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9" r:id="rId3"/>
    <p:sldMasterId id="2147483725" r:id="rId4"/>
  </p:sldMasterIdLst>
  <p:notesMasterIdLst>
    <p:notesMasterId r:id="rId28"/>
  </p:notesMasterIdLst>
  <p:sldIdLst>
    <p:sldId id="261" r:id="rId5"/>
    <p:sldId id="289" r:id="rId6"/>
    <p:sldId id="265" r:id="rId7"/>
    <p:sldId id="266" r:id="rId8"/>
    <p:sldId id="267" r:id="rId9"/>
    <p:sldId id="268" r:id="rId10"/>
    <p:sldId id="269" r:id="rId11"/>
    <p:sldId id="270" r:id="rId12"/>
    <p:sldId id="276" r:id="rId13"/>
    <p:sldId id="290" r:id="rId14"/>
    <p:sldId id="291" r:id="rId15"/>
    <p:sldId id="292" r:id="rId16"/>
    <p:sldId id="277" r:id="rId17"/>
    <p:sldId id="278" r:id="rId18"/>
    <p:sldId id="279" r:id="rId19"/>
    <p:sldId id="281" r:id="rId20"/>
    <p:sldId id="282" r:id="rId21"/>
    <p:sldId id="283" r:id="rId22"/>
    <p:sldId id="288" r:id="rId23"/>
    <p:sldId id="285" r:id="rId24"/>
    <p:sldId id="286" r:id="rId25"/>
    <p:sldId id="287" r:id="rId26"/>
    <p:sldId id="275"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3272" autoAdjust="0"/>
  </p:normalViewPr>
  <p:slideViewPr>
    <p:cSldViewPr snapToGrid="0">
      <p:cViewPr varScale="1">
        <p:scale>
          <a:sx n="39" d="100"/>
          <a:sy n="39" d="100"/>
        </p:scale>
        <p:origin x="-87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E3059-517A-439D-AC6D-08867FA2DA7C}" type="datetimeFigureOut">
              <a:rPr lang="ru-RU" smtClean="0"/>
              <a:t>25.05.2015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7899C-27D7-436C-931E-CFF787B41ADA}" type="slidenum">
              <a:rPr lang="ru-RU" smtClean="0"/>
              <a:t>‹#›</a:t>
            </a:fld>
            <a:endParaRPr lang="ru-RU"/>
          </a:p>
        </p:txBody>
      </p:sp>
    </p:spTree>
    <p:extLst>
      <p:ext uri="{BB962C8B-B14F-4D97-AF65-F5344CB8AC3E}">
        <p14:creationId xmlns:p14="http://schemas.microsoft.com/office/powerpoint/2010/main" val="191297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microsoft.com/about/corporatecitizenship/en-us/working-responsibly/principled-business-practices/our-people/" TargetMode="External"/><Relationship Id="rId3" Type="http://schemas.openxmlformats.org/officeDocument/2006/relationships/hyperlink" Target="https://www.microsoft.com/about/corporatecitizenship/en-us/working-responsibly/principled-business-practices/human-rights/" TargetMode="External"/><Relationship Id="rId7" Type="http://schemas.openxmlformats.org/officeDocument/2006/relationships/hyperlink" Target="https://www.microsoft.com/about/corporatecitizenship/en-us/working-responsibly/principled-business-practices/integrity-governance/political-engagement/"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microsoft.com/about/corporatecitizenship/en-us/working-responsibly/principled-business-practices/integrity-governance/" TargetMode="External"/><Relationship Id="rId5" Type="http://schemas.openxmlformats.org/officeDocument/2006/relationships/hyperlink" Target="https://www.microsoft.com/about/corporatecitizenship/en-us/working-responsibly/principled-business-practices/environmental-sustainability/" TargetMode="External"/><Relationship Id="rId4" Type="http://schemas.openxmlformats.org/officeDocument/2006/relationships/hyperlink" Target="https://www.microsoft.com/about/corporatecitizenship/en-us/working-responsibly/principled-business-practices/responsible-sourc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effectLst/>
              </a:rPr>
              <a:t>In meeting our responsibilities as a global corporate citizen, Microsoft seeks to develop principled, pragmatic business approaches to challenging issues.</a:t>
            </a:r>
          </a:p>
          <a:p>
            <a:r>
              <a:rPr lang="en-US" dirty="0" smtClean="0">
                <a:effectLst/>
                <a:hlinkClick r:id="rId3"/>
              </a:rPr>
              <a:t>Human Rights:</a:t>
            </a:r>
            <a:r>
              <a:rPr lang="en-US" dirty="0" smtClean="0">
                <a:effectLst/>
              </a:rPr>
              <a:t> Our commitment to respect fundamental rights reflects our company mission to help people and businesses throughout the world realize their full potential.</a:t>
            </a:r>
          </a:p>
          <a:p>
            <a:r>
              <a:rPr lang="en-US" dirty="0" smtClean="0">
                <a:effectLst/>
                <a:hlinkClick r:id="rId4"/>
              </a:rPr>
              <a:t>Responsible Sourcing:</a:t>
            </a:r>
            <a:r>
              <a:rPr lang="en-US" dirty="0" smtClean="0">
                <a:effectLst/>
              </a:rPr>
              <a:t> We ask our suppliers to uphold the high standards of Citizenship to which we hold ourselves. </a:t>
            </a:r>
          </a:p>
          <a:p>
            <a:r>
              <a:rPr lang="en-US" dirty="0" smtClean="0">
                <a:effectLst/>
                <a:hlinkClick r:id="rId5"/>
              </a:rPr>
              <a:t>Environmental Sustainability:</a:t>
            </a:r>
            <a:r>
              <a:rPr lang="en-US" dirty="0" smtClean="0">
                <a:effectLst/>
              </a:rPr>
              <a:t> We seek to unlock innovative ways to reduce the environmental impact of our operations, products and services and to help others use the power of technology to address sustainability challenges.</a:t>
            </a:r>
          </a:p>
          <a:p>
            <a:r>
              <a:rPr lang="en-US" dirty="0" smtClean="0">
                <a:effectLst/>
                <a:hlinkClick r:id="rId6"/>
              </a:rPr>
              <a:t>Integrity &amp; Governance:</a:t>
            </a:r>
            <a:r>
              <a:rPr lang="en-US" dirty="0" smtClean="0">
                <a:effectLst/>
              </a:rPr>
              <a:t> We are committed to growing our business in and ethical and responsible way and in compliance with applicable laws and regulatory requirements.</a:t>
            </a:r>
          </a:p>
          <a:p>
            <a:r>
              <a:rPr lang="en-US" dirty="0" smtClean="0">
                <a:effectLst/>
                <a:hlinkClick r:id="rId7"/>
              </a:rPr>
              <a:t>Political Engagement:</a:t>
            </a:r>
            <a:r>
              <a:rPr lang="en-US" dirty="0" smtClean="0">
                <a:effectLst/>
              </a:rPr>
              <a:t> We seek to ensure that our participation in the political process takes place in the light of day and for reasons that are clear and justifiable to our shareholders and the public.</a:t>
            </a:r>
          </a:p>
          <a:p>
            <a:r>
              <a:rPr lang="en-US" dirty="0" smtClean="0">
                <a:effectLst/>
                <a:hlinkClick r:id="rId8"/>
              </a:rPr>
              <a:t>Our People:</a:t>
            </a:r>
            <a:r>
              <a:rPr lang="en-US" dirty="0" smtClean="0">
                <a:effectLst/>
              </a:rPr>
              <a:t> We are proud our commitment to employees has led to Microsoft being widely cited as one of the best places to work in the world.</a:t>
            </a:r>
          </a:p>
          <a:p>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2486103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Программой воспользовалось около 80</a:t>
            </a:r>
            <a:r>
              <a:rPr lang="ru-RU" baseline="0" dirty="0" smtClean="0"/>
              <a:t> НКО</a:t>
            </a:r>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989279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Воспользовалось около</a:t>
            </a:r>
            <a:r>
              <a:rPr lang="ru-RU" baseline="0" dirty="0" smtClean="0"/>
              <a:t> 600 организаций, рыночная стоимость пожертвованного ПО – 4,5 млн долларов. </a:t>
            </a:r>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189293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Не собираем</a:t>
            </a:r>
            <a:r>
              <a:rPr lang="ru-RU" baseline="0" dirty="0" smtClean="0"/>
              <a:t> информацию о воспользовавшихся. Нет процедуры подачи заявок.</a:t>
            </a:r>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79791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Tx/>
              <a:buChar char="-"/>
            </a:pPr>
            <a:r>
              <a:rPr lang="ru-RU" dirty="0" smtClean="0"/>
              <a:t>22,7 млн смартфонов в России</a:t>
            </a:r>
          </a:p>
          <a:p>
            <a:pPr marL="171450" indent="-171450">
              <a:buFontTx/>
              <a:buChar char="-"/>
            </a:pPr>
            <a:r>
              <a:rPr lang="ru-RU" dirty="0" smtClean="0"/>
              <a:t>99,7%</a:t>
            </a:r>
            <a:r>
              <a:rPr lang="ru-RU" baseline="0" dirty="0" smtClean="0"/>
              <a:t> среднесрочной аудитории Рунета посещает </a:t>
            </a:r>
            <a:r>
              <a:rPr lang="ru-RU" baseline="0" dirty="0" err="1" smtClean="0"/>
              <a:t>соц.сети</a:t>
            </a:r>
            <a:endParaRPr lang="ru-RU" baseline="0" dirty="0" smtClean="0"/>
          </a:p>
          <a:p>
            <a:pPr marL="171450" indent="-171450">
              <a:buFontTx/>
              <a:buChar char="-"/>
            </a:pPr>
            <a:r>
              <a:rPr lang="ru-RU" baseline="0" dirty="0" smtClean="0"/>
              <a:t>К 2015 году 20% всех ПК будут работать в облаке</a:t>
            </a:r>
          </a:p>
          <a:p>
            <a:pPr marL="0" indent="0">
              <a:buFontTx/>
              <a:buNone/>
            </a:pPr>
            <a:endParaRPr lang="ru-RU" baseline="0" dirty="0" smtClean="0"/>
          </a:p>
          <a:p>
            <a:pPr marL="0" indent="0">
              <a:buFontTx/>
              <a:buNone/>
            </a:pPr>
            <a:r>
              <a:rPr lang="ru-RU" baseline="0" dirty="0" smtClean="0"/>
              <a:t>Доступен с сентября 2013 года в России</a:t>
            </a:r>
          </a:p>
          <a:p>
            <a:pPr marL="0" indent="0">
              <a:buFontTx/>
              <a:buNone/>
            </a:pPr>
            <a:r>
              <a:rPr lang="ru-RU" baseline="0" dirty="0" smtClean="0"/>
              <a:t>Офис365 – это всегда свежая</a:t>
            </a:r>
            <a:r>
              <a:rPr lang="ru-RU" dirty="0" smtClean="0"/>
              <a:t> версия </a:t>
            </a:r>
            <a:r>
              <a:rPr lang="en-US" dirty="0" smtClean="0"/>
              <a:t>Office </a:t>
            </a:r>
            <a:r>
              <a:rPr lang="ru-RU" dirty="0" smtClean="0"/>
              <a:t>+ </a:t>
            </a:r>
            <a:r>
              <a:rPr lang="ru-RU" baseline="0" dirty="0" smtClean="0"/>
              <a:t>облачные сервисы корпоративного уровня. </a:t>
            </a:r>
          </a:p>
          <a:p>
            <a:pPr marL="0" indent="0">
              <a:buFontTx/>
              <a:buNone/>
            </a:pPr>
            <a:r>
              <a:rPr lang="ru-RU" baseline="0" dirty="0" smtClean="0"/>
              <a:t>Доступ с мобильных устройств.</a:t>
            </a:r>
          </a:p>
          <a:p>
            <a:pPr marL="0" indent="0">
              <a:buFontTx/>
              <a:buNone/>
            </a:pPr>
            <a:r>
              <a:rPr lang="ru-RU" baseline="0" dirty="0" smtClean="0"/>
              <a:t>Статус присутствия коллег.</a:t>
            </a:r>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202512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Tx/>
              <a:buChar char="-"/>
            </a:pPr>
            <a:r>
              <a:rPr lang="ru-RU" dirty="0" smtClean="0"/>
              <a:t>Офис для 5 ПК или планшетов на </a:t>
            </a:r>
            <a:r>
              <a:rPr lang="en-US" dirty="0" smtClean="0"/>
              <a:t>Windows</a:t>
            </a:r>
            <a:r>
              <a:rPr lang="ru-RU" dirty="0" smtClean="0"/>
              <a:t>, а также </a:t>
            </a:r>
            <a:r>
              <a:rPr lang="en-US" dirty="0" smtClean="0"/>
              <a:t>Mac</a:t>
            </a:r>
          </a:p>
          <a:p>
            <a:pPr marL="171450" indent="-171450">
              <a:buFontTx/>
              <a:buChar char="-"/>
            </a:pPr>
            <a:r>
              <a:rPr lang="en-US" dirty="0" smtClean="0"/>
              <a:t>E3 </a:t>
            </a:r>
            <a:r>
              <a:rPr lang="ru-RU" dirty="0" smtClean="0"/>
              <a:t>–</a:t>
            </a:r>
            <a:r>
              <a:rPr lang="ru-RU" baseline="0" dirty="0" smtClean="0"/>
              <a:t> 1000 руб. в месяц для компаний</a:t>
            </a:r>
          </a:p>
          <a:p>
            <a:pPr marL="171450" indent="-171450">
              <a:buFontTx/>
              <a:buChar char="-"/>
            </a:pPr>
            <a:r>
              <a:rPr lang="ru-RU" baseline="0" dirty="0" smtClean="0"/>
              <a:t>Бизнес-премиум – 750 руб. в месяц для компаний</a:t>
            </a:r>
          </a:p>
          <a:p>
            <a:pPr marL="171450" indent="-171450">
              <a:buFontTx/>
              <a:buChar char="-"/>
            </a:pPr>
            <a:endParaRPr lang="ru-RU" baseline="0" dirty="0" smtClean="0"/>
          </a:p>
          <a:p>
            <a:pPr marL="171450" indent="-171450">
              <a:buFontTx/>
              <a:buChar char="-"/>
            </a:pPr>
            <a:r>
              <a:rPr lang="ru-RU" baseline="0" dirty="0" smtClean="0"/>
              <a:t>Скидка – 80-85%</a:t>
            </a:r>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7104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1450" indent="-171450">
              <a:buFontTx/>
              <a:buChar char="-"/>
            </a:pPr>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972717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4056760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956393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dirty="0" smtClean="0"/>
          </a:p>
        </p:txBody>
      </p:sp>
      <p:sp>
        <p:nvSpPr>
          <p:cNvPr id="286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64A9AB-D934-49D3-A366-B878443AC96F}" type="slidenum">
              <a:rPr lang="ru-RU"/>
              <a:pPr fontAlgn="base">
                <a:spcBef>
                  <a:spcPct val="0"/>
                </a:spcBef>
                <a:spcAft>
                  <a:spcPct val="0"/>
                </a:spcAft>
              </a:pPr>
              <a:t>22</a:t>
            </a:fld>
            <a:endParaRPr lang="ru-RU" dirty="0"/>
          </a:p>
        </p:txBody>
      </p:sp>
    </p:spTree>
    <p:extLst>
      <p:ext uri="{BB962C8B-B14F-4D97-AF65-F5344CB8AC3E}">
        <p14:creationId xmlns:p14="http://schemas.microsoft.com/office/powerpoint/2010/main" val="380830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299D965-B3B0-4490-B3A8-A6B2A636052B}"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198960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Slide Number Placeholder 3"/>
          <p:cNvSpPr>
            <a:spLocks noGrp="1"/>
          </p:cNvSpPr>
          <p:nvPr>
            <p:ph type="sldNum" sz="quarter" idx="10"/>
          </p:nvPr>
        </p:nvSpPr>
        <p:spPr/>
        <p:txBody>
          <a:bodyPr/>
          <a:lstStyle/>
          <a:p>
            <a:fld id="{D299D965-B3B0-4490-B3A8-A6B2A636052B}"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141847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D299D965-B3B0-4490-B3A8-A6B2A636052B}"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197644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DF37899C-27D7-436C-931E-CFF787B41ADA}" type="slidenum">
              <a:rPr lang="ru-RU" smtClean="0"/>
              <a:t>8</a:t>
            </a:fld>
            <a:endParaRPr lang="ru-RU"/>
          </a:p>
        </p:txBody>
      </p:sp>
    </p:spTree>
    <p:extLst>
      <p:ext uri="{BB962C8B-B14F-4D97-AF65-F5344CB8AC3E}">
        <p14:creationId xmlns:p14="http://schemas.microsoft.com/office/powerpoint/2010/main" val="124737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Информирование</a:t>
            </a:r>
            <a:r>
              <a:rPr lang="ru-RU" baseline="0" dirty="0" smtClean="0"/>
              <a:t> – нет сайта – нет организации. Новая тенденция – нет активности в </a:t>
            </a:r>
            <a:r>
              <a:rPr lang="ru-RU" baseline="0" dirty="0" err="1" smtClean="0"/>
              <a:t>соц.сетях</a:t>
            </a:r>
            <a:r>
              <a:rPr lang="ru-RU" baseline="0" dirty="0" smtClean="0"/>
              <a:t> – нет организации.</a:t>
            </a:r>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797548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DF37899C-27D7-436C-931E-CFF787B41ADA}" type="slidenum">
              <a:rPr lang="ru-RU" smtClean="0"/>
              <a:t>11</a:t>
            </a:fld>
            <a:endParaRPr lang="ru-RU"/>
          </a:p>
        </p:txBody>
      </p:sp>
    </p:spTree>
    <p:extLst>
      <p:ext uri="{BB962C8B-B14F-4D97-AF65-F5344CB8AC3E}">
        <p14:creationId xmlns:p14="http://schemas.microsoft.com/office/powerpoint/2010/main" val="277982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Преобразование через инновационные ИТ</a:t>
            </a:r>
          </a:p>
          <a:p>
            <a:r>
              <a:rPr lang="ru-RU" dirty="0" smtClean="0"/>
              <a:t>Увеличьте вклад вашей организации в решение глобальных проблем мирового сообщества, создавая ИТ-решения или разрабатывая ИТ-бизнес-модели</a:t>
            </a:r>
          </a:p>
          <a:p>
            <a:endParaRPr lang="ru-RU" dirty="0" smtClean="0"/>
          </a:p>
          <a:p>
            <a:r>
              <a:rPr lang="ru-RU" dirty="0" smtClean="0"/>
              <a:t>•ИТ - стратегические инвестиции</a:t>
            </a:r>
          </a:p>
          <a:p>
            <a:r>
              <a:rPr lang="ru-RU" dirty="0" smtClean="0"/>
              <a:t>•ИТ напрямую задействованы в обслуживании клиентов</a:t>
            </a:r>
          </a:p>
          <a:p>
            <a:r>
              <a:rPr lang="ru-RU" dirty="0" smtClean="0"/>
              <a:t>•Создание новых инструментов и моделей для некоммерческого сектора</a:t>
            </a:r>
          </a:p>
          <a:p>
            <a:r>
              <a:rPr lang="ru-RU" dirty="0" smtClean="0"/>
              <a:t>Оптимизируйте процессы предоставления услуг</a:t>
            </a:r>
          </a:p>
          <a:p>
            <a:r>
              <a:rPr lang="ru-RU" dirty="0" smtClean="0"/>
              <a:t>Увеличьте охват и масштаб вашей организации благодаря внедрению ИТ в сферу услуг</a:t>
            </a:r>
          </a:p>
          <a:p>
            <a:endParaRPr lang="ru-RU" dirty="0" smtClean="0"/>
          </a:p>
          <a:p>
            <a:r>
              <a:rPr lang="ru-RU" dirty="0" smtClean="0"/>
              <a:t>•ИТ - это двигатель для развития организации</a:t>
            </a:r>
          </a:p>
          <a:p>
            <a:r>
              <a:rPr lang="ru-RU" dirty="0" smtClean="0"/>
              <a:t>•ПО расширяет охват и улучшает процесс предоставления услуг</a:t>
            </a:r>
          </a:p>
          <a:p>
            <a:r>
              <a:rPr lang="ru-RU" dirty="0" smtClean="0"/>
              <a:t>•Веб-сайты и базы данных персонализируют вашу работу</a:t>
            </a:r>
          </a:p>
          <a:p>
            <a:r>
              <a:rPr lang="ru-RU" dirty="0" smtClean="0"/>
              <a:t>•Связь и средства совместной работы улучшают координацию и процессы предоставления услуг</a:t>
            </a:r>
          </a:p>
          <a:p>
            <a:r>
              <a:rPr lang="ru-RU" dirty="0" smtClean="0"/>
              <a:t>•Социальные сети помогают задействовать ресурсы вашего сообщества и доноров</a:t>
            </a:r>
          </a:p>
          <a:p>
            <a:r>
              <a:rPr lang="ru-RU" dirty="0" err="1" smtClean="0"/>
              <a:t>ПОлучите</a:t>
            </a:r>
            <a:r>
              <a:rPr lang="ru-RU" dirty="0" smtClean="0"/>
              <a:t> доступ к стабильным и безопасным технологиям</a:t>
            </a:r>
          </a:p>
          <a:p>
            <a:r>
              <a:rPr lang="ru-RU" dirty="0" smtClean="0"/>
              <a:t>Заложите основу для оперативной и эффективной работы с помощью ИТ</a:t>
            </a:r>
          </a:p>
          <a:p>
            <a:endParaRPr lang="ru-RU" dirty="0" smtClean="0"/>
          </a:p>
          <a:p>
            <a:r>
              <a:rPr lang="ru-RU" dirty="0" smtClean="0"/>
              <a:t>•ИТ как инфраструктура</a:t>
            </a:r>
          </a:p>
          <a:p>
            <a:r>
              <a:rPr lang="ru-RU" dirty="0" smtClean="0"/>
              <a:t>•Основные инструменты в действии - аппаратура, программное обеспечение, сети, электронная почта и доступ в Интернет</a:t>
            </a:r>
          </a:p>
          <a:p>
            <a:r>
              <a:rPr lang="ru-RU" dirty="0" smtClean="0"/>
              <a:t>•Политики и инструменты, обеспечивающие безопасность и </a:t>
            </a:r>
            <a:r>
              <a:rPr lang="ru-RU" dirty="0" err="1" smtClean="0"/>
              <a:t>надежность</a:t>
            </a:r>
            <a:r>
              <a:rPr lang="ru-RU" dirty="0" smtClean="0"/>
              <a:t> работы вашей организации</a:t>
            </a:r>
          </a:p>
          <a:p>
            <a:r>
              <a:rPr lang="ru-RU" dirty="0" smtClean="0"/>
              <a:t>Начните с этого. Прочная основа позволяет использовать информационные технологии в сфере услуг.</a:t>
            </a:r>
          </a:p>
          <a:p>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64323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общей сложности с 2001 года программой пожертвования ПО воспользовались более</a:t>
            </a:r>
            <a:r>
              <a:rPr lang="ru-RU" baseline="0" dirty="0" smtClean="0"/>
              <a:t> 800 НКО. Рыночная стоимость пожертвованного ПО – более 16 млн долларов. </a:t>
            </a:r>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401389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2103F288-5FAC-4C1D-8DB7-4233951B7B34}" type="datetimeFigureOut">
              <a:rPr lang="ru-RU" smtClean="0"/>
              <a:t>25.05.2015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557B8D-2A62-44CE-BDBE-E5D2EC5B7F7D}" type="slidenum">
              <a:rPr lang="ru-RU" smtClean="0"/>
              <a:t>‹#›</a:t>
            </a:fld>
            <a:endParaRPr lang="ru-RU"/>
          </a:p>
        </p:txBody>
      </p:sp>
    </p:spTree>
    <p:extLst>
      <p:ext uri="{BB962C8B-B14F-4D97-AF65-F5344CB8AC3E}">
        <p14:creationId xmlns:p14="http://schemas.microsoft.com/office/powerpoint/2010/main" val="150078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2103F288-5FAC-4C1D-8DB7-4233951B7B34}" type="datetimeFigureOut">
              <a:rPr lang="ru-RU" smtClean="0"/>
              <a:t>25.05.2015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557B8D-2A62-44CE-BDBE-E5D2EC5B7F7D}" type="slidenum">
              <a:rPr lang="ru-RU" smtClean="0"/>
              <a:t>‹#›</a:t>
            </a:fld>
            <a:endParaRPr lang="ru-RU"/>
          </a:p>
        </p:txBody>
      </p:sp>
    </p:spTree>
    <p:extLst>
      <p:ext uri="{BB962C8B-B14F-4D97-AF65-F5344CB8AC3E}">
        <p14:creationId xmlns:p14="http://schemas.microsoft.com/office/powerpoint/2010/main" val="38107256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9_Transition Slide Full Magenta">
    <p:bg>
      <p:bgPr>
        <a:solidFill>
          <a:srgbClr val="EC008C"/>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3271798875"/>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0_Transition Slide Full Green">
    <p:bg>
      <p:bgPr>
        <a:solidFill>
          <a:schemeClr val="accent5"/>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3144317332"/>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ext Slide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rgbClr val="FF6600"/>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735639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ext Slide Magen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rgbClr val="EC008C"/>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6150261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Text Slide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chemeClr val="accent4"/>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2905000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_Text Slide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rgbClr val="00BCF2"/>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8973401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Text Slide Full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28210516"/>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Text Slide Full Magenta">
    <p:bg>
      <p:bgPr>
        <a:solidFill>
          <a:srgbClr val="EC008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6497311"/>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6_Text Slide Full Magent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41253113"/>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Text Slide Full Magenta">
    <p:bg>
      <p:bgPr>
        <a:solidFill>
          <a:srgbClr val="00BC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0352000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2103F288-5FAC-4C1D-8DB7-4233951B7B34}" type="datetimeFigureOut">
              <a:rPr lang="ru-RU" smtClean="0"/>
              <a:t>25.05.2015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557B8D-2A62-44CE-BDBE-E5D2EC5B7F7D}" type="slidenum">
              <a:rPr lang="ru-RU" smtClean="0"/>
              <a:t>‹#›</a:t>
            </a:fld>
            <a:endParaRPr lang="ru-RU"/>
          </a:p>
        </p:txBody>
      </p:sp>
    </p:spTree>
    <p:extLst>
      <p:ext uri="{BB962C8B-B14F-4D97-AF65-F5344CB8AC3E}">
        <p14:creationId xmlns:p14="http://schemas.microsoft.com/office/powerpoint/2010/main" val="21967664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olumn Slide Orange">
    <p:spTree>
      <p:nvGrpSpPr>
        <p:cNvPr id="1" name=""/>
        <p:cNvGrpSpPr/>
        <p:nvPr/>
      </p:nvGrpSpPr>
      <p:grpSpPr>
        <a:xfrm>
          <a:off x="0" y="0"/>
          <a:ext cx="0" cy="0"/>
          <a:chOff x="0" y="0"/>
          <a:chExt cx="0" cy="0"/>
        </a:xfrm>
      </p:grpSpPr>
      <p:sp>
        <p:nvSpPr>
          <p:cNvPr id="4" name="Rectangle 3"/>
          <p:cNvSpPr/>
          <p:nvPr userDrawn="1"/>
        </p:nvSpPr>
        <p:spPr bwMode="auto">
          <a:xfrm>
            <a:off x="254063" y="1197429"/>
            <a:ext cx="5414658" cy="5413248"/>
          </a:xfrm>
          <a:prstGeom prst="rect">
            <a:avLst/>
          </a:prstGeom>
          <a:solidFill>
            <a:schemeClr val="bg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Rectangle 7"/>
          <p:cNvSpPr/>
          <p:nvPr userDrawn="1"/>
        </p:nvSpPr>
        <p:spPr bwMode="auto">
          <a:xfrm>
            <a:off x="5649877" y="1197428"/>
            <a:ext cx="5414658" cy="5413248"/>
          </a:xfrm>
          <a:prstGeom prst="rect">
            <a:avLst/>
          </a:prstGeom>
          <a:solidFill>
            <a:schemeClr val="accent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5" name="Content Placeholder 4"/>
          <p:cNvSpPr>
            <a:spLocks noGrp="1"/>
          </p:cNvSpPr>
          <p:nvPr>
            <p:ph sz="quarter" idx="11"/>
          </p:nvPr>
        </p:nvSpPr>
        <p:spPr>
          <a:xfrm>
            <a:off x="451672" y="1398000"/>
            <a:ext cx="4980438"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4"/>
          <p:cNvSpPr>
            <a:spLocks noGrp="1"/>
          </p:cNvSpPr>
          <p:nvPr>
            <p:ph sz="quarter" idx="12"/>
          </p:nvPr>
        </p:nvSpPr>
        <p:spPr>
          <a:xfrm>
            <a:off x="5895880" y="1410096"/>
            <a:ext cx="4968339"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3"/>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736240805"/>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Column Slide Magenta">
    <p:spTree>
      <p:nvGrpSpPr>
        <p:cNvPr id="1" name=""/>
        <p:cNvGrpSpPr/>
        <p:nvPr/>
      </p:nvGrpSpPr>
      <p:grpSpPr>
        <a:xfrm>
          <a:off x="0" y="0"/>
          <a:ext cx="0" cy="0"/>
          <a:chOff x="0" y="0"/>
          <a:chExt cx="0" cy="0"/>
        </a:xfrm>
      </p:grpSpPr>
      <p:sp>
        <p:nvSpPr>
          <p:cNvPr id="4" name="Rectangle 3"/>
          <p:cNvSpPr/>
          <p:nvPr userDrawn="1"/>
        </p:nvSpPr>
        <p:spPr bwMode="auto">
          <a:xfrm>
            <a:off x="254062" y="1197429"/>
            <a:ext cx="5414658" cy="5413248"/>
          </a:xfrm>
          <a:prstGeom prst="rect">
            <a:avLst/>
          </a:prstGeom>
          <a:solidFill>
            <a:srgbClr val="EC008C"/>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Rectangle 7"/>
          <p:cNvSpPr/>
          <p:nvPr userDrawn="1"/>
        </p:nvSpPr>
        <p:spPr bwMode="auto">
          <a:xfrm>
            <a:off x="5649878" y="1197428"/>
            <a:ext cx="5414658" cy="5413248"/>
          </a:xfrm>
          <a:prstGeom prst="rect">
            <a:avLst/>
          </a:prstGeom>
          <a:solidFill>
            <a:srgbClr val="B4009E"/>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5" name="Content Placeholder 4"/>
          <p:cNvSpPr>
            <a:spLocks noGrp="1"/>
          </p:cNvSpPr>
          <p:nvPr>
            <p:ph sz="quarter" idx="11"/>
          </p:nvPr>
        </p:nvSpPr>
        <p:spPr>
          <a:xfrm>
            <a:off x="451672" y="1398000"/>
            <a:ext cx="4980438"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4"/>
          <p:cNvSpPr>
            <a:spLocks noGrp="1"/>
          </p:cNvSpPr>
          <p:nvPr>
            <p:ph sz="quarter" idx="12"/>
          </p:nvPr>
        </p:nvSpPr>
        <p:spPr>
          <a:xfrm>
            <a:off x="5895880" y="1410096"/>
            <a:ext cx="4968339" cy="1687641"/>
          </a:xfrm>
        </p:spPr>
        <p:txBody>
          <a:bodyPr wrap="square">
            <a:spAutoFit/>
          </a:bodyPr>
          <a:lstStyle>
            <a:lvl1pPr>
              <a:spcBef>
                <a:spcPts val="1200"/>
              </a:spcBef>
              <a:defRPr>
                <a:solidFill>
                  <a:schemeClr val="tx1"/>
                </a:solidFill>
              </a:defRPr>
            </a:lvl1pPr>
            <a:lvl2pPr>
              <a:lnSpc>
                <a:spcPct val="100000"/>
              </a:lnSpc>
              <a:spcBef>
                <a:spcPts val="800"/>
              </a:spcBef>
              <a:defRPr>
                <a:solidFill>
                  <a:schemeClr val="tx1"/>
                </a:solidFill>
              </a:defRPr>
            </a:lvl2pPr>
            <a:lvl3pPr marL="0" indent="0">
              <a:defRPr sz="1400">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3"/>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580797099"/>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Column Slide Green">
    <p:spTree>
      <p:nvGrpSpPr>
        <p:cNvPr id="1" name=""/>
        <p:cNvGrpSpPr/>
        <p:nvPr/>
      </p:nvGrpSpPr>
      <p:grpSpPr>
        <a:xfrm>
          <a:off x="0" y="0"/>
          <a:ext cx="0" cy="0"/>
          <a:chOff x="0" y="0"/>
          <a:chExt cx="0" cy="0"/>
        </a:xfrm>
      </p:grpSpPr>
      <p:sp>
        <p:nvSpPr>
          <p:cNvPr id="4" name="Rectangle 3"/>
          <p:cNvSpPr/>
          <p:nvPr userDrawn="1"/>
        </p:nvSpPr>
        <p:spPr bwMode="auto">
          <a:xfrm>
            <a:off x="254062" y="1197429"/>
            <a:ext cx="5414658" cy="5413248"/>
          </a:xfrm>
          <a:prstGeom prst="rect">
            <a:avLst/>
          </a:prstGeom>
          <a:solidFill>
            <a:schemeClr val="accent5"/>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Rectangle 7"/>
          <p:cNvSpPr/>
          <p:nvPr userDrawn="1"/>
        </p:nvSpPr>
        <p:spPr bwMode="auto">
          <a:xfrm>
            <a:off x="5649876" y="1197428"/>
            <a:ext cx="5414658" cy="5413248"/>
          </a:xfrm>
          <a:prstGeom prst="rect">
            <a:avLst/>
          </a:prstGeom>
          <a:solidFill>
            <a:schemeClr val="accent4"/>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451672" y="1398000"/>
            <a:ext cx="4980438"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4"/>
          <p:cNvSpPr>
            <a:spLocks noGrp="1"/>
          </p:cNvSpPr>
          <p:nvPr>
            <p:ph sz="quarter" idx="12"/>
          </p:nvPr>
        </p:nvSpPr>
        <p:spPr>
          <a:xfrm>
            <a:off x="5895880" y="1410096"/>
            <a:ext cx="4968339"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81075547"/>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Column Slide Green">
    <p:spTree>
      <p:nvGrpSpPr>
        <p:cNvPr id="1" name=""/>
        <p:cNvGrpSpPr/>
        <p:nvPr/>
      </p:nvGrpSpPr>
      <p:grpSpPr>
        <a:xfrm>
          <a:off x="0" y="0"/>
          <a:ext cx="0" cy="0"/>
          <a:chOff x="0" y="0"/>
          <a:chExt cx="0" cy="0"/>
        </a:xfrm>
      </p:grpSpPr>
      <p:sp>
        <p:nvSpPr>
          <p:cNvPr id="4" name="Rectangle 3"/>
          <p:cNvSpPr/>
          <p:nvPr userDrawn="1"/>
        </p:nvSpPr>
        <p:spPr bwMode="auto">
          <a:xfrm>
            <a:off x="254062" y="1197429"/>
            <a:ext cx="5414658" cy="5413248"/>
          </a:xfrm>
          <a:prstGeom prst="rect">
            <a:avLst/>
          </a:prstGeom>
          <a:solidFill>
            <a:srgbClr val="00BCF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Rectangle 7"/>
          <p:cNvSpPr/>
          <p:nvPr userDrawn="1"/>
        </p:nvSpPr>
        <p:spPr bwMode="auto">
          <a:xfrm>
            <a:off x="5649876" y="1197428"/>
            <a:ext cx="5414658" cy="5413248"/>
          </a:xfrm>
          <a:prstGeom prst="rect">
            <a:avLst/>
          </a:prstGeom>
          <a:solidFill>
            <a:srgbClr val="0072C6"/>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451672" y="1398000"/>
            <a:ext cx="4980438"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4"/>
          <p:cNvSpPr>
            <a:spLocks noGrp="1"/>
          </p:cNvSpPr>
          <p:nvPr>
            <p:ph sz="quarter" idx="12"/>
          </p:nvPr>
        </p:nvSpPr>
        <p:spPr>
          <a:xfrm>
            <a:off x="5895880" y="1410096"/>
            <a:ext cx="4968339" cy="1687641"/>
          </a:xfrm>
        </p:spPr>
        <p:txBody>
          <a:bodyPr wrap="square">
            <a:spAutoFit/>
          </a:bodyPr>
          <a:lstStyle>
            <a:lvl1pPr>
              <a:spcBef>
                <a:spcPts val="1200"/>
              </a:spcBef>
              <a:defRPr>
                <a:solidFill>
                  <a:schemeClr val="tx1"/>
                </a:solidFill>
              </a:defRPr>
            </a:lvl1pPr>
            <a:lvl2pPr>
              <a:lnSpc>
                <a:spcPct val="100000"/>
              </a:lnSpc>
              <a:spcBef>
                <a:spcPts val="800"/>
              </a:spcBef>
              <a:defRPr>
                <a:solidFill>
                  <a:schemeClr val="tx1"/>
                </a:solidFill>
              </a:defRPr>
            </a:lvl2pPr>
            <a:lvl3pPr marL="0" indent="0">
              <a:defRPr sz="1400">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5001455"/>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_Column Slide Green">
    <p:spTree>
      <p:nvGrpSpPr>
        <p:cNvPr id="1" name=""/>
        <p:cNvGrpSpPr/>
        <p:nvPr/>
      </p:nvGrpSpPr>
      <p:grpSpPr>
        <a:xfrm>
          <a:off x="0" y="0"/>
          <a:ext cx="0" cy="0"/>
          <a:chOff x="0" y="0"/>
          <a:chExt cx="0" cy="0"/>
        </a:xfrm>
      </p:grpSpPr>
      <p:pic>
        <p:nvPicPr>
          <p:cNvPr id="1027" name="Picture 3" descr="P:\Jobs\Microsoft\MS-3823 Citizenship Visual ID\Creative\Art\PPT\CTZ_new images\UP11_NewYork_17.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47" r="9688"/>
          <a:stretch/>
        </p:blipFill>
        <p:spPr bwMode="auto">
          <a:xfrm>
            <a:off x="3603000" y="1197429"/>
            <a:ext cx="7427261" cy="5404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bwMode="auto">
          <a:xfrm>
            <a:off x="254062" y="1197429"/>
            <a:ext cx="5414658" cy="5413248"/>
          </a:xfrm>
          <a:prstGeom prst="rect">
            <a:avLst/>
          </a:prstGeom>
          <a:solidFill>
            <a:srgbClr val="00BCF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451672" y="1398000"/>
            <a:ext cx="4980438"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99996767"/>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_Column Slide Green">
    <p:spTree>
      <p:nvGrpSpPr>
        <p:cNvPr id="1" name=""/>
        <p:cNvGrpSpPr/>
        <p:nvPr/>
      </p:nvGrpSpPr>
      <p:grpSpPr>
        <a:xfrm>
          <a:off x="0" y="0"/>
          <a:ext cx="0" cy="0"/>
          <a:chOff x="0" y="0"/>
          <a:chExt cx="0" cy="0"/>
        </a:xfrm>
      </p:grpSpPr>
      <p:pic>
        <p:nvPicPr>
          <p:cNvPr id="2050" name="Picture 2" descr="P:\Jobs\Microsoft\MS-3823 Citizenship Visual ID\Creative\Art\PPT\CTZ_new images\argentina-girl-workforce-dev.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478" t="1886" r="18186" b="17598"/>
          <a:stretch/>
        </p:blipFill>
        <p:spPr bwMode="auto">
          <a:xfrm>
            <a:off x="3467117" y="1197429"/>
            <a:ext cx="7593624" cy="54132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4" name="Rectangle 3"/>
          <p:cNvSpPr/>
          <p:nvPr userDrawn="1"/>
        </p:nvSpPr>
        <p:spPr bwMode="auto">
          <a:xfrm>
            <a:off x="254062" y="1197429"/>
            <a:ext cx="5414658" cy="5413248"/>
          </a:xfrm>
          <a:prstGeom prst="rect">
            <a:avLst/>
          </a:prstGeom>
          <a:solidFill>
            <a:srgbClr val="EC008C"/>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451672" y="1398000"/>
            <a:ext cx="4980438"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8173115"/>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_Column Slide Green">
    <p:spTree>
      <p:nvGrpSpPr>
        <p:cNvPr id="1" name=""/>
        <p:cNvGrpSpPr/>
        <p:nvPr/>
      </p:nvGrpSpPr>
      <p:grpSpPr>
        <a:xfrm>
          <a:off x="0" y="0"/>
          <a:ext cx="0" cy="0"/>
          <a:chOff x="0" y="0"/>
          <a:chExt cx="0" cy="0"/>
        </a:xfrm>
      </p:grpSpPr>
      <p:pic>
        <p:nvPicPr>
          <p:cNvPr id="3074" name="Picture 2" descr="P:\Jobs\Microsoft\MS-3823 Citizenship Visual ID\Creative\Art\PPT\CTZ_new images\UP11_NewYork_1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63" y="1206449"/>
            <a:ext cx="8102125" cy="54042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4" name="Rectangle 3"/>
          <p:cNvSpPr/>
          <p:nvPr userDrawn="1"/>
        </p:nvSpPr>
        <p:spPr bwMode="auto">
          <a:xfrm>
            <a:off x="5668720" y="1197429"/>
            <a:ext cx="5414658" cy="5413248"/>
          </a:xfrm>
          <a:prstGeom prst="rect">
            <a:avLst/>
          </a:prstGeom>
          <a:solidFill>
            <a:schemeClr val="accent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9" name="Content Placeholder 4"/>
          <p:cNvSpPr>
            <a:spLocks noGrp="1"/>
          </p:cNvSpPr>
          <p:nvPr>
            <p:ph sz="quarter" idx="12"/>
          </p:nvPr>
        </p:nvSpPr>
        <p:spPr>
          <a:xfrm>
            <a:off x="5895880" y="1410096"/>
            <a:ext cx="4968339"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61410857"/>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8_Column Slide Green">
    <p:spTree>
      <p:nvGrpSpPr>
        <p:cNvPr id="1" name=""/>
        <p:cNvGrpSpPr/>
        <p:nvPr/>
      </p:nvGrpSpPr>
      <p:grpSpPr>
        <a:xfrm>
          <a:off x="0" y="0"/>
          <a:ext cx="0" cy="0"/>
          <a:chOff x="0" y="0"/>
          <a:chExt cx="0" cy="0"/>
        </a:xfrm>
      </p:grpSpPr>
      <p:pic>
        <p:nvPicPr>
          <p:cNvPr id="4098" name="Picture 2" descr="P:\Jobs\Microsoft\MS-3823 Citizenship Visual ID\Creative\Art\PPT\CTZ_new images\innovate4good4.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737" t="20088" r="9792" b="4662"/>
          <a:stretch/>
        </p:blipFill>
        <p:spPr bwMode="auto">
          <a:xfrm>
            <a:off x="265883" y="1197429"/>
            <a:ext cx="8689061" cy="54132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4" name="Rectangle 3"/>
          <p:cNvSpPr/>
          <p:nvPr userDrawn="1"/>
        </p:nvSpPr>
        <p:spPr bwMode="auto">
          <a:xfrm>
            <a:off x="5668720" y="1197429"/>
            <a:ext cx="5414658" cy="5413248"/>
          </a:xfrm>
          <a:prstGeom prst="rect">
            <a:avLst/>
          </a:prstGeom>
          <a:solidFill>
            <a:schemeClr val="accent4"/>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9" name="Content Placeholder 4"/>
          <p:cNvSpPr>
            <a:spLocks noGrp="1"/>
          </p:cNvSpPr>
          <p:nvPr>
            <p:ph sz="quarter" idx="12"/>
          </p:nvPr>
        </p:nvSpPr>
        <p:spPr>
          <a:xfrm>
            <a:off x="5895880" y="1410096"/>
            <a:ext cx="4968339"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7337786"/>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Only Content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183801983"/>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Title Only Content Slide Magenta">
    <p:bg>
      <p:bgPr>
        <a:solidFill>
          <a:srgbClr val="EC008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24033110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Magenta">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228660" y="2057400"/>
            <a:ext cx="5487829" cy="2743200"/>
          </a:xfrm>
          <a:prstGeom prst="rect">
            <a:avLst/>
          </a:prstGeom>
          <a:solidFill>
            <a:srgbClr val="B4009E">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chemeClr val="bg1">
                  <a:alpha val="99000"/>
                </a:scheme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marL="0" marR="0" indent="0" algn="l" defTabSz="914363" rtl="0" eaLnBrk="1" fontAlgn="auto" latinLnBrk="0" hangingPunct="1">
              <a:lnSpc>
                <a:spcPct val="100000"/>
              </a:lnSpc>
              <a:spcBef>
                <a:spcPts val="0"/>
              </a:spcBef>
              <a:spcAft>
                <a:spcPts val="0"/>
              </a:spcAft>
              <a:buClrTx/>
              <a:buSzPct val="100000"/>
              <a:tabLst/>
            </a:pPr>
            <a:r>
              <a:rPr kumimoji="0" lang="en-US" sz="2000" b="0" i="0" u="none" strike="noStrike" kern="1200" cap="none" spc="0" normalizeH="0" baseline="0" noProof="0" dirty="0" smtClean="0">
                <a:ln>
                  <a:noFill/>
                </a:ln>
                <a:solidFill>
                  <a:srgbClr val="B4009E"/>
                </a:solidFill>
                <a:effectLst/>
                <a:uLnTx/>
                <a:uFillTx/>
                <a:latin typeface="Segoe UI"/>
                <a:ea typeface="+mn-ea"/>
                <a:cs typeface="+mn-cs"/>
              </a:rPr>
              <a:t>Corporate</a:t>
            </a:r>
          </a:p>
          <a:p>
            <a:pPr marL="0" marR="0" indent="0" algn="l" defTabSz="914363" rtl="0" eaLnBrk="1" fontAlgn="auto" latinLnBrk="0" hangingPunct="1">
              <a:lnSpc>
                <a:spcPct val="100000"/>
              </a:lnSpc>
              <a:spcBef>
                <a:spcPts val="0"/>
              </a:spcBef>
              <a:spcAft>
                <a:spcPts val="0"/>
              </a:spcAft>
              <a:buClrTx/>
              <a:buSzPct val="100000"/>
              <a:tabLst/>
            </a:pPr>
            <a:r>
              <a:rPr kumimoji="0" lang="en-US" sz="2000" b="0" i="0" u="none" strike="noStrike" kern="1200" cap="none" spc="0" normalizeH="0" baseline="0" noProof="0" dirty="0" smtClean="0">
                <a:ln>
                  <a:noFill/>
                </a:ln>
                <a:solidFill>
                  <a:srgbClr val="B4009E"/>
                </a:solidFill>
                <a:effectLst/>
                <a:uLnTx/>
                <a:uFillTx/>
                <a:latin typeface="Segoe UI"/>
                <a:ea typeface="+mn-ea"/>
                <a:cs typeface="+mn-cs"/>
              </a:rPr>
              <a:t>Citizenship</a:t>
            </a:r>
          </a:p>
        </p:txBody>
      </p:sp>
      <p:sp>
        <p:nvSpPr>
          <p:cNvPr id="16" name="Rectangle 15"/>
          <p:cNvSpPr/>
          <p:nvPr userDrawn="1"/>
        </p:nvSpPr>
        <p:spPr bwMode="auto">
          <a:xfrm>
            <a:off x="228660" y="4800600"/>
            <a:ext cx="1829276" cy="1828800"/>
          </a:xfrm>
          <a:prstGeom prst="rect">
            <a:avLst/>
          </a:prstGeom>
          <a:solidFill>
            <a:srgbClr val="EC008C"/>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chemeClr val="bg1">
                  <a:alpha val="99000"/>
                </a:schemeClr>
              </a:solidFill>
            </a:endParaRP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0"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12"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rgbClr val="282828"/>
                </a:solidFill>
              </a:defRPr>
            </a:lvl1pPr>
          </a:lstStyle>
          <a:p>
            <a:r>
              <a:rPr lang="en-US" dirty="0" smtClean="0"/>
              <a:t>Speaker Information</a:t>
            </a:r>
            <a:endParaRPr lang="en-US" dirty="0"/>
          </a:p>
        </p:txBody>
      </p:sp>
    </p:spTree>
    <p:extLst>
      <p:ext uri="{BB962C8B-B14F-4D97-AF65-F5344CB8AC3E}">
        <p14:creationId xmlns:p14="http://schemas.microsoft.com/office/powerpoint/2010/main" val="2525403818"/>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_Title Only Content Slide Gre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868565994"/>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_Title Only Content Slide Green">
    <p:bg>
      <p:bgPr>
        <a:solidFill>
          <a:srgbClr val="00BC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924334521"/>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249" y="1447804"/>
            <a:ext cx="11151917" cy="1795363"/>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460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smtClean="0"/>
              <a:t>Titelmasterformat bearbeiten</a:t>
            </a:r>
            <a:endParaRPr lang="en-US" dirty="0"/>
          </a:p>
        </p:txBody>
      </p:sp>
      <p:sp>
        <p:nvSpPr>
          <p:cNvPr id="3" name="Content Placeholder 2"/>
          <p:cNvSpPr>
            <a:spLocks noGrp="1"/>
          </p:cNvSpPr>
          <p:nvPr>
            <p:ph idx="1"/>
          </p:nvPr>
        </p:nvSpPr>
        <p:spPr>
          <a:xfrm>
            <a:off x="519248" y="1447799"/>
            <a:ext cx="11151917" cy="1769715"/>
          </a:xfrm>
        </p:spPr>
        <p:txBody>
          <a:bodyPr/>
          <a:lstStyle>
            <a:lvl1pPr marL="346075" indent="-346075">
              <a:lnSpc>
                <a:spcPct val="90000"/>
              </a:lnSpc>
              <a:buFont typeface="Wingdings" pitchFamily="2" charset="2"/>
              <a:buChar char="§"/>
              <a:defRPr>
                <a:latin typeface="+mj-lt"/>
              </a:defRPr>
            </a:lvl1pPr>
            <a:lvl2pPr marL="630238" indent="-284163">
              <a:lnSpc>
                <a:spcPct val="90000"/>
              </a:lnSpc>
              <a:buFont typeface="Wingdings" pitchFamily="2" charset="2"/>
              <a:buChar char="§"/>
              <a:defRPr>
                <a:latin typeface="+mj-lt"/>
              </a:defRPr>
            </a:lvl2pPr>
            <a:lvl3pPr marL="914400" indent="-284163">
              <a:lnSpc>
                <a:spcPct val="90000"/>
              </a:lnSpc>
              <a:buFont typeface="Wingdings" pitchFamily="2" charset="2"/>
              <a:buChar char="§"/>
              <a:defRPr>
                <a:latin typeface="+mj-lt"/>
              </a:defRPr>
            </a:lvl3pPr>
            <a:lvl4pPr marL="1601787" indent="-342900">
              <a:lnSpc>
                <a:spcPct val="90000"/>
              </a:lnSpc>
              <a:buFont typeface="Wingdings" pitchFamily="2" charset="2"/>
              <a:buChar char="§"/>
              <a:defRPr/>
            </a:lvl4pPr>
            <a:lvl5pPr marL="1825625" indent="-342900">
              <a:lnSpc>
                <a:spcPct val="90000"/>
              </a:lnSpc>
              <a:buFont typeface="Wingdings" pitchFamily="2" charset="2"/>
              <a:buChar cha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348234100"/>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smtClean="0"/>
              <a:t>Titelmasterformat bearbeiten</a:t>
            </a:r>
            <a:endParaRPr lang="en-US" dirty="0"/>
          </a:p>
        </p:txBody>
      </p:sp>
    </p:spTree>
    <p:extLst>
      <p:ext uri="{BB962C8B-B14F-4D97-AF65-F5344CB8AC3E}">
        <p14:creationId xmlns:p14="http://schemas.microsoft.com/office/powerpoint/2010/main" val="2340228685"/>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7631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2"/>
        </a:solidFill>
        <a:effectLst/>
      </p:bgPr>
    </p:bg>
    <p:spTree>
      <p:nvGrpSpPr>
        <p:cNvPr id="1" name=""/>
        <p:cNvGrpSpPr/>
        <p:nvPr/>
      </p:nvGrpSpPr>
      <p:grpSpPr>
        <a:xfrm>
          <a:off x="0" y="0"/>
          <a:ext cx="0" cy="0"/>
          <a:chOff x="0" y="0"/>
          <a:chExt cx="0" cy="0"/>
        </a:xfrm>
      </p:grpSpPr>
      <p:pic>
        <p:nvPicPr>
          <p:cNvPr id="13" name="Picture 12" descr="PPT_Grid_7.5x13.33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6214"/>
          </a:xfrm>
          <a:prstGeom prst="rect">
            <a:avLst/>
          </a:prstGeom>
        </p:spPr>
      </p:pic>
      <p:sp>
        <p:nvSpPr>
          <p:cNvPr id="9" name="Rectangle 8"/>
          <p:cNvSpPr/>
          <p:nvPr userDrawn="1"/>
        </p:nvSpPr>
        <p:spPr bwMode="auto">
          <a:xfrm>
            <a:off x="228660" y="2057400"/>
            <a:ext cx="5487829" cy="2743200"/>
          </a:xfrm>
          <a:prstGeom prst="rect">
            <a:avLst/>
          </a:prstGeom>
          <a:solidFill>
            <a:schemeClr val="bg2">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2" name="Title 1"/>
          <p:cNvSpPr>
            <a:spLocks noGrp="1"/>
          </p:cNvSpPr>
          <p:nvPr>
            <p:ph type="ctrTitle"/>
          </p:nvPr>
        </p:nvSpPr>
        <p:spPr>
          <a:xfrm>
            <a:off x="411587" y="2240280"/>
            <a:ext cx="4923956" cy="2294090"/>
          </a:xfrm>
          <a:prstGeom prst="rect">
            <a:avLst/>
          </a:prstGeom>
        </p:spPr>
        <p:txBody>
          <a:bodyPr anchor="t" anchorCtr="0">
            <a:noAutofit/>
          </a:bodyPr>
          <a:lstStyle>
            <a:lvl1pPr algn="l">
              <a:lnSpc>
                <a:spcPts val="4200"/>
              </a:lnSpc>
              <a:defRPr sz="4200" b="0" i="0" kern="1200" spc="0" baseline="0">
                <a:solidFill>
                  <a:schemeClr val="tx1"/>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8" name="TextBox 7"/>
          <p:cNvSpPr txBox="1"/>
          <p:nvPr userDrawn="1"/>
        </p:nvSpPr>
        <p:spPr>
          <a:xfrm>
            <a:off x="259950" y="223665"/>
            <a:ext cx="3061827" cy="307777"/>
          </a:xfrm>
          <a:prstGeom prst="rect">
            <a:avLst/>
          </a:prstGeom>
        </p:spPr>
        <p:txBody>
          <a:bodyPr vert="horz" wrap="square" lIns="0" tIns="0" rIns="0" bIns="0" rtlCol="0">
            <a:spAutoFit/>
          </a:bodyPr>
          <a:lstStyle/>
          <a:p>
            <a:pPr defTabSz="914363">
              <a:buSzPct val="100000"/>
            </a:pPr>
            <a:r>
              <a:rPr lang="en-US" sz="2000" dirty="0" smtClean="0">
                <a:solidFill>
                  <a:srgbClr val="EB3C00"/>
                </a:solidFill>
                <a:latin typeface="Segoe UI"/>
              </a:rPr>
              <a:t>Corporate Citizenship</a:t>
            </a:r>
          </a:p>
        </p:txBody>
      </p:sp>
      <p:sp>
        <p:nvSpPr>
          <p:cNvPr id="5" name="Date Placeholder 4"/>
          <p:cNvSpPr>
            <a:spLocks noGrp="1"/>
          </p:cNvSpPr>
          <p:nvPr>
            <p:ph type="dt" sz="half" idx="10"/>
          </p:nvPr>
        </p:nvSpPr>
        <p:spPr>
          <a:xfrm>
            <a:off x="2240864" y="5257800"/>
            <a:ext cx="1010058" cy="260350"/>
          </a:xfrm>
          <a:prstGeom prst="rect">
            <a:avLst/>
          </a:prstGeom>
        </p:spPr>
        <p:txBody>
          <a:bodyPr/>
          <a:lstStyle>
            <a:lvl1pPr>
              <a:defRPr>
                <a:solidFill>
                  <a:schemeClr val="tx1"/>
                </a:solidFill>
              </a:defRPr>
            </a:lvl1pPr>
          </a:lstStyle>
          <a:p>
            <a:pPr defTabSz="914363"/>
            <a:endParaRPr lang="en-US" dirty="0">
              <a:solidFill>
                <a:srgbClr val="FFFFFF"/>
              </a:solidFill>
            </a:endParaRPr>
          </a:p>
        </p:txBody>
      </p:sp>
      <p:sp>
        <p:nvSpPr>
          <p:cNvPr id="11" name="Footer Placeholder 10"/>
          <p:cNvSpPr>
            <a:spLocks noGrp="1"/>
          </p:cNvSpPr>
          <p:nvPr>
            <p:ph type="ftr" sz="quarter" idx="11"/>
          </p:nvPr>
        </p:nvSpPr>
        <p:spPr>
          <a:xfrm>
            <a:off x="2240864" y="4983480"/>
            <a:ext cx="4549372" cy="263856"/>
          </a:xfrm>
          <a:prstGeom prst="rect">
            <a:avLst/>
          </a:prstGeom>
        </p:spPr>
        <p:txBody>
          <a:bodyPr/>
          <a:lstStyle>
            <a:lvl1pPr>
              <a:defRPr>
                <a:solidFill>
                  <a:schemeClr val="tx1"/>
                </a:solidFill>
              </a:defRPr>
            </a:lvl1pPr>
          </a:lstStyle>
          <a:p>
            <a:pPr defTabSz="914363"/>
            <a:r>
              <a:rPr lang="en-US" dirty="0" smtClean="0">
                <a:solidFill>
                  <a:srgbClr val="FFFFFF"/>
                </a:solidFill>
              </a:rPr>
              <a:t>Speaker Information</a:t>
            </a:r>
            <a:endParaRPr lang="en-US" dirty="0">
              <a:solidFill>
                <a:srgbClr val="FFFFFF"/>
              </a:solidFill>
            </a:endParaRPr>
          </a:p>
        </p:txBody>
      </p:sp>
      <p:sp>
        <p:nvSpPr>
          <p:cNvPr id="16" name="Rectangle 15"/>
          <p:cNvSpPr/>
          <p:nvPr userDrawn="1"/>
        </p:nvSpPr>
        <p:spPr bwMode="auto">
          <a:xfrm>
            <a:off x="228660" y="4800600"/>
            <a:ext cx="1829276" cy="1828800"/>
          </a:xfrm>
          <a:prstGeom prst="rect">
            <a:avLst/>
          </a:prstGeom>
          <a:solidFill>
            <a:schemeClr val="accent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Tree>
    <p:extLst>
      <p:ext uri="{BB962C8B-B14F-4D97-AF65-F5344CB8AC3E}">
        <p14:creationId xmlns:p14="http://schemas.microsoft.com/office/powerpoint/2010/main" val="40390816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228660" y="2057400"/>
            <a:ext cx="5487829" cy="2743200"/>
          </a:xfrm>
          <a:prstGeom prst="rect">
            <a:avLst/>
          </a:prstGeom>
          <a:solidFill>
            <a:schemeClr val="accent1">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EB3C00"/>
                </a:solidFill>
                <a:latin typeface="Segoe UI"/>
              </a:rPr>
              <a:t>Corporate</a:t>
            </a:r>
          </a:p>
          <a:p>
            <a:pPr defTabSz="914363">
              <a:buSzPct val="100000"/>
            </a:pPr>
            <a:r>
              <a:rPr lang="en-US" sz="2000" dirty="0" smtClean="0">
                <a:solidFill>
                  <a:srgbClr val="EB3C00"/>
                </a:solidFill>
                <a:latin typeface="Segoe UI"/>
              </a:rPr>
              <a:t>Citizenship</a:t>
            </a:r>
          </a:p>
        </p:txBody>
      </p:sp>
      <p:sp>
        <p:nvSpPr>
          <p:cNvPr id="16" name="Rectangle 15"/>
          <p:cNvSpPr/>
          <p:nvPr userDrawn="1"/>
        </p:nvSpPr>
        <p:spPr bwMode="auto">
          <a:xfrm>
            <a:off x="228660" y="4800600"/>
            <a:ext cx="1829276" cy="1828800"/>
          </a:xfrm>
          <a:prstGeom prst="rect">
            <a:avLst/>
          </a:prstGeom>
          <a:solidFill>
            <a:schemeClr val="bg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0"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12"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rgbClr val="282828"/>
                </a:solidFill>
              </a:defRPr>
            </a:lvl1pPr>
          </a:lstStyle>
          <a:p>
            <a:pPr defTabSz="914363"/>
            <a:r>
              <a:rPr lang="en-US" dirty="0" smtClean="0"/>
              <a:t>Speaker Information</a:t>
            </a:r>
            <a:endParaRPr lang="en-US" dirty="0"/>
          </a:p>
        </p:txBody>
      </p:sp>
    </p:spTree>
    <p:extLst>
      <p:ext uri="{BB962C8B-B14F-4D97-AF65-F5344CB8AC3E}">
        <p14:creationId xmlns:p14="http://schemas.microsoft.com/office/powerpoint/2010/main" val="125435294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Slide Magenta">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228660" y="2057400"/>
            <a:ext cx="5487829" cy="2743200"/>
          </a:xfrm>
          <a:prstGeom prst="rect">
            <a:avLst/>
          </a:prstGeom>
          <a:solidFill>
            <a:srgbClr val="B4009E">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B4009E"/>
                </a:solidFill>
                <a:latin typeface="Segoe UI"/>
              </a:rPr>
              <a:t>Corporate</a:t>
            </a:r>
          </a:p>
          <a:p>
            <a:pPr defTabSz="914363">
              <a:buSzPct val="100000"/>
            </a:pPr>
            <a:r>
              <a:rPr lang="en-US" sz="2000" dirty="0" smtClean="0">
                <a:solidFill>
                  <a:srgbClr val="B4009E"/>
                </a:solidFill>
                <a:latin typeface="Segoe UI"/>
              </a:rPr>
              <a:t>Citizenship</a:t>
            </a:r>
          </a:p>
        </p:txBody>
      </p:sp>
      <p:sp>
        <p:nvSpPr>
          <p:cNvPr id="16" name="Rectangle 15"/>
          <p:cNvSpPr/>
          <p:nvPr userDrawn="1"/>
        </p:nvSpPr>
        <p:spPr bwMode="auto">
          <a:xfrm>
            <a:off x="228660" y="4800600"/>
            <a:ext cx="1829276" cy="1828800"/>
          </a:xfrm>
          <a:prstGeom prst="rect">
            <a:avLst/>
          </a:prstGeom>
          <a:solidFill>
            <a:srgbClr val="EC008C"/>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0"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12"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rgbClr val="282828"/>
                </a:solidFill>
              </a:defRPr>
            </a:lvl1pPr>
          </a:lstStyle>
          <a:p>
            <a:pPr defTabSz="914363"/>
            <a:r>
              <a:rPr lang="en-US" dirty="0" smtClean="0"/>
              <a:t>Speaker Information</a:t>
            </a:r>
            <a:endParaRPr lang="en-US" dirty="0"/>
          </a:p>
        </p:txBody>
      </p:sp>
    </p:spTree>
    <p:extLst>
      <p:ext uri="{BB962C8B-B14F-4D97-AF65-F5344CB8AC3E}">
        <p14:creationId xmlns:p14="http://schemas.microsoft.com/office/powerpoint/2010/main" val="427285490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Title Slide Blue Duo">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228660" y="2057400"/>
            <a:ext cx="5487829" cy="2743200"/>
          </a:xfrm>
          <a:prstGeom prst="rect">
            <a:avLst/>
          </a:prstGeom>
          <a:solidFill>
            <a:srgbClr val="0072C6">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0072C6"/>
                </a:solidFill>
                <a:latin typeface="Segoe UI"/>
              </a:rPr>
              <a:t>Corporate</a:t>
            </a:r>
          </a:p>
          <a:p>
            <a:pPr defTabSz="914363">
              <a:buSzPct val="100000"/>
            </a:pPr>
            <a:r>
              <a:rPr lang="en-US" sz="2000" dirty="0" smtClean="0">
                <a:solidFill>
                  <a:srgbClr val="0072C6"/>
                </a:solidFill>
                <a:latin typeface="Segoe UI"/>
              </a:rPr>
              <a:t>Citizenship</a:t>
            </a:r>
          </a:p>
        </p:txBody>
      </p:sp>
      <p:sp>
        <p:nvSpPr>
          <p:cNvPr id="16" name="Rectangle 15"/>
          <p:cNvSpPr/>
          <p:nvPr userDrawn="1"/>
        </p:nvSpPr>
        <p:spPr bwMode="auto">
          <a:xfrm>
            <a:off x="228660" y="4800600"/>
            <a:ext cx="1829276" cy="1828800"/>
          </a:xfrm>
          <a:prstGeom prst="rect">
            <a:avLst/>
          </a:prstGeom>
          <a:solidFill>
            <a:srgbClr val="00BCF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0"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tx1"/>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12"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chemeClr val="tx1"/>
                </a:solidFill>
              </a:defRPr>
            </a:lvl1pPr>
          </a:lstStyle>
          <a:p>
            <a:pPr defTabSz="914363"/>
            <a:r>
              <a:rPr lang="en-US" dirty="0" smtClean="0">
                <a:solidFill>
                  <a:srgbClr val="FFFFFF"/>
                </a:solidFill>
              </a:rPr>
              <a:t>Speaker Information</a:t>
            </a:r>
            <a:endParaRPr lang="en-US" dirty="0">
              <a:solidFill>
                <a:srgbClr val="FFFFFF"/>
              </a:solidFill>
            </a:endParaRPr>
          </a:p>
        </p:txBody>
      </p:sp>
    </p:spTree>
    <p:extLst>
      <p:ext uri="{BB962C8B-B14F-4D97-AF65-F5344CB8AC3E}">
        <p14:creationId xmlns:p14="http://schemas.microsoft.com/office/powerpoint/2010/main" val="106965242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chemeClr val="accent1">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17" name="Rectangle 16"/>
          <p:cNvSpPr/>
          <p:nvPr userDrawn="1"/>
        </p:nvSpPr>
        <p:spPr bwMode="auto">
          <a:xfrm>
            <a:off x="228660" y="4800600"/>
            <a:ext cx="1829276" cy="1828800"/>
          </a:xfrm>
          <a:prstGeom prst="rect">
            <a:avLst/>
          </a:prstGeom>
          <a:solidFill>
            <a:schemeClr val="bg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EB3C00"/>
                </a:solidFill>
                <a:latin typeface="Segoe UI"/>
              </a:rPr>
              <a:t>Corporate</a:t>
            </a:r>
          </a:p>
          <a:p>
            <a:pPr defTabSz="914363">
              <a:buSzPct val="100000"/>
            </a:pPr>
            <a:r>
              <a:rPr lang="en-US" sz="2000" dirty="0" smtClean="0">
                <a:solidFill>
                  <a:srgbClr val="EB3C00"/>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9"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1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rgbClr val="282828"/>
                </a:solidFill>
              </a:defRPr>
            </a:lvl1pPr>
          </a:lstStyle>
          <a:p>
            <a:pPr defTabSz="914363"/>
            <a:r>
              <a:rPr lang="en-US" dirty="0" smtClean="0"/>
              <a:t>Speaker Information</a:t>
            </a:r>
            <a:endParaRPr lang="en-US" dirty="0"/>
          </a:p>
        </p:txBody>
      </p:sp>
    </p:spTree>
    <p:extLst>
      <p:ext uri="{BB962C8B-B14F-4D97-AF65-F5344CB8AC3E}">
        <p14:creationId xmlns:p14="http://schemas.microsoft.com/office/powerpoint/2010/main" val="61013827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Green Duo">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chemeClr val="accent4">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17" name="Rectangle 16"/>
          <p:cNvSpPr/>
          <p:nvPr userDrawn="1"/>
        </p:nvSpPr>
        <p:spPr bwMode="auto">
          <a:xfrm>
            <a:off x="228660" y="4800600"/>
            <a:ext cx="1829276" cy="1828800"/>
          </a:xfrm>
          <a:prstGeom prst="rect">
            <a:avLst/>
          </a:prstGeom>
          <a:solidFill>
            <a:schemeClr val="accent5"/>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7FBA00"/>
                </a:solidFill>
                <a:latin typeface="Segoe UI"/>
              </a:rPr>
              <a:t>Corporate</a:t>
            </a:r>
          </a:p>
          <a:p>
            <a:pPr defTabSz="914363">
              <a:buSzPct val="100000"/>
            </a:pPr>
            <a:r>
              <a:rPr lang="en-US" sz="2000" dirty="0" smtClean="0">
                <a:solidFill>
                  <a:srgbClr val="7FBA00"/>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9"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1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rgbClr val="282828"/>
                </a:solidFill>
              </a:defRPr>
            </a:lvl1pPr>
          </a:lstStyle>
          <a:p>
            <a:pPr defTabSz="914363"/>
            <a:r>
              <a:rPr lang="en-US" dirty="0" smtClean="0"/>
              <a:t>Speaker Information</a:t>
            </a:r>
            <a:endParaRPr lang="en-US" dirty="0"/>
          </a:p>
        </p:txBody>
      </p:sp>
    </p:spTree>
    <p:extLst>
      <p:ext uri="{BB962C8B-B14F-4D97-AF65-F5344CB8AC3E}">
        <p14:creationId xmlns:p14="http://schemas.microsoft.com/office/powerpoint/2010/main" val="355131922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Combo">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rgbClr val="B4009E">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17" name="Rectangle 16"/>
          <p:cNvSpPr/>
          <p:nvPr userDrawn="1"/>
        </p:nvSpPr>
        <p:spPr bwMode="auto">
          <a:xfrm>
            <a:off x="228660" y="4800600"/>
            <a:ext cx="1829276" cy="1828800"/>
          </a:xfrm>
          <a:prstGeom prst="rect">
            <a:avLst/>
          </a:prstGeom>
          <a:solidFill>
            <a:schemeClr val="bg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B4009E"/>
                </a:solidFill>
                <a:latin typeface="Segoe UI"/>
              </a:rPr>
              <a:t>Corporate</a:t>
            </a:r>
          </a:p>
          <a:p>
            <a:pPr defTabSz="914363">
              <a:buSzPct val="100000"/>
            </a:pPr>
            <a:r>
              <a:rPr lang="en-US" sz="2000" dirty="0" smtClean="0">
                <a:solidFill>
                  <a:srgbClr val="B4009E"/>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8"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tx1"/>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2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chemeClr val="tx1"/>
                </a:solidFill>
              </a:defRPr>
            </a:lvl1pPr>
          </a:lstStyle>
          <a:p>
            <a:pPr defTabSz="914363"/>
            <a:r>
              <a:rPr lang="en-US" dirty="0" smtClean="0">
                <a:solidFill>
                  <a:srgbClr val="FFFFFF"/>
                </a:solidFill>
              </a:rPr>
              <a:t>Speaker Information</a:t>
            </a:r>
            <a:endParaRPr lang="en-US" dirty="0">
              <a:solidFill>
                <a:srgbClr val="FFFFFF"/>
              </a:solidFill>
            </a:endParaRPr>
          </a:p>
        </p:txBody>
      </p:sp>
    </p:spTree>
    <p:extLst>
      <p:ext uri="{BB962C8B-B14F-4D97-AF65-F5344CB8AC3E}">
        <p14:creationId xmlns:p14="http://schemas.microsoft.com/office/powerpoint/2010/main" val="235364447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2103F288-5FAC-4C1D-8DB7-4233951B7B34}" type="datetimeFigureOut">
              <a:rPr lang="ru-RU" smtClean="0"/>
              <a:t>25.05.2015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557B8D-2A62-44CE-BDBE-E5D2EC5B7F7D}" type="slidenum">
              <a:rPr lang="ru-RU" smtClean="0"/>
              <a:t>‹#›</a:t>
            </a:fld>
            <a:endParaRPr lang="ru-RU"/>
          </a:p>
        </p:txBody>
      </p:sp>
    </p:spTree>
    <p:extLst>
      <p:ext uri="{BB962C8B-B14F-4D97-AF65-F5344CB8AC3E}">
        <p14:creationId xmlns:p14="http://schemas.microsoft.com/office/powerpoint/2010/main" val="3850378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Title Slide Blue Combo">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chemeClr val="accent4">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17" name="Rectangle 16"/>
          <p:cNvSpPr/>
          <p:nvPr userDrawn="1"/>
        </p:nvSpPr>
        <p:spPr bwMode="auto">
          <a:xfrm>
            <a:off x="228660" y="4800600"/>
            <a:ext cx="1829276" cy="1828800"/>
          </a:xfrm>
          <a:prstGeom prst="rect">
            <a:avLst/>
          </a:prstGeom>
          <a:solidFill>
            <a:schemeClr val="accent5"/>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7FBA00"/>
                </a:solidFill>
                <a:latin typeface="Segoe UI"/>
              </a:rPr>
              <a:t>Corporate</a:t>
            </a:r>
          </a:p>
          <a:p>
            <a:pPr defTabSz="914363">
              <a:buSzPct val="100000"/>
            </a:pPr>
            <a:r>
              <a:rPr lang="en-US" sz="2000" dirty="0" smtClean="0">
                <a:solidFill>
                  <a:srgbClr val="7FBA00"/>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8"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2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rgbClr val="282828"/>
                </a:solidFill>
              </a:defRPr>
            </a:lvl1pPr>
          </a:lstStyle>
          <a:p>
            <a:pPr defTabSz="914363"/>
            <a:r>
              <a:rPr lang="en-US" dirty="0" smtClean="0"/>
              <a:t>Speaker Information</a:t>
            </a:r>
            <a:endParaRPr lang="en-US" dirty="0"/>
          </a:p>
        </p:txBody>
      </p:sp>
    </p:spTree>
    <p:extLst>
      <p:ext uri="{BB962C8B-B14F-4D97-AF65-F5344CB8AC3E}">
        <p14:creationId xmlns:p14="http://schemas.microsoft.com/office/powerpoint/2010/main" val="158706653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Title Slide Blue Duo">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rgbClr val="0072C6">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FFFFFF">
                  <a:alpha val="99000"/>
                </a:srgbClr>
              </a:solidFill>
            </a:endParaRPr>
          </a:p>
        </p:txBody>
      </p:sp>
      <p:sp>
        <p:nvSpPr>
          <p:cNvPr id="17" name="Rectangle 16"/>
          <p:cNvSpPr/>
          <p:nvPr userDrawn="1"/>
        </p:nvSpPr>
        <p:spPr bwMode="auto">
          <a:xfrm>
            <a:off x="228660" y="4800600"/>
            <a:ext cx="1829276" cy="1828800"/>
          </a:xfrm>
          <a:prstGeom prst="rect">
            <a:avLst/>
          </a:prstGeom>
          <a:solidFill>
            <a:srgbClr val="00BCF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0072C6"/>
                </a:solidFill>
                <a:latin typeface="Segoe UI"/>
              </a:rPr>
              <a:t>Corporate</a:t>
            </a:r>
          </a:p>
          <a:p>
            <a:pPr defTabSz="914363">
              <a:buSzPct val="100000"/>
            </a:pPr>
            <a:r>
              <a:rPr lang="en-US" sz="2000" dirty="0" smtClean="0">
                <a:solidFill>
                  <a:srgbClr val="0072C6"/>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8"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tx1"/>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2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chemeClr val="tx1"/>
                </a:solidFill>
              </a:defRPr>
            </a:lvl1pPr>
          </a:lstStyle>
          <a:p>
            <a:pPr defTabSz="914363"/>
            <a:r>
              <a:rPr lang="en-US" dirty="0" smtClean="0">
                <a:solidFill>
                  <a:srgbClr val="FFFFFF"/>
                </a:solidFill>
              </a:rPr>
              <a:t>Speaker Information</a:t>
            </a:r>
            <a:endParaRPr lang="en-US" dirty="0">
              <a:solidFill>
                <a:srgbClr val="FFFFFF"/>
              </a:solidFill>
            </a:endParaRPr>
          </a:p>
        </p:txBody>
      </p:sp>
    </p:spTree>
    <p:extLst>
      <p:ext uri="{BB962C8B-B14F-4D97-AF65-F5344CB8AC3E}">
        <p14:creationId xmlns:p14="http://schemas.microsoft.com/office/powerpoint/2010/main" val="82960033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Title Slide Blue Du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rgbClr val="0072C6">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FFFFFF">
                  <a:alpha val="99000"/>
                </a:srgbClr>
              </a:solidFill>
            </a:endParaRPr>
          </a:p>
        </p:txBody>
      </p:sp>
      <p:sp>
        <p:nvSpPr>
          <p:cNvPr id="17" name="Rectangle 16"/>
          <p:cNvSpPr/>
          <p:nvPr userDrawn="1"/>
        </p:nvSpPr>
        <p:spPr bwMode="auto">
          <a:xfrm>
            <a:off x="228660" y="4800600"/>
            <a:ext cx="1829276" cy="1828800"/>
          </a:xfrm>
          <a:prstGeom prst="rect">
            <a:avLst/>
          </a:prstGeom>
          <a:solidFill>
            <a:srgbClr val="00BCF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0072C6"/>
                </a:solidFill>
                <a:latin typeface="Segoe UI"/>
              </a:rPr>
              <a:t>Corporate</a:t>
            </a:r>
          </a:p>
          <a:p>
            <a:pPr defTabSz="914363">
              <a:buSzPct val="100000"/>
            </a:pPr>
            <a:r>
              <a:rPr lang="en-US" sz="2000" dirty="0" smtClean="0">
                <a:solidFill>
                  <a:srgbClr val="0072C6"/>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8"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tx1"/>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2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chemeClr val="tx1"/>
                </a:solidFill>
              </a:defRPr>
            </a:lvl1pPr>
          </a:lstStyle>
          <a:p>
            <a:pPr defTabSz="914363"/>
            <a:r>
              <a:rPr lang="en-US" dirty="0" smtClean="0">
                <a:solidFill>
                  <a:srgbClr val="FFFFFF"/>
                </a:solidFill>
              </a:rPr>
              <a:t>Speaker Information</a:t>
            </a:r>
            <a:endParaRPr lang="en-US" dirty="0">
              <a:solidFill>
                <a:srgbClr val="FFFFFF"/>
              </a:solidFill>
            </a:endParaRPr>
          </a:p>
        </p:txBody>
      </p:sp>
    </p:spTree>
    <p:extLst>
      <p:ext uri="{BB962C8B-B14F-4D97-AF65-F5344CB8AC3E}">
        <p14:creationId xmlns:p14="http://schemas.microsoft.com/office/powerpoint/2010/main" val="140877997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8_Title Slide Blue Du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rgbClr val="B4009E">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FFFFFF">
                  <a:alpha val="99000"/>
                </a:srgbClr>
              </a:solidFill>
            </a:endParaRPr>
          </a:p>
        </p:txBody>
      </p:sp>
      <p:sp>
        <p:nvSpPr>
          <p:cNvPr id="17" name="Rectangle 16"/>
          <p:cNvSpPr/>
          <p:nvPr userDrawn="1"/>
        </p:nvSpPr>
        <p:spPr bwMode="auto">
          <a:xfrm>
            <a:off x="228660" y="4800600"/>
            <a:ext cx="1829276" cy="1828800"/>
          </a:xfrm>
          <a:prstGeom prst="rect">
            <a:avLst/>
          </a:prstGeom>
          <a:solidFill>
            <a:srgbClr val="EC0079"/>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B4009E"/>
                </a:solidFill>
                <a:latin typeface="Segoe UI"/>
              </a:rPr>
              <a:t>Corporate</a:t>
            </a:r>
          </a:p>
          <a:p>
            <a:pPr defTabSz="914363">
              <a:buSzPct val="100000"/>
            </a:pPr>
            <a:r>
              <a:rPr lang="en-US" sz="2000" dirty="0" smtClean="0">
                <a:solidFill>
                  <a:srgbClr val="B4009E"/>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8"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tx1"/>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2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chemeClr val="tx1"/>
                </a:solidFill>
              </a:defRPr>
            </a:lvl1pPr>
          </a:lstStyle>
          <a:p>
            <a:pPr defTabSz="914363"/>
            <a:r>
              <a:rPr lang="en-US" dirty="0" smtClean="0">
                <a:solidFill>
                  <a:srgbClr val="FFFFFF"/>
                </a:solidFill>
              </a:rPr>
              <a:t>Speaker Information</a:t>
            </a:r>
            <a:endParaRPr lang="en-US" dirty="0">
              <a:solidFill>
                <a:srgbClr val="FFFFFF"/>
              </a:solidFill>
            </a:endParaRPr>
          </a:p>
        </p:txBody>
      </p:sp>
    </p:spTree>
    <p:extLst>
      <p:ext uri="{BB962C8B-B14F-4D97-AF65-F5344CB8AC3E}">
        <p14:creationId xmlns:p14="http://schemas.microsoft.com/office/powerpoint/2010/main" val="401738633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ransition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chemeClr val="bg2">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18"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425439736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ransition Slide Magenta">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rgbClr val="EC008C">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18"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300104575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Transition Slid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rgbClr val="00BCF2">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18"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181428938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Transition Slide Orang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28660" y="2057400"/>
            <a:ext cx="5487829" cy="2743200"/>
          </a:xfrm>
          <a:prstGeom prst="rect">
            <a:avLst/>
          </a:prstGeom>
          <a:solidFill>
            <a:schemeClr val="bg2">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7"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428882716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Transition Slide Gree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28660" y="2057400"/>
            <a:ext cx="5487829" cy="2743200"/>
          </a:xfrm>
          <a:prstGeom prst="rect">
            <a:avLst/>
          </a:prstGeom>
          <a:solidFill>
            <a:schemeClr val="accent5">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7"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409209511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ransition Slide Blu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28660" y="2057400"/>
            <a:ext cx="5487829" cy="2743200"/>
          </a:xfrm>
          <a:prstGeom prst="rect">
            <a:avLst/>
          </a:prstGeom>
          <a:solidFill>
            <a:srgbClr val="00BCF2">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7"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407146911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03F288-5FAC-4C1D-8DB7-4233951B7B34}" type="datetimeFigureOut">
              <a:rPr lang="ru-RU" smtClean="0"/>
              <a:t>25.05.2015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557B8D-2A62-44CE-BDBE-E5D2EC5B7F7D}" type="slidenum">
              <a:rPr lang="ru-RU" smtClean="0"/>
              <a:t>‹#›</a:t>
            </a:fld>
            <a:endParaRPr lang="ru-RU"/>
          </a:p>
        </p:txBody>
      </p:sp>
    </p:spTree>
    <p:extLst>
      <p:ext uri="{BB962C8B-B14F-4D97-AF65-F5344CB8AC3E}">
        <p14:creationId xmlns:p14="http://schemas.microsoft.com/office/powerpoint/2010/main" val="3165229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Transition Slide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228660" y="2057400"/>
            <a:ext cx="5487829" cy="2743200"/>
          </a:xfrm>
          <a:prstGeom prst="rect">
            <a:avLst/>
          </a:prstGeom>
          <a:solidFill>
            <a:schemeClr val="accent5">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260483068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Transition Slid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228660" y="2057400"/>
            <a:ext cx="5487829" cy="2743200"/>
          </a:xfrm>
          <a:prstGeom prst="rect">
            <a:avLst/>
          </a:prstGeom>
          <a:solidFill>
            <a:srgbClr val="00BCF2">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251324777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5_Transition Slide Duo Orange">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228660" y="2057400"/>
            <a:ext cx="5487829" cy="2743200"/>
          </a:xfrm>
          <a:prstGeom prst="rect">
            <a:avLst/>
          </a:prstGeom>
          <a:solidFill>
            <a:schemeClr val="bg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4"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rgbClr val="282828"/>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12372185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_Transition Slide Duo Blue">
    <p:bg>
      <p:bgPr>
        <a:solidFill>
          <a:srgbClr val="0072C6"/>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228660" y="2057400"/>
            <a:ext cx="5487829" cy="2743200"/>
          </a:xfrm>
          <a:prstGeom prst="rect">
            <a:avLst/>
          </a:prstGeom>
          <a:solidFill>
            <a:srgbClr val="00BCF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4"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rgbClr val="282828"/>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300146533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8_Transition Slide Combo">
    <p:bg>
      <p:bgPr>
        <a:solidFill>
          <a:srgbClr val="B4009E"/>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228660" y="2057400"/>
            <a:ext cx="5487829" cy="2743200"/>
          </a:xfrm>
          <a:prstGeom prst="rect">
            <a:avLst/>
          </a:prstGeom>
          <a:solidFill>
            <a:srgbClr val="EC008C"/>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4"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rgbClr val="282828"/>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134753658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7_Transition Slide Duo Green">
    <p:bg>
      <p:bgPr>
        <a:solidFill>
          <a:schemeClr val="accent4"/>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228660" y="2057400"/>
            <a:ext cx="5487829" cy="2743200"/>
          </a:xfrm>
          <a:prstGeom prst="rect">
            <a:avLst/>
          </a:prstGeom>
          <a:solidFill>
            <a:schemeClr val="accent5"/>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4"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rgbClr val="282828"/>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252448915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6_Transition Slide Full Orange">
    <p:bg>
      <p:bgPr>
        <a:solidFill>
          <a:schemeClr val="accent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44038888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7_Transition Slide Full Blue">
    <p:bg>
      <p:bgPr>
        <a:solidFill>
          <a:srgbClr val="00BCF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97004949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9_Transition Slide Full Magenta">
    <p:bg>
      <p:bgPr>
        <a:solidFill>
          <a:srgbClr val="EC008C"/>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360126089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0_Transition Slide Full Green">
    <p:bg>
      <p:bgPr>
        <a:solidFill>
          <a:schemeClr val="accent5"/>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168753990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2103F288-5FAC-4C1D-8DB7-4233951B7B34}" type="datetimeFigureOut">
              <a:rPr lang="ru-RU" smtClean="0"/>
              <a:t>25.05.2015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557B8D-2A62-44CE-BDBE-E5D2EC5B7F7D}" type="slidenum">
              <a:rPr lang="ru-RU" smtClean="0"/>
              <a:t>‹#›</a:t>
            </a:fld>
            <a:endParaRPr lang="ru-RU"/>
          </a:p>
        </p:txBody>
      </p:sp>
    </p:spTree>
    <p:extLst>
      <p:ext uri="{BB962C8B-B14F-4D97-AF65-F5344CB8AC3E}">
        <p14:creationId xmlns:p14="http://schemas.microsoft.com/office/powerpoint/2010/main" val="1931971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xt Slide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rgbClr val="FF6600"/>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5832486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ext Slide Magen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rgbClr val="EC008C"/>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44881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ext Slide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chemeClr val="accent4"/>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4350858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ext Slide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rgbClr val="00BCF2"/>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6421902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ext Slide Full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994326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ext Slide Full Magenta">
    <p:bg>
      <p:bgPr>
        <a:solidFill>
          <a:srgbClr val="EC008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695268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ext Slide Full Magent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856484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Text Slide Full Magenta">
    <p:bg>
      <p:bgPr>
        <a:solidFill>
          <a:srgbClr val="00BC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233903" y="1446382"/>
            <a:ext cx="11380577" cy="1195199"/>
          </a:xfrm>
        </p:spPr>
        <p:txBody>
          <a:bodyPr>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lnSpc>
                <a:spcPct val="100000"/>
              </a:lnSpc>
              <a:spcBef>
                <a:spcPts val="600"/>
              </a:spcBef>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391941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lumn Slide Orange">
    <p:spTree>
      <p:nvGrpSpPr>
        <p:cNvPr id="1" name=""/>
        <p:cNvGrpSpPr/>
        <p:nvPr/>
      </p:nvGrpSpPr>
      <p:grpSpPr>
        <a:xfrm>
          <a:off x="0" y="0"/>
          <a:ext cx="0" cy="0"/>
          <a:chOff x="0" y="0"/>
          <a:chExt cx="0" cy="0"/>
        </a:xfrm>
      </p:grpSpPr>
      <p:sp>
        <p:nvSpPr>
          <p:cNvPr id="4" name="Rectangle 3"/>
          <p:cNvSpPr/>
          <p:nvPr userDrawn="1"/>
        </p:nvSpPr>
        <p:spPr bwMode="auto">
          <a:xfrm>
            <a:off x="254063" y="1197429"/>
            <a:ext cx="5414658" cy="5413248"/>
          </a:xfrm>
          <a:prstGeom prst="rect">
            <a:avLst/>
          </a:prstGeom>
          <a:solidFill>
            <a:schemeClr val="bg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Rectangle 7"/>
          <p:cNvSpPr/>
          <p:nvPr userDrawn="1"/>
        </p:nvSpPr>
        <p:spPr bwMode="auto">
          <a:xfrm>
            <a:off x="5649877" y="1197428"/>
            <a:ext cx="5414658" cy="5413248"/>
          </a:xfrm>
          <a:prstGeom prst="rect">
            <a:avLst/>
          </a:prstGeom>
          <a:solidFill>
            <a:schemeClr val="accent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5" name="Content Placeholder 4"/>
          <p:cNvSpPr>
            <a:spLocks noGrp="1"/>
          </p:cNvSpPr>
          <p:nvPr>
            <p:ph sz="quarter" idx="11"/>
          </p:nvPr>
        </p:nvSpPr>
        <p:spPr>
          <a:xfrm>
            <a:off x="451672" y="1398000"/>
            <a:ext cx="4980438"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4"/>
          <p:cNvSpPr>
            <a:spLocks noGrp="1"/>
          </p:cNvSpPr>
          <p:nvPr>
            <p:ph sz="quarter" idx="12"/>
          </p:nvPr>
        </p:nvSpPr>
        <p:spPr>
          <a:xfrm>
            <a:off x="5895880" y="1410096"/>
            <a:ext cx="4968339"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3"/>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36765841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lumn Slide Magenta">
    <p:spTree>
      <p:nvGrpSpPr>
        <p:cNvPr id="1" name=""/>
        <p:cNvGrpSpPr/>
        <p:nvPr/>
      </p:nvGrpSpPr>
      <p:grpSpPr>
        <a:xfrm>
          <a:off x="0" y="0"/>
          <a:ext cx="0" cy="0"/>
          <a:chOff x="0" y="0"/>
          <a:chExt cx="0" cy="0"/>
        </a:xfrm>
      </p:grpSpPr>
      <p:sp>
        <p:nvSpPr>
          <p:cNvPr id="4" name="Rectangle 3"/>
          <p:cNvSpPr/>
          <p:nvPr userDrawn="1"/>
        </p:nvSpPr>
        <p:spPr bwMode="auto">
          <a:xfrm>
            <a:off x="254062" y="1197429"/>
            <a:ext cx="5414658" cy="5413248"/>
          </a:xfrm>
          <a:prstGeom prst="rect">
            <a:avLst/>
          </a:prstGeom>
          <a:solidFill>
            <a:srgbClr val="EC008C"/>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Rectangle 7"/>
          <p:cNvSpPr/>
          <p:nvPr userDrawn="1"/>
        </p:nvSpPr>
        <p:spPr bwMode="auto">
          <a:xfrm>
            <a:off x="5649878" y="1197428"/>
            <a:ext cx="5414658" cy="5413248"/>
          </a:xfrm>
          <a:prstGeom prst="rect">
            <a:avLst/>
          </a:prstGeom>
          <a:solidFill>
            <a:srgbClr val="B4009E"/>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5" name="Content Placeholder 4"/>
          <p:cNvSpPr>
            <a:spLocks noGrp="1"/>
          </p:cNvSpPr>
          <p:nvPr>
            <p:ph sz="quarter" idx="11"/>
          </p:nvPr>
        </p:nvSpPr>
        <p:spPr>
          <a:xfrm>
            <a:off x="451672" y="1398000"/>
            <a:ext cx="4980438"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4"/>
          <p:cNvSpPr>
            <a:spLocks noGrp="1"/>
          </p:cNvSpPr>
          <p:nvPr>
            <p:ph sz="quarter" idx="12"/>
          </p:nvPr>
        </p:nvSpPr>
        <p:spPr>
          <a:xfrm>
            <a:off x="5895880" y="1410096"/>
            <a:ext cx="4968339" cy="1687641"/>
          </a:xfrm>
        </p:spPr>
        <p:txBody>
          <a:bodyPr wrap="square">
            <a:spAutoFit/>
          </a:bodyPr>
          <a:lstStyle>
            <a:lvl1pPr>
              <a:spcBef>
                <a:spcPts val="1200"/>
              </a:spcBef>
              <a:defRPr>
                <a:solidFill>
                  <a:schemeClr val="tx1"/>
                </a:solidFill>
              </a:defRPr>
            </a:lvl1pPr>
            <a:lvl2pPr>
              <a:lnSpc>
                <a:spcPct val="100000"/>
              </a:lnSpc>
              <a:spcBef>
                <a:spcPts val="800"/>
              </a:spcBef>
              <a:defRPr>
                <a:solidFill>
                  <a:schemeClr val="tx1"/>
                </a:solidFill>
              </a:defRPr>
            </a:lvl2pPr>
            <a:lvl3pPr marL="0" indent="0">
              <a:defRPr sz="1400">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3"/>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72326859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2103F288-5FAC-4C1D-8DB7-4233951B7B34}" type="datetimeFigureOut">
              <a:rPr lang="ru-RU" smtClean="0"/>
              <a:t>25.05.2015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8557B8D-2A62-44CE-BDBE-E5D2EC5B7F7D}" type="slidenum">
              <a:rPr lang="ru-RU" smtClean="0"/>
              <a:t>‹#›</a:t>
            </a:fld>
            <a:endParaRPr lang="ru-RU"/>
          </a:p>
        </p:txBody>
      </p:sp>
    </p:spTree>
    <p:extLst>
      <p:ext uri="{BB962C8B-B14F-4D97-AF65-F5344CB8AC3E}">
        <p14:creationId xmlns:p14="http://schemas.microsoft.com/office/powerpoint/2010/main" val="5158838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olumn Slide Green">
    <p:spTree>
      <p:nvGrpSpPr>
        <p:cNvPr id="1" name=""/>
        <p:cNvGrpSpPr/>
        <p:nvPr/>
      </p:nvGrpSpPr>
      <p:grpSpPr>
        <a:xfrm>
          <a:off x="0" y="0"/>
          <a:ext cx="0" cy="0"/>
          <a:chOff x="0" y="0"/>
          <a:chExt cx="0" cy="0"/>
        </a:xfrm>
      </p:grpSpPr>
      <p:sp>
        <p:nvSpPr>
          <p:cNvPr id="4" name="Rectangle 3"/>
          <p:cNvSpPr/>
          <p:nvPr userDrawn="1"/>
        </p:nvSpPr>
        <p:spPr bwMode="auto">
          <a:xfrm>
            <a:off x="254062" y="1197429"/>
            <a:ext cx="5414658" cy="5413248"/>
          </a:xfrm>
          <a:prstGeom prst="rect">
            <a:avLst/>
          </a:prstGeom>
          <a:solidFill>
            <a:schemeClr val="accent5"/>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Rectangle 7"/>
          <p:cNvSpPr/>
          <p:nvPr userDrawn="1"/>
        </p:nvSpPr>
        <p:spPr bwMode="auto">
          <a:xfrm>
            <a:off x="5649876" y="1197428"/>
            <a:ext cx="5414658" cy="5413248"/>
          </a:xfrm>
          <a:prstGeom prst="rect">
            <a:avLst/>
          </a:prstGeom>
          <a:solidFill>
            <a:schemeClr val="accent4"/>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451672" y="1398000"/>
            <a:ext cx="4980438"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4"/>
          <p:cNvSpPr>
            <a:spLocks noGrp="1"/>
          </p:cNvSpPr>
          <p:nvPr>
            <p:ph sz="quarter" idx="12"/>
          </p:nvPr>
        </p:nvSpPr>
        <p:spPr>
          <a:xfrm>
            <a:off x="5895880" y="1410096"/>
            <a:ext cx="4968339"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7617418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olumn Slide Green">
    <p:spTree>
      <p:nvGrpSpPr>
        <p:cNvPr id="1" name=""/>
        <p:cNvGrpSpPr/>
        <p:nvPr/>
      </p:nvGrpSpPr>
      <p:grpSpPr>
        <a:xfrm>
          <a:off x="0" y="0"/>
          <a:ext cx="0" cy="0"/>
          <a:chOff x="0" y="0"/>
          <a:chExt cx="0" cy="0"/>
        </a:xfrm>
      </p:grpSpPr>
      <p:sp>
        <p:nvSpPr>
          <p:cNvPr id="4" name="Rectangle 3"/>
          <p:cNvSpPr/>
          <p:nvPr userDrawn="1"/>
        </p:nvSpPr>
        <p:spPr bwMode="auto">
          <a:xfrm>
            <a:off x="254062" y="1197429"/>
            <a:ext cx="5414658" cy="5413248"/>
          </a:xfrm>
          <a:prstGeom prst="rect">
            <a:avLst/>
          </a:prstGeom>
          <a:solidFill>
            <a:srgbClr val="00BCF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8" name="Rectangle 7"/>
          <p:cNvSpPr/>
          <p:nvPr userDrawn="1"/>
        </p:nvSpPr>
        <p:spPr bwMode="auto">
          <a:xfrm>
            <a:off x="5649876" y="1197428"/>
            <a:ext cx="5414658" cy="5413248"/>
          </a:xfrm>
          <a:prstGeom prst="rect">
            <a:avLst/>
          </a:prstGeom>
          <a:solidFill>
            <a:srgbClr val="0072C6"/>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451672" y="1398000"/>
            <a:ext cx="4980438"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4"/>
          <p:cNvSpPr>
            <a:spLocks noGrp="1"/>
          </p:cNvSpPr>
          <p:nvPr>
            <p:ph sz="quarter" idx="12"/>
          </p:nvPr>
        </p:nvSpPr>
        <p:spPr>
          <a:xfrm>
            <a:off x="5895880" y="1410096"/>
            <a:ext cx="4968339" cy="1687641"/>
          </a:xfrm>
        </p:spPr>
        <p:txBody>
          <a:bodyPr wrap="square">
            <a:spAutoFit/>
          </a:bodyPr>
          <a:lstStyle>
            <a:lvl1pPr>
              <a:spcBef>
                <a:spcPts val="1200"/>
              </a:spcBef>
              <a:defRPr>
                <a:solidFill>
                  <a:schemeClr val="tx1"/>
                </a:solidFill>
              </a:defRPr>
            </a:lvl1pPr>
            <a:lvl2pPr>
              <a:lnSpc>
                <a:spcPct val="100000"/>
              </a:lnSpc>
              <a:spcBef>
                <a:spcPts val="800"/>
              </a:spcBef>
              <a:defRPr>
                <a:solidFill>
                  <a:schemeClr val="tx1"/>
                </a:solidFill>
              </a:defRPr>
            </a:lvl2pPr>
            <a:lvl3pPr marL="0" indent="0">
              <a:defRPr sz="1400">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154593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olumn Slide Green">
    <p:spTree>
      <p:nvGrpSpPr>
        <p:cNvPr id="1" name=""/>
        <p:cNvGrpSpPr/>
        <p:nvPr/>
      </p:nvGrpSpPr>
      <p:grpSpPr>
        <a:xfrm>
          <a:off x="0" y="0"/>
          <a:ext cx="0" cy="0"/>
          <a:chOff x="0" y="0"/>
          <a:chExt cx="0" cy="0"/>
        </a:xfrm>
      </p:grpSpPr>
      <p:pic>
        <p:nvPicPr>
          <p:cNvPr id="1027" name="Picture 3" descr="P:\Jobs\Microsoft\MS-3823 Citizenship Visual ID\Creative\Art\PPT\CTZ_new images\UP11_NewYork_17.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47" r="9688"/>
          <a:stretch/>
        </p:blipFill>
        <p:spPr bwMode="auto">
          <a:xfrm>
            <a:off x="3603000" y="1197429"/>
            <a:ext cx="7427261" cy="5404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bwMode="auto">
          <a:xfrm>
            <a:off x="254062" y="1197429"/>
            <a:ext cx="5414658" cy="5413248"/>
          </a:xfrm>
          <a:prstGeom prst="rect">
            <a:avLst/>
          </a:prstGeom>
          <a:solidFill>
            <a:srgbClr val="00BCF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451672" y="1398000"/>
            <a:ext cx="4980438"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7846420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olumn Slide Green">
    <p:spTree>
      <p:nvGrpSpPr>
        <p:cNvPr id="1" name=""/>
        <p:cNvGrpSpPr/>
        <p:nvPr/>
      </p:nvGrpSpPr>
      <p:grpSpPr>
        <a:xfrm>
          <a:off x="0" y="0"/>
          <a:ext cx="0" cy="0"/>
          <a:chOff x="0" y="0"/>
          <a:chExt cx="0" cy="0"/>
        </a:xfrm>
      </p:grpSpPr>
      <p:pic>
        <p:nvPicPr>
          <p:cNvPr id="2050" name="Picture 2" descr="P:\Jobs\Microsoft\MS-3823 Citizenship Visual ID\Creative\Art\PPT\CTZ_new images\argentina-girl-workforce-dev.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478" t="1886" r="18186" b="17598"/>
          <a:stretch/>
        </p:blipFill>
        <p:spPr bwMode="auto">
          <a:xfrm>
            <a:off x="3467117" y="1197429"/>
            <a:ext cx="7593624" cy="54132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4" name="Rectangle 3"/>
          <p:cNvSpPr/>
          <p:nvPr userDrawn="1"/>
        </p:nvSpPr>
        <p:spPr bwMode="auto">
          <a:xfrm>
            <a:off x="254062" y="1197429"/>
            <a:ext cx="5414658" cy="5413248"/>
          </a:xfrm>
          <a:prstGeom prst="rect">
            <a:avLst/>
          </a:prstGeom>
          <a:solidFill>
            <a:srgbClr val="EC008C"/>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5" name="Content Placeholder 4"/>
          <p:cNvSpPr>
            <a:spLocks noGrp="1"/>
          </p:cNvSpPr>
          <p:nvPr>
            <p:ph sz="quarter" idx="11"/>
          </p:nvPr>
        </p:nvSpPr>
        <p:spPr>
          <a:xfrm>
            <a:off x="451672" y="1398000"/>
            <a:ext cx="4980438"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1414410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olumn Slide Green">
    <p:spTree>
      <p:nvGrpSpPr>
        <p:cNvPr id="1" name=""/>
        <p:cNvGrpSpPr/>
        <p:nvPr/>
      </p:nvGrpSpPr>
      <p:grpSpPr>
        <a:xfrm>
          <a:off x="0" y="0"/>
          <a:ext cx="0" cy="0"/>
          <a:chOff x="0" y="0"/>
          <a:chExt cx="0" cy="0"/>
        </a:xfrm>
      </p:grpSpPr>
      <p:pic>
        <p:nvPicPr>
          <p:cNvPr id="3074" name="Picture 2" descr="P:\Jobs\Microsoft\MS-3823 Citizenship Visual ID\Creative\Art\PPT\CTZ_new images\UP11_NewYork_1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63" y="1206449"/>
            <a:ext cx="8102125" cy="54042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4" name="Rectangle 3"/>
          <p:cNvSpPr/>
          <p:nvPr userDrawn="1"/>
        </p:nvSpPr>
        <p:spPr bwMode="auto">
          <a:xfrm>
            <a:off x="5668720" y="1197429"/>
            <a:ext cx="5414658" cy="5413248"/>
          </a:xfrm>
          <a:prstGeom prst="rect">
            <a:avLst/>
          </a:prstGeom>
          <a:solidFill>
            <a:schemeClr val="accent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9" name="Content Placeholder 4"/>
          <p:cNvSpPr>
            <a:spLocks noGrp="1"/>
          </p:cNvSpPr>
          <p:nvPr>
            <p:ph sz="quarter" idx="12"/>
          </p:nvPr>
        </p:nvSpPr>
        <p:spPr>
          <a:xfrm>
            <a:off x="5895880" y="1410096"/>
            <a:ext cx="4968339"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9856134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Column Slide Green">
    <p:spTree>
      <p:nvGrpSpPr>
        <p:cNvPr id="1" name=""/>
        <p:cNvGrpSpPr/>
        <p:nvPr/>
      </p:nvGrpSpPr>
      <p:grpSpPr>
        <a:xfrm>
          <a:off x="0" y="0"/>
          <a:ext cx="0" cy="0"/>
          <a:chOff x="0" y="0"/>
          <a:chExt cx="0" cy="0"/>
        </a:xfrm>
      </p:grpSpPr>
      <p:pic>
        <p:nvPicPr>
          <p:cNvPr id="4098" name="Picture 2" descr="P:\Jobs\Microsoft\MS-3823 Citizenship Visual ID\Creative\Art\PPT\CTZ_new images\innovate4good4.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737" t="20088" r="9792" b="4662"/>
          <a:stretch/>
        </p:blipFill>
        <p:spPr bwMode="auto">
          <a:xfrm>
            <a:off x="265883" y="1197429"/>
            <a:ext cx="8689061" cy="54132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4" name="Rectangle 3"/>
          <p:cNvSpPr/>
          <p:nvPr userDrawn="1"/>
        </p:nvSpPr>
        <p:spPr bwMode="auto">
          <a:xfrm>
            <a:off x="5668720" y="1197429"/>
            <a:ext cx="5414658" cy="5413248"/>
          </a:xfrm>
          <a:prstGeom prst="rect">
            <a:avLst/>
          </a:prstGeom>
          <a:solidFill>
            <a:schemeClr val="accent4"/>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srgbClr val="505050">
                  <a:alpha val="99000"/>
                </a:srgbClr>
              </a:solidFill>
            </a:endParaRPr>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
        <p:nvSpPr>
          <p:cNvPr id="9" name="Content Placeholder 4"/>
          <p:cNvSpPr>
            <a:spLocks noGrp="1"/>
          </p:cNvSpPr>
          <p:nvPr>
            <p:ph sz="quarter" idx="12"/>
          </p:nvPr>
        </p:nvSpPr>
        <p:spPr>
          <a:xfrm>
            <a:off x="5895880" y="1410096"/>
            <a:ext cx="4968339" cy="1687641"/>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6592600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Only Content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68125339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 Only Content Slide Magenta">
    <p:bg>
      <p:bgPr>
        <a:solidFill>
          <a:srgbClr val="EC008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0256638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Title Only Content Slide Gre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68064223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Title Only Content Slide Green">
    <p:bg>
      <p:bgPr>
        <a:solidFill>
          <a:srgbClr val="00BC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42599229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2103F288-5FAC-4C1D-8DB7-4233951B7B34}" type="datetimeFigureOut">
              <a:rPr lang="ru-RU" smtClean="0"/>
              <a:t>25.05.2015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557B8D-2A62-44CE-BDBE-E5D2EC5B7F7D}" type="slidenum">
              <a:rPr lang="ru-RU" smtClean="0"/>
              <a:t>‹#›</a:t>
            </a:fld>
            <a:endParaRPr lang="ru-RU"/>
          </a:p>
        </p:txBody>
      </p:sp>
    </p:spTree>
    <p:extLst>
      <p:ext uri="{BB962C8B-B14F-4D97-AF65-F5344CB8AC3E}">
        <p14:creationId xmlns:p14="http://schemas.microsoft.com/office/powerpoint/2010/main" val="33894064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9EED67-C4F3-4B16-ACDC-D6C021176FEA}" type="datetimeFigureOut">
              <a:rPr lang="ru-RU" smtClean="0">
                <a:solidFill>
                  <a:prstClr val="black">
                    <a:lumMod val="65000"/>
                    <a:lumOff val="35000"/>
                  </a:prstClr>
                </a:solidFill>
              </a:rPr>
              <a:pPr/>
              <a:t>25.05.2015</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8B39F2D-B72E-49A0-85D7-DD44EEF9CD1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557366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EED67-C4F3-4B16-ACDC-D6C021176FEA}" type="datetimeFigureOut">
              <a:rPr lang="ru-RU" smtClean="0">
                <a:solidFill>
                  <a:prstClr val="black">
                    <a:lumMod val="65000"/>
                    <a:lumOff val="35000"/>
                  </a:prstClr>
                </a:solidFill>
              </a:rPr>
              <a:pPr/>
              <a:t>25.05.2015</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8B39F2D-B72E-49A0-85D7-DD44EEF9CD1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60074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9EED67-C4F3-4B16-ACDC-D6C021176FEA}" type="datetimeFigureOut">
              <a:rPr lang="ru-RU" smtClean="0">
                <a:solidFill>
                  <a:prstClr val="black">
                    <a:lumMod val="65000"/>
                    <a:lumOff val="35000"/>
                  </a:prstClr>
                </a:solidFill>
              </a:rPr>
              <a:pPr/>
              <a:t>25.05.2015</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8B39F2D-B72E-49A0-85D7-DD44EEF9CD1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944866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9EED67-C4F3-4B16-ACDC-D6C021176FEA}" type="datetimeFigureOut">
              <a:rPr lang="ru-RU" smtClean="0">
                <a:solidFill>
                  <a:prstClr val="black">
                    <a:lumMod val="65000"/>
                    <a:lumOff val="35000"/>
                  </a:prstClr>
                </a:solidFill>
              </a:rPr>
              <a:pPr/>
              <a:t>25.05.2015</a:t>
            </a:fld>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8B39F2D-B72E-49A0-85D7-DD44EEF9CD1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20610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9EED67-C4F3-4B16-ACDC-D6C021176FEA}" type="datetimeFigureOut">
              <a:rPr lang="ru-RU" smtClean="0">
                <a:solidFill>
                  <a:prstClr val="black">
                    <a:lumMod val="65000"/>
                    <a:lumOff val="35000"/>
                  </a:prstClr>
                </a:solidFill>
              </a:rPr>
              <a:pPr/>
              <a:t>25.05.2015</a:t>
            </a:fld>
            <a:endParaRPr lang="ru-RU">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ru-RU">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8B39F2D-B72E-49A0-85D7-DD44EEF9CD17}" type="slidenum">
              <a:rPr lang="ru-RU" smtClean="0">
                <a:solidFill>
                  <a:prstClr val="black">
                    <a:tint val="75000"/>
                  </a:prstClr>
                </a:solidFill>
              </a:rPr>
              <a:pPr/>
              <a:t>‹#›</a:t>
            </a:fld>
            <a:endParaRPr lang="ru-RU">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93257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9EED67-C4F3-4B16-ACDC-D6C021176FEA}" type="datetimeFigureOut">
              <a:rPr lang="ru-RU" smtClean="0">
                <a:solidFill>
                  <a:prstClr val="black">
                    <a:lumMod val="65000"/>
                    <a:lumOff val="35000"/>
                  </a:prstClr>
                </a:solidFill>
              </a:rPr>
              <a:pPr/>
              <a:t>25.05.2015</a:t>
            </a:fld>
            <a:endParaRPr lang="ru-RU">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ru-RU">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8B39F2D-B72E-49A0-85D7-DD44EEF9CD17}" type="slidenum">
              <a:rPr lang="ru-RU" smtClean="0">
                <a:solidFill>
                  <a:prstClr val="black">
                    <a:tint val="75000"/>
                  </a:prstClr>
                </a:solidFill>
              </a:rPr>
              <a:pPr/>
              <a:t>‹#›</a:t>
            </a:fld>
            <a:endParaRPr lang="ru-RU">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93946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EED67-C4F3-4B16-ACDC-D6C021176FEA}" type="datetimeFigureOut">
              <a:rPr lang="ru-RU" smtClean="0">
                <a:solidFill>
                  <a:prstClr val="black">
                    <a:lumMod val="65000"/>
                    <a:lumOff val="35000"/>
                  </a:prstClr>
                </a:solidFill>
              </a:rPr>
              <a:pPr/>
              <a:t>25.05.2015</a:t>
            </a:fld>
            <a:endParaRPr lang="ru-RU">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ru-RU">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8B39F2D-B72E-49A0-85D7-DD44EEF9CD1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8064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EED67-C4F3-4B16-ACDC-D6C021176FEA}" type="datetimeFigureOut">
              <a:rPr lang="ru-RU" smtClean="0">
                <a:solidFill>
                  <a:prstClr val="black">
                    <a:lumMod val="65000"/>
                    <a:lumOff val="35000"/>
                  </a:prstClr>
                </a:solidFill>
              </a:rPr>
              <a:pPr/>
              <a:t>25.05.2015</a:t>
            </a:fld>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8B39F2D-B72E-49A0-85D7-DD44EEF9CD1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612284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EED67-C4F3-4B16-ACDC-D6C021176FEA}" type="datetimeFigureOut">
              <a:rPr lang="ru-RU" smtClean="0">
                <a:solidFill>
                  <a:prstClr val="black">
                    <a:lumMod val="65000"/>
                    <a:lumOff val="35000"/>
                  </a:prstClr>
                </a:solidFill>
              </a:rPr>
              <a:pPr/>
              <a:t>25.05.2015</a:t>
            </a:fld>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8B39F2D-B72E-49A0-85D7-DD44EEF9CD1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400933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EED67-C4F3-4B16-ACDC-D6C021176FEA}" type="datetimeFigureOut">
              <a:rPr lang="ru-RU" smtClean="0">
                <a:solidFill>
                  <a:prstClr val="black">
                    <a:lumMod val="65000"/>
                    <a:lumOff val="35000"/>
                  </a:prstClr>
                </a:solidFill>
              </a:rPr>
              <a:pPr/>
              <a:t>25.05.2015</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8B39F2D-B72E-49A0-85D7-DD44EEF9CD1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2909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3F288-5FAC-4C1D-8DB7-4233951B7B34}" type="datetimeFigureOut">
              <a:rPr lang="ru-RU" smtClean="0"/>
              <a:t>25.05.2015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8557B8D-2A62-44CE-BDBE-E5D2EC5B7F7D}" type="slidenum">
              <a:rPr lang="ru-RU" smtClean="0"/>
              <a:t>‹#›</a:t>
            </a:fld>
            <a:endParaRPr lang="ru-RU"/>
          </a:p>
        </p:txBody>
      </p:sp>
    </p:spTree>
    <p:extLst>
      <p:ext uri="{BB962C8B-B14F-4D97-AF65-F5344CB8AC3E}">
        <p14:creationId xmlns:p14="http://schemas.microsoft.com/office/powerpoint/2010/main" val="40382672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EED67-C4F3-4B16-ACDC-D6C021176FEA}" type="datetimeFigureOut">
              <a:rPr lang="ru-RU" smtClean="0">
                <a:solidFill>
                  <a:prstClr val="black">
                    <a:lumMod val="65000"/>
                    <a:lumOff val="35000"/>
                  </a:prstClr>
                </a:solidFill>
              </a:rPr>
              <a:pPr/>
              <a:t>25.05.2015</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8B39F2D-B72E-49A0-85D7-DD44EEF9CD1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609514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2_Title Slide Magenta">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228660" y="2057400"/>
            <a:ext cx="5487829" cy="2743200"/>
          </a:xfrm>
          <a:prstGeom prst="rect">
            <a:avLst/>
          </a:prstGeom>
          <a:solidFill>
            <a:srgbClr val="B4009E">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prstClr val="white">
                  <a:alpha val="99000"/>
                </a:prst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B4009E"/>
                </a:solidFill>
                <a:latin typeface="Segoe UI"/>
              </a:rPr>
              <a:t>Corporate</a:t>
            </a:r>
          </a:p>
          <a:p>
            <a:pPr defTabSz="914363">
              <a:buSzPct val="100000"/>
            </a:pPr>
            <a:r>
              <a:rPr lang="en-US" sz="2000" dirty="0" smtClean="0">
                <a:solidFill>
                  <a:srgbClr val="B4009E"/>
                </a:solidFill>
                <a:latin typeface="Segoe UI"/>
              </a:rPr>
              <a:t>Citizenship</a:t>
            </a:r>
          </a:p>
        </p:txBody>
      </p:sp>
      <p:sp>
        <p:nvSpPr>
          <p:cNvPr id="16" name="Rectangle 15"/>
          <p:cNvSpPr/>
          <p:nvPr userDrawn="1"/>
        </p:nvSpPr>
        <p:spPr bwMode="auto">
          <a:xfrm>
            <a:off x="228660" y="4800600"/>
            <a:ext cx="1829276" cy="1828800"/>
          </a:xfrm>
          <a:prstGeom prst="rect">
            <a:avLst/>
          </a:prstGeom>
          <a:solidFill>
            <a:srgbClr val="EC008C"/>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prstClr val="white">
                  <a:alpha val="99000"/>
                </a:prstClr>
              </a:solidFill>
            </a:endParaRP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0"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12"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rgbClr val="282828"/>
                </a:solidFill>
              </a:defRPr>
            </a:lvl1pPr>
          </a:lstStyle>
          <a:p>
            <a:r>
              <a:rPr lang="en-US" dirty="0" smtClean="0"/>
              <a:t>Speaker Information</a:t>
            </a:r>
            <a:endParaRPr lang="en-US" dirty="0"/>
          </a:p>
        </p:txBody>
      </p:sp>
    </p:spTree>
    <p:extLst>
      <p:ext uri="{BB962C8B-B14F-4D97-AF65-F5344CB8AC3E}">
        <p14:creationId xmlns:p14="http://schemas.microsoft.com/office/powerpoint/2010/main" val="64372888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3_Transition Slid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rgbClr val="00BCF2">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prstClr val="white">
                  <a:alpha val="99000"/>
                </a:prstClr>
              </a:solidFill>
            </a:endParaRPr>
          </a:p>
        </p:txBody>
      </p:sp>
      <p:sp>
        <p:nvSpPr>
          <p:cNvPr id="18"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2383048905"/>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Column Slide Green">
    <p:spTree>
      <p:nvGrpSpPr>
        <p:cNvPr id="1" name=""/>
        <p:cNvGrpSpPr/>
        <p:nvPr/>
      </p:nvGrpSpPr>
      <p:grpSpPr>
        <a:xfrm>
          <a:off x="0" y="0"/>
          <a:ext cx="0" cy="0"/>
          <a:chOff x="0" y="0"/>
          <a:chExt cx="0" cy="0"/>
        </a:xfrm>
      </p:grpSpPr>
      <p:pic>
        <p:nvPicPr>
          <p:cNvPr id="1027" name="Picture 3" descr="P:\Jobs\Microsoft\MS-3823 Citizenship Visual ID\Creative\Art\PPT\CTZ_new images\UP11_NewYork_17.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47" r="9688"/>
          <a:stretch/>
        </p:blipFill>
        <p:spPr bwMode="auto">
          <a:xfrm>
            <a:off x="3603000" y="1197429"/>
            <a:ext cx="7427261" cy="5404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bwMode="auto">
          <a:xfrm>
            <a:off x="254062" y="1197429"/>
            <a:ext cx="5414658" cy="5413248"/>
          </a:xfrm>
          <a:prstGeom prst="rect">
            <a:avLst/>
          </a:prstGeom>
          <a:solidFill>
            <a:srgbClr val="00BCF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dirty="0" smtClean="0">
              <a:solidFill>
                <a:prstClr val="white">
                  <a:alpha val="99000"/>
                </a:prstClr>
              </a:solidFill>
            </a:endParaRPr>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71FF1B1-EC3B-294C-9558-D3EB467AF703}"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51672" y="1398000"/>
            <a:ext cx="4980438" cy="1210588"/>
          </a:xfrm>
        </p:spPr>
        <p:txBody>
          <a:bodyPr wrap="square">
            <a:spAutoFit/>
          </a:bodyPr>
          <a:lstStyle>
            <a:lvl1pPr>
              <a:spcBef>
                <a:spcPts val="1200"/>
              </a:spcBef>
              <a:defRPr>
                <a:solidFill>
                  <a:schemeClr val="bg1">
                    <a:lumMod val="50000"/>
                  </a:schemeClr>
                </a:solidFill>
              </a:defRPr>
            </a:lvl1pPr>
            <a:lvl2pPr>
              <a:lnSpc>
                <a:spcPct val="100000"/>
              </a:lnSpc>
              <a:spcBef>
                <a:spcPts val="800"/>
              </a:spcBef>
              <a:defRPr>
                <a:solidFill>
                  <a:schemeClr val="bg1">
                    <a:lumMod val="50000"/>
                  </a:schemeClr>
                </a:solidFill>
              </a:defRPr>
            </a:lvl2pPr>
            <a:lvl3pPr marL="0" indent="0">
              <a:defRPr sz="1400">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90320051"/>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smtClean="0"/>
              <a:t>Titelmasterformat bearbeiten</a:t>
            </a:r>
            <a:endParaRPr lang="en-US" dirty="0"/>
          </a:p>
        </p:txBody>
      </p:sp>
    </p:spTree>
    <p:extLst>
      <p:ext uri="{BB962C8B-B14F-4D97-AF65-F5344CB8AC3E}">
        <p14:creationId xmlns:p14="http://schemas.microsoft.com/office/powerpoint/2010/main" val="153690496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2"/>
        </a:solidFill>
        <a:effectLst/>
      </p:bgPr>
    </p:bg>
    <p:spTree>
      <p:nvGrpSpPr>
        <p:cNvPr id="1" name=""/>
        <p:cNvGrpSpPr/>
        <p:nvPr/>
      </p:nvGrpSpPr>
      <p:grpSpPr>
        <a:xfrm>
          <a:off x="0" y="0"/>
          <a:ext cx="0" cy="0"/>
          <a:chOff x="0" y="0"/>
          <a:chExt cx="0" cy="0"/>
        </a:xfrm>
      </p:grpSpPr>
      <p:pic>
        <p:nvPicPr>
          <p:cNvPr id="13" name="Picture 12" descr="PPT_Grid_7.5x13.33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6214"/>
          </a:xfrm>
          <a:prstGeom prst="rect">
            <a:avLst/>
          </a:prstGeom>
        </p:spPr>
      </p:pic>
      <p:sp>
        <p:nvSpPr>
          <p:cNvPr id="9" name="Rectangle 8"/>
          <p:cNvSpPr/>
          <p:nvPr userDrawn="1"/>
        </p:nvSpPr>
        <p:spPr bwMode="auto">
          <a:xfrm>
            <a:off x="228660" y="2057400"/>
            <a:ext cx="5487829" cy="2743200"/>
          </a:xfrm>
          <a:prstGeom prst="rect">
            <a:avLst/>
          </a:prstGeom>
          <a:solidFill>
            <a:schemeClr val="bg2">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2" name="Title 1"/>
          <p:cNvSpPr>
            <a:spLocks noGrp="1"/>
          </p:cNvSpPr>
          <p:nvPr>
            <p:ph type="ctrTitle"/>
          </p:nvPr>
        </p:nvSpPr>
        <p:spPr>
          <a:xfrm>
            <a:off x="411587" y="2240280"/>
            <a:ext cx="4923956" cy="2294090"/>
          </a:xfrm>
          <a:prstGeom prst="rect">
            <a:avLst/>
          </a:prstGeom>
        </p:spPr>
        <p:txBody>
          <a:bodyPr anchor="t" anchorCtr="0">
            <a:noAutofit/>
          </a:bodyPr>
          <a:lstStyle>
            <a:lvl1pPr algn="l">
              <a:lnSpc>
                <a:spcPts val="4200"/>
              </a:lnSpc>
              <a:defRPr sz="4200" b="0" i="0" kern="1200" spc="0" baseline="0">
                <a:solidFill>
                  <a:schemeClr val="tx1"/>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8" name="TextBox 7"/>
          <p:cNvSpPr txBox="1"/>
          <p:nvPr userDrawn="1"/>
        </p:nvSpPr>
        <p:spPr>
          <a:xfrm>
            <a:off x="259950" y="223665"/>
            <a:ext cx="3061827" cy="307777"/>
          </a:xfrm>
          <a:prstGeom prst="rect">
            <a:avLst/>
          </a:prstGeom>
        </p:spPr>
        <p:txBody>
          <a:bodyPr vert="horz" wrap="square" lIns="0" tIns="0" rIns="0" bIns="0" rtlCol="0">
            <a:spAutoFit/>
          </a:bodyPr>
          <a:lstStyle/>
          <a:p>
            <a:pPr defTabSz="914363">
              <a:buSzPct val="100000"/>
            </a:pPr>
            <a:r>
              <a:rPr lang="en-US" sz="2000" dirty="0" smtClean="0">
                <a:solidFill>
                  <a:srgbClr val="EB3C00"/>
                </a:solidFill>
                <a:latin typeface="Segoe UI"/>
              </a:rPr>
              <a:t>Corporate Citizenship</a:t>
            </a:r>
          </a:p>
        </p:txBody>
      </p:sp>
      <p:sp>
        <p:nvSpPr>
          <p:cNvPr id="5" name="Date Placeholder 4"/>
          <p:cNvSpPr>
            <a:spLocks noGrp="1"/>
          </p:cNvSpPr>
          <p:nvPr>
            <p:ph type="dt" sz="half" idx="10"/>
          </p:nvPr>
        </p:nvSpPr>
        <p:spPr>
          <a:xfrm>
            <a:off x="2240864" y="5257800"/>
            <a:ext cx="1010058" cy="260350"/>
          </a:xfrm>
          <a:prstGeom prst="rect">
            <a:avLst/>
          </a:prstGeom>
        </p:spPr>
        <p:txBody>
          <a:bodyPr/>
          <a:lstStyle>
            <a:lvl1pPr>
              <a:defRPr>
                <a:solidFill>
                  <a:schemeClr val="tx1"/>
                </a:solidFill>
              </a:defRPr>
            </a:lvl1pPr>
          </a:lstStyle>
          <a:p>
            <a:pPr defTabSz="914363"/>
            <a:endParaRPr lang="en-US" dirty="0">
              <a:solidFill>
                <a:srgbClr val="FFFFFF"/>
              </a:solidFill>
            </a:endParaRPr>
          </a:p>
        </p:txBody>
      </p:sp>
      <p:sp>
        <p:nvSpPr>
          <p:cNvPr id="11" name="Footer Placeholder 10"/>
          <p:cNvSpPr>
            <a:spLocks noGrp="1"/>
          </p:cNvSpPr>
          <p:nvPr>
            <p:ph type="ftr" sz="quarter" idx="11"/>
          </p:nvPr>
        </p:nvSpPr>
        <p:spPr>
          <a:xfrm>
            <a:off x="2240864" y="4983480"/>
            <a:ext cx="4549372" cy="263856"/>
          </a:xfrm>
          <a:prstGeom prst="rect">
            <a:avLst/>
          </a:prstGeom>
        </p:spPr>
        <p:txBody>
          <a:bodyPr/>
          <a:lstStyle>
            <a:lvl1pPr>
              <a:defRPr>
                <a:solidFill>
                  <a:schemeClr val="tx1"/>
                </a:solidFill>
              </a:defRPr>
            </a:lvl1pPr>
          </a:lstStyle>
          <a:p>
            <a:pPr defTabSz="914363"/>
            <a:r>
              <a:rPr lang="en-US" dirty="0" smtClean="0">
                <a:solidFill>
                  <a:srgbClr val="FFFFFF"/>
                </a:solidFill>
              </a:rPr>
              <a:t>Speaker Information</a:t>
            </a:r>
            <a:endParaRPr lang="en-US" dirty="0">
              <a:solidFill>
                <a:srgbClr val="FFFFFF"/>
              </a:solidFill>
            </a:endParaRPr>
          </a:p>
        </p:txBody>
      </p:sp>
      <p:sp>
        <p:nvSpPr>
          <p:cNvPr id="16" name="Rectangle 15"/>
          <p:cNvSpPr/>
          <p:nvPr userDrawn="1"/>
        </p:nvSpPr>
        <p:spPr bwMode="auto">
          <a:xfrm>
            <a:off x="228660" y="4800600"/>
            <a:ext cx="1829276" cy="1828800"/>
          </a:xfrm>
          <a:prstGeom prst="rect">
            <a:avLst/>
          </a:prstGeom>
          <a:solidFill>
            <a:schemeClr val="accent1"/>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Tree>
    <p:extLst>
      <p:ext uri="{BB962C8B-B14F-4D97-AF65-F5344CB8AC3E}">
        <p14:creationId xmlns:p14="http://schemas.microsoft.com/office/powerpoint/2010/main" val="3590834782"/>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Title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228660" y="2057400"/>
            <a:ext cx="5487829" cy="2743200"/>
          </a:xfrm>
          <a:prstGeom prst="rect">
            <a:avLst/>
          </a:prstGeom>
          <a:solidFill>
            <a:schemeClr val="accent1">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EB3C00"/>
                </a:solidFill>
                <a:latin typeface="Segoe UI"/>
              </a:rPr>
              <a:t>Corporate</a:t>
            </a:r>
          </a:p>
          <a:p>
            <a:pPr defTabSz="914363">
              <a:buSzPct val="100000"/>
            </a:pPr>
            <a:r>
              <a:rPr lang="en-US" sz="2000" dirty="0" smtClean="0">
                <a:solidFill>
                  <a:srgbClr val="EB3C00"/>
                </a:solidFill>
                <a:latin typeface="Segoe UI"/>
              </a:rPr>
              <a:t>Citizenship</a:t>
            </a:r>
          </a:p>
        </p:txBody>
      </p:sp>
      <p:sp>
        <p:nvSpPr>
          <p:cNvPr id="16" name="Rectangle 15"/>
          <p:cNvSpPr/>
          <p:nvPr userDrawn="1"/>
        </p:nvSpPr>
        <p:spPr bwMode="auto">
          <a:xfrm>
            <a:off x="228660" y="4800600"/>
            <a:ext cx="1829276" cy="1828800"/>
          </a:xfrm>
          <a:prstGeom prst="rect">
            <a:avLst/>
          </a:prstGeom>
          <a:solidFill>
            <a:schemeClr val="bg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0"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12"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rgbClr val="282828"/>
                </a:solidFill>
              </a:defRPr>
            </a:lvl1pPr>
          </a:lstStyle>
          <a:p>
            <a:pPr defTabSz="914363"/>
            <a:r>
              <a:rPr lang="en-US" dirty="0" smtClean="0"/>
              <a:t>Speaker Information</a:t>
            </a:r>
            <a:endParaRPr lang="en-US" dirty="0"/>
          </a:p>
        </p:txBody>
      </p:sp>
    </p:spTree>
    <p:extLst>
      <p:ext uri="{BB962C8B-B14F-4D97-AF65-F5344CB8AC3E}">
        <p14:creationId xmlns:p14="http://schemas.microsoft.com/office/powerpoint/2010/main" val="1585844424"/>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Title Slide Magenta">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228660" y="2057400"/>
            <a:ext cx="5487829" cy="2743200"/>
          </a:xfrm>
          <a:prstGeom prst="rect">
            <a:avLst/>
          </a:prstGeom>
          <a:solidFill>
            <a:srgbClr val="B4009E">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B4009E"/>
                </a:solidFill>
                <a:latin typeface="Segoe UI"/>
              </a:rPr>
              <a:t>Corporate</a:t>
            </a:r>
          </a:p>
          <a:p>
            <a:pPr defTabSz="914363">
              <a:buSzPct val="100000"/>
            </a:pPr>
            <a:r>
              <a:rPr lang="en-US" sz="2000" dirty="0" smtClean="0">
                <a:solidFill>
                  <a:srgbClr val="B4009E"/>
                </a:solidFill>
                <a:latin typeface="Segoe UI"/>
              </a:rPr>
              <a:t>Citizenship</a:t>
            </a:r>
          </a:p>
        </p:txBody>
      </p:sp>
      <p:sp>
        <p:nvSpPr>
          <p:cNvPr id="16" name="Rectangle 15"/>
          <p:cNvSpPr/>
          <p:nvPr userDrawn="1"/>
        </p:nvSpPr>
        <p:spPr bwMode="auto">
          <a:xfrm>
            <a:off x="228660" y="4800600"/>
            <a:ext cx="1829276" cy="1828800"/>
          </a:xfrm>
          <a:prstGeom prst="rect">
            <a:avLst/>
          </a:prstGeom>
          <a:solidFill>
            <a:srgbClr val="EC008C"/>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0"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12"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rgbClr val="282828"/>
                </a:solidFill>
              </a:defRPr>
            </a:lvl1pPr>
          </a:lstStyle>
          <a:p>
            <a:pPr defTabSz="914363"/>
            <a:r>
              <a:rPr lang="en-US" dirty="0" smtClean="0"/>
              <a:t>Speaker Information</a:t>
            </a:r>
            <a:endParaRPr lang="en-US" dirty="0"/>
          </a:p>
        </p:txBody>
      </p:sp>
    </p:spTree>
    <p:extLst>
      <p:ext uri="{BB962C8B-B14F-4D97-AF65-F5344CB8AC3E}">
        <p14:creationId xmlns:p14="http://schemas.microsoft.com/office/powerpoint/2010/main" val="3636839463"/>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3_Title Slide Blue Duo">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228660" y="2057400"/>
            <a:ext cx="5487829" cy="2743200"/>
          </a:xfrm>
          <a:prstGeom prst="rect">
            <a:avLst/>
          </a:prstGeom>
          <a:solidFill>
            <a:srgbClr val="0072C6">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0072C6"/>
                </a:solidFill>
                <a:latin typeface="Segoe UI"/>
              </a:rPr>
              <a:t>Corporate</a:t>
            </a:r>
          </a:p>
          <a:p>
            <a:pPr defTabSz="914363">
              <a:buSzPct val="100000"/>
            </a:pPr>
            <a:r>
              <a:rPr lang="en-US" sz="2000" dirty="0" smtClean="0">
                <a:solidFill>
                  <a:srgbClr val="0072C6"/>
                </a:solidFill>
                <a:latin typeface="Segoe UI"/>
              </a:rPr>
              <a:t>Citizenship</a:t>
            </a:r>
          </a:p>
        </p:txBody>
      </p:sp>
      <p:sp>
        <p:nvSpPr>
          <p:cNvPr id="16" name="Rectangle 15"/>
          <p:cNvSpPr/>
          <p:nvPr userDrawn="1"/>
        </p:nvSpPr>
        <p:spPr bwMode="auto">
          <a:xfrm>
            <a:off x="228660" y="4800600"/>
            <a:ext cx="1829276" cy="1828800"/>
          </a:xfrm>
          <a:prstGeom prst="rect">
            <a:avLst/>
          </a:prstGeom>
          <a:solidFill>
            <a:srgbClr val="00BCF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0"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tx1"/>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12"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chemeClr val="tx1"/>
                </a:solidFill>
              </a:defRPr>
            </a:lvl1pPr>
          </a:lstStyle>
          <a:p>
            <a:pPr defTabSz="914363"/>
            <a:r>
              <a:rPr lang="en-US" dirty="0" smtClean="0">
                <a:solidFill>
                  <a:srgbClr val="FFFFFF"/>
                </a:solidFill>
              </a:rPr>
              <a:t>Speaker Information</a:t>
            </a:r>
            <a:endParaRPr lang="en-US" dirty="0">
              <a:solidFill>
                <a:srgbClr val="FFFFFF"/>
              </a:solidFill>
            </a:endParaRPr>
          </a:p>
        </p:txBody>
      </p:sp>
    </p:spTree>
    <p:extLst>
      <p:ext uri="{BB962C8B-B14F-4D97-AF65-F5344CB8AC3E}">
        <p14:creationId xmlns:p14="http://schemas.microsoft.com/office/powerpoint/2010/main" val="356882586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Title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chemeClr val="accent1">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17" name="Rectangle 16"/>
          <p:cNvSpPr/>
          <p:nvPr userDrawn="1"/>
        </p:nvSpPr>
        <p:spPr bwMode="auto">
          <a:xfrm>
            <a:off x="228660" y="4800600"/>
            <a:ext cx="1829276" cy="1828800"/>
          </a:xfrm>
          <a:prstGeom prst="rect">
            <a:avLst/>
          </a:prstGeom>
          <a:solidFill>
            <a:schemeClr val="bg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EB3C00"/>
                </a:solidFill>
                <a:latin typeface="Segoe UI"/>
              </a:rPr>
              <a:t>Corporate</a:t>
            </a:r>
          </a:p>
          <a:p>
            <a:pPr defTabSz="914363">
              <a:buSzPct val="100000"/>
            </a:pPr>
            <a:r>
              <a:rPr lang="en-US" sz="2000" dirty="0" smtClean="0">
                <a:solidFill>
                  <a:srgbClr val="EB3C00"/>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9"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1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rgbClr val="282828"/>
                </a:solidFill>
              </a:defRPr>
            </a:lvl1pPr>
          </a:lstStyle>
          <a:p>
            <a:pPr defTabSz="914363"/>
            <a:r>
              <a:rPr lang="en-US" dirty="0" smtClean="0"/>
              <a:t>Speaker Information</a:t>
            </a:r>
            <a:endParaRPr lang="en-US" dirty="0"/>
          </a:p>
        </p:txBody>
      </p:sp>
    </p:spTree>
    <p:extLst>
      <p:ext uri="{BB962C8B-B14F-4D97-AF65-F5344CB8AC3E}">
        <p14:creationId xmlns:p14="http://schemas.microsoft.com/office/powerpoint/2010/main" val="404223353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3F288-5FAC-4C1D-8DB7-4233951B7B34}" type="datetimeFigureOut">
              <a:rPr lang="ru-RU" smtClean="0"/>
              <a:t>25.05.2015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557B8D-2A62-44CE-BDBE-E5D2EC5B7F7D}" type="slidenum">
              <a:rPr lang="ru-RU" smtClean="0"/>
              <a:t>‹#›</a:t>
            </a:fld>
            <a:endParaRPr lang="ru-RU"/>
          </a:p>
        </p:txBody>
      </p:sp>
    </p:spTree>
    <p:extLst>
      <p:ext uri="{BB962C8B-B14F-4D97-AF65-F5344CB8AC3E}">
        <p14:creationId xmlns:p14="http://schemas.microsoft.com/office/powerpoint/2010/main" val="29180459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Title Slide Green Duo">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chemeClr val="accent4">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17" name="Rectangle 16"/>
          <p:cNvSpPr/>
          <p:nvPr userDrawn="1"/>
        </p:nvSpPr>
        <p:spPr bwMode="auto">
          <a:xfrm>
            <a:off x="228660" y="4800600"/>
            <a:ext cx="1829276" cy="1828800"/>
          </a:xfrm>
          <a:prstGeom prst="rect">
            <a:avLst/>
          </a:prstGeom>
          <a:solidFill>
            <a:schemeClr val="accent5"/>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7FBA00"/>
                </a:solidFill>
                <a:latin typeface="Segoe UI"/>
              </a:rPr>
              <a:t>Corporate</a:t>
            </a:r>
          </a:p>
          <a:p>
            <a:pPr defTabSz="914363">
              <a:buSzPct val="100000"/>
            </a:pPr>
            <a:r>
              <a:rPr lang="en-US" sz="2000" dirty="0" smtClean="0">
                <a:solidFill>
                  <a:srgbClr val="7FBA00"/>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9"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1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rgbClr val="282828"/>
                </a:solidFill>
              </a:defRPr>
            </a:lvl1pPr>
          </a:lstStyle>
          <a:p>
            <a:pPr defTabSz="914363"/>
            <a:r>
              <a:rPr lang="en-US" dirty="0" smtClean="0"/>
              <a:t>Speaker Information</a:t>
            </a:r>
            <a:endParaRPr lang="en-US" dirty="0"/>
          </a:p>
        </p:txBody>
      </p:sp>
    </p:spTree>
    <p:extLst>
      <p:ext uri="{BB962C8B-B14F-4D97-AF65-F5344CB8AC3E}">
        <p14:creationId xmlns:p14="http://schemas.microsoft.com/office/powerpoint/2010/main" val="1043049815"/>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4_Title Slide Combo">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rgbClr val="B4009E">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17" name="Rectangle 16"/>
          <p:cNvSpPr/>
          <p:nvPr userDrawn="1"/>
        </p:nvSpPr>
        <p:spPr bwMode="auto">
          <a:xfrm>
            <a:off x="228660" y="4800600"/>
            <a:ext cx="1829276" cy="1828800"/>
          </a:xfrm>
          <a:prstGeom prst="rect">
            <a:avLst/>
          </a:prstGeom>
          <a:solidFill>
            <a:schemeClr val="bg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B4009E"/>
                </a:solidFill>
                <a:latin typeface="Segoe UI"/>
              </a:rPr>
              <a:t>Corporate</a:t>
            </a:r>
          </a:p>
          <a:p>
            <a:pPr defTabSz="914363">
              <a:buSzPct val="100000"/>
            </a:pPr>
            <a:r>
              <a:rPr lang="en-US" sz="2000" dirty="0" smtClean="0">
                <a:solidFill>
                  <a:srgbClr val="B4009E"/>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8"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tx1"/>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2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chemeClr val="tx1"/>
                </a:solidFill>
              </a:defRPr>
            </a:lvl1pPr>
          </a:lstStyle>
          <a:p>
            <a:pPr defTabSz="914363"/>
            <a:r>
              <a:rPr lang="en-US" dirty="0" smtClean="0">
                <a:solidFill>
                  <a:srgbClr val="FFFFFF"/>
                </a:solidFill>
              </a:rPr>
              <a:t>Speaker Information</a:t>
            </a:r>
            <a:endParaRPr lang="en-US" dirty="0">
              <a:solidFill>
                <a:srgbClr val="FFFFFF"/>
              </a:solidFill>
            </a:endParaRPr>
          </a:p>
        </p:txBody>
      </p:sp>
    </p:spTree>
    <p:extLst>
      <p:ext uri="{BB962C8B-B14F-4D97-AF65-F5344CB8AC3E}">
        <p14:creationId xmlns:p14="http://schemas.microsoft.com/office/powerpoint/2010/main" val="1807255708"/>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5_Title Slide Blue Combo">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chemeClr val="accent4">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17" name="Rectangle 16"/>
          <p:cNvSpPr/>
          <p:nvPr userDrawn="1"/>
        </p:nvSpPr>
        <p:spPr bwMode="auto">
          <a:xfrm>
            <a:off x="228660" y="4800600"/>
            <a:ext cx="1829276" cy="1828800"/>
          </a:xfrm>
          <a:prstGeom prst="rect">
            <a:avLst/>
          </a:prstGeom>
          <a:solidFill>
            <a:schemeClr val="accent5"/>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7FBA00"/>
                </a:solidFill>
                <a:latin typeface="Segoe UI"/>
              </a:rPr>
              <a:t>Corporate</a:t>
            </a:r>
          </a:p>
          <a:p>
            <a:pPr defTabSz="914363">
              <a:buSzPct val="100000"/>
            </a:pPr>
            <a:r>
              <a:rPr lang="en-US" sz="2000" dirty="0" smtClean="0">
                <a:solidFill>
                  <a:srgbClr val="7FBA00"/>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8"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2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rgbClr val="282828"/>
                </a:solidFill>
              </a:defRPr>
            </a:lvl1pPr>
          </a:lstStyle>
          <a:p>
            <a:pPr defTabSz="914363"/>
            <a:r>
              <a:rPr lang="en-US" dirty="0" smtClean="0"/>
              <a:t>Speaker Information</a:t>
            </a:r>
            <a:endParaRPr lang="en-US" dirty="0"/>
          </a:p>
        </p:txBody>
      </p:sp>
    </p:spTree>
    <p:extLst>
      <p:ext uri="{BB962C8B-B14F-4D97-AF65-F5344CB8AC3E}">
        <p14:creationId xmlns:p14="http://schemas.microsoft.com/office/powerpoint/2010/main" val="1586300326"/>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6_Title Slide Blue Duo">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rgbClr val="0072C6">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FFFFFF">
                  <a:alpha val="99000"/>
                </a:srgbClr>
              </a:solidFill>
            </a:endParaRPr>
          </a:p>
        </p:txBody>
      </p:sp>
      <p:sp>
        <p:nvSpPr>
          <p:cNvPr id="17" name="Rectangle 16"/>
          <p:cNvSpPr/>
          <p:nvPr userDrawn="1"/>
        </p:nvSpPr>
        <p:spPr bwMode="auto">
          <a:xfrm>
            <a:off x="228660" y="4800600"/>
            <a:ext cx="1829276" cy="1828800"/>
          </a:xfrm>
          <a:prstGeom prst="rect">
            <a:avLst/>
          </a:prstGeom>
          <a:solidFill>
            <a:srgbClr val="00BCF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0072C6"/>
                </a:solidFill>
                <a:latin typeface="Segoe UI"/>
              </a:rPr>
              <a:t>Corporate</a:t>
            </a:r>
          </a:p>
          <a:p>
            <a:pPr defTabSz="914363">
              <a:buSzPct val="100000"/>
            </a:pPr>
            <a:r>
              <a:rPr lang="en-US" sz="2000" dirty="0" smtClean="0">
                <a:solidFill>
                  <a:srgbClr val="0072C6"/>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8"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tx1"/>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2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chemeClr val="tx1"/>
                </a:solidFill>
              </a:defRPr>
            </a:lvl1pPr>
          </a:lstStyle>
          <a:p>
            <a:pPr defTabSz="914363"/>
            <a:r>
              <a:rPr lang="en-US" dirty="0" smtClean="0">
                <a:solidFill>
                  <a:srgbClr val="FFFFFF"/>
                </a:solidFill>
              </a:rPr>
              <a:t>Speaker Information</a:t>
            </a:r>
            <a:endParaRPr lang="en-US" dirty="0">
              <a:solidFill>
                <a:srgbClr val="FFFFFF"/>
              </a:solidFill>
            </a:endParaRPr>
          </a:p>
        </p:txBody>
      </p:sp>
    </p:spTree>
    <p:extLst>
      <p:ext uri="{BB962C8B-B14F-4D97-AF65-F5344CB8AC3E}">
        <p14:creationId xmlns:p14="http://schemas.microsoft.com/office/powerpoint/2010/main" val="4267414420"/>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7_Title Slide Blue Du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rgbClr val="0072C6">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FFFFFF">
                  <a:alpha val="99000"/>
                </a:srgbClr>
              </a:solidFill>
            </a:endParaRPr>
          </a:p>
        </p:txBody>
      </p:sp>
      <p:sp>
        <p:nvSpPr>
          <p:cNvPr id="17" name="Rectangle 16"/>
          <p:cNvSpPr/>
          <p:nvPr userDrawn="1"/>
        </p:nvSpPr>
        <p:spPr bwMode="auto">
          <a:xfrm>
            <a:off x="228660" y="4800600"/>
            <a:ext cx="1829276" cy="1828800"/>
          </a:xfrm>
          <a:prstGeom prst="rect">
            <a:avLst/>
          </a:prstGeom>
          <a:solidFill>
            <a:srgbClr val="00BCF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0072C6"/>
                </a:solidFill>
                <a:latin typeface="Segoe UI"/>
              </a:rPr>
              <a:t>Corporate</a:t>
            </a:r>
          </a:p>
          <a:p>
            <a:pPr defTabSz="914363">
              <a:buSzPct val="100000"/>
            </a:pPr>
            <a:r>
              <a:rPr lang="en-US" sz="2000" dirty="0" smtClean="0">
                <a:solidFill>
                  <a:srgbClr val="0072C6"/>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8"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tx1"/>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2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chemeClr val="tx1"/>
                </a:solidFill>
              </a:defRPr>
            </a:lvl1pPr>
          </a:lstStyle>
          <a:p>
            <a:pPr defTabSz="914363"/>
            <a:r>
              <a:rPr lang="en-US" dirty="0" smtClean="0">
                <a:solidFill>
                  <a:srgbClr val="FFFFFF"/>
                </a:solidFill>
              </a:rPr>
              <a:t>Speaker Information</a:t>
            </a:r>
            <a:endParaRPr lang="en-US" dirty="0">
              <a:solidFill>
                <a:srgbClr val="FFFFFF"/>
              </a:solidFill>
            </a:endParaRPr>
          </a:p>
        </p:txBody>
      </p:sp>
    </p:spTree>
    <p:extLst>
      <p:ext uri="{BB962C8B-B14F-4D97-AF65-F5344CB8AC3E}">
        <p14:creationId xmlns:p14="http://schemas.microsoft.com/office/powerpoint/2010/main" val="3973201432"/>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8_Title Slide Blue Du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rgbClr val="B4009E">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FFFFFF">
                  <a:alpha val="99000"/>
                </a:srgbClr>
              </a:solidFill>
            </a:endParaRPr>
          </a:p>
        </p:txBody>
      </p:sp>
      <p:sp>
        <p:nvSpPr>
          <p:cNvPr id="17" name="Rectangle 16"/>
          <p:cNvSpPr/>
          <p:nvPr userDrawn="1"/>
        </p:nvSpPr>
        <p:spPr bwMode="auto">
          <a:xfrm>
            <a:off x="228660" y="4800600"/>
            <a:ext cx="1829276" cy="1828800"/>
          </a:xfrm>
          <a:prstGeom prst="rect">
            <a:avLst/>
          </a:prstGeom>
          <a:solidFill>
            <a:srgbClr val="EC0079"/>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TextBox 7"/>
          <p:cNvSpPr txBox="1"/>
          <p:nvPr userDrawn="1"/>
        </p:nvSpPr>
        <p:spPr>
          <a:xfrm>
            <a:off x="259950" y="223665"/>
            <a:ext cx="3061827" cy="615553"/>
          </a:xfrm>
          <a:prstGeom prst="rect">
            <a:avLst/>
          </a:prstGeom>
        </p:spPr>
        <p:txBody>
          <a:bodyPr vert="horz" wrap="square" lIns="0" tIns="0" rIns="0" bIns="0" rtlCol="0">
            <a:spAutoFit/>
          </a:bodyPr>
          <a:lstStyle/>
          <a:p>
            <a:pPr defTabSz="914363">
              <a:buSzPct val="100000"/>
            </a:pPr>
            <a:r>
              <a:rPr lang="en-US" sz="2000" dirty="0" smtClean="0">
                <a:solidFill>
                  <a:srgbClr val="B4009E"/>
                </a:solidFill>
                <a:latin typeface="Segoe UI"/>
              </a:rPr>
              <a:t>Corporate</a:t>
            </a:r>
          </a:p>
          <a:p>
            <a:pPr defTabSz="914363">
              <a:buSzPct val="100000"/>
            </a:pPr>
            <a:r>
              <a:rPr lang="en-US" sz="2000" dirty="0" smtClean="0">
                <a:solidFill>
                  <a:srgbClr val="B4009E"/>
                </a:solidFill>
                <a:latin typeface="Segoe UI"/>
              </a:rPr>
              <a:t>Citizenship</a:t>
            </a:r>
          </a:p>
        </p:txBody>
      </p:sp>
      <p:pic>
        <p:nvPicPr>
          <p:cNvPr id="15" name="Picture 14" descr="Microsoft_Log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587" y="4983480"/>
            <a:ext cx="1280493" cy="213360"/>
          </a:xfrm>
          <a:prstGeom prst="rect">
            <a:avLst/>
          </a:prstGeom>
        </p:spPr>
      </p:pic>
      <p:sp>
        <p:nvSpPr>
          <p:cNvPr id="18" name="Title 1"/>
          <p:cNvSpPr>
            <a:spLocks noGrp="1"/>
          </p:cNvSpPr>
          <p:nvPr>
            <p:ph type="ctrTitle"/>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tx1"/>
                </a:solidFill>
                <a:latin typeface="Segoe UI Light"/>
                <a:ea typeface="Segoe UI" pitchFamily="34" charset="0"/>
                <a:cs typeface="Segoe UI" pitchFamily="34" charset="0"/>
              </a:defRPr>
            </a:lvl1pPr>
          </a:lstStyle>
          <a:p>
            <a:r>
              <a:rPr lang="en-US" dirty="0" smtClean="0"/>
              <a:t>Click to edit Master title style</a:t>
            </a:r>
            <a:endParaRPr lang="en-US" dirty="0"/>
          </a:p>
        </p:txBody>
      </p:sp>
      <p:sp>
        <p:nvSpPr>
          <p:cNvPr id="20" name="Footer Placeholder 10"/>
          <p:cNvSpPr>
            <a:spLocks noGrp="1"/>
          </p:cNvSpPr>
          <p:nvPr>
            <p:ph type="ftr" sz="quarter" idx="11"/>
          </p:nvPr>
        </p:nvSpPr>
        <p:spPr>
          <a:xfrm>
            <a:off x="411588" y="4001077"/>
            <a:ext cx="4549372" cy="534642"/>
          </a:xfrm>
          <a:prstGeom prst="rect">
            <a:avLst/>
          </a:prstGeom>
        </p:spPr>
        <p:txBody>
          <a:bodyPr lIns="0" tIns="0" rIns="0" bIns="0"/>
          <a:lstStyle>
            <a:lvl1pPr>
              <a:lnSpc>
                <a:spcPct val="120000"/>
              </a:lnSpc>
              <a:defRPr sz="1400">
                <a:solidFill>
                  <a:schemeClr val="tx1"/>
                </a:solidFill>
              </a:defRPr>
            </a:lvl1pPr>
          </a:lstStyle>
          <a:p>
            <a:pPr defTabSz="914363"/>
            <a:r>
              <a:rPr lang="en-US" dirty="0" smtClean="0">
                <a:solidFill>
                  <a:srgbClr val="FFFFFF"/>
                </a:solidFill>
              </a:rPr>
              <a:t>Speaker Information</a:t>
            </a:r>
            <a:endParaRPr lang="en-US" dirty="0">
              <a:solidFill>
                <a:srgbClr val="FFFFFF"/>
              </a:solidFill>
            </a:endParaRPr>
          </a:p>
        </p:txBody>
      </p:sp>
    </p:spTree>
    <p:extLst>
      <p:ext uri="{BB962C8B-B14F-4D97-AF65-F5344CB8AC3E}">
        <p14:creationId xmlns:p14="http://schemas.microsoft.com/office/powerpoint/2010/main" val="2384262737"/>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Transition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chemeClr val="bg2">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18"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1620531569"/>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2_Transition Slide Magenta">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rgbClr val="EC008C">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18"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2198486772"/>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3_Transition Slid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228660" y="2057400"/>
            <a:ext cx="5487829" cy="2743200"/>
          </a:xfrm>
          <a:prstGeom prst="rect">
            <a:avLst/>
          </a:prstGeom>
          <a:solidFill>
            <a:srgbClr val="00BCF2">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18"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1615149235"/>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3_Transition Slide Orang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28660" y="2057400"/>
            <a:ext cx="5487829" cy="2743200"/>
          </a:xfrm>
          <a:prstGeom prst="rect">
            <a:avLst/>
          </a:prstGeom>
          <a:solidFill>
            <a:schemeClr val="bg2">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7"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288705204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3F288-5FAC-4C1D-8DB7-4233951B7B34}" type="datetimeFigureOut">
              <a:rPr lang="ru-RU" smtClean="0"/>
              <a:t>25.05.2015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557B8D-2A62-44CE-BDBE-E5D2EC5B7F7D}" type="slidenum">
              <a:rPr lang="ru-RU" smtClean="0"/>
              <a:t>‹#›</a:t>
            </a:fld>
            <a:endParaRPr lang="ru-RU"/>
          </a:p>
        </p:txBody>
      </p:sp>
    </p:spTree>
    <p:extLst>
      <p:ext uri="{BB962C8B-B14F-4D97-AF65-F5344CB8AC3E}">
        <p14:creationId xmlns:p14="http://schemas.microsoft.com/office/powerpoint/2010/main" val="12029939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4_Transition Slide Gree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28660" y="2057400"/>
            <a:ext cx="5487829" cy="2743200"/>
          </a:xfrm>
          <a:prstGeom prst="rect">
            <a:avLst/>
          </a:prstGeom>
          <a:solidFill>
            <a:schemeClr val="accent5">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7"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732841752"/>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5_Transition Slide Blu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28660" y="2057400"/>
            <a:ext cx="5487829" cy="2743200"/>
          </a:xfrm>
          <a:prstGeom prst="rect">
            <a:avLst/>
          </a:prstGeom>
          <a:solidFill>
            <a:srgbClr val="00BCF2">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7"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3425113766"/>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4_Transition Slide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228660" y="2057400"/>
            <a:ext cx="5487829" cy="2743200"/>
          </a:xfrm>
          <a:prstGeom prst="rect">
            <a:avLst/>
          </a:prstGeom>
          <a:solidFill>
            <a:schemeClr val="accent5">
              <a:alpha val="85000"/>
            </a:scheme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2687512711"/>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5_Transition Slid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228660" y="2057400"/>
            <a:ext cx="5487829" cy="2743200"/>
          </a:xfrm>
          <a:prstGeom prst="rect">
            <a:avLst/>
          </a:prstGeom>
          <a:solidFill>
            <a:srgbClr val="00BCF2">
              <a:alpha val="85000"/>
            </a:srgbClr>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8"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1861684394"/>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5_Transition Slide Duo Orange">
    <p:bg>
      <p:bgPr>
        <a:solidFill>
          <a:schemeClr val="accent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228660" y="2057400"/>
            <a:ext cx="5487829" cy="2743200"/>
          </a:xfrm>
          <a:prstGeom prst="rect">
            <a:avLst/>
          </a:prstGeom>
          <a:solidFill>
            <a:schemeClr val="bg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4"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rgbClr val="282828"/>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3423063098"/>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6_Transition Slide Duo Blue">
    <p:bg>
      <p:bgPr>
        <a:solidFill>
          <a:srgbClr val="0072C6"/>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228660" y="2057400"/>
            <a:ext cx="5487829" cy="2743200"/>
          </a:xfrm>
          <a:prstGeom prst="rect">
            <a:avLst/>
          </a:prstGeom>
          <a:solidFill>
            <a:srgbClr val="00BCF2"/>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4"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rgbClr val="282828"/>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1443451894"/>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8_Transition Slide Combo">
    <p:bg>
      <p:bgPr>
        <a:solidFill>
          <a:srgbClr val="B4009E"/>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228660" y="2057400"/>
            <a:ext cx="5487829" cy="2743200"/>
          </a:xfrm>
          <a:prstGeom prst="rect">
            <a:avLst/>
          </a:prstGeom>
          <a:solidFill>
            <a:srgbClr val="EC008C"/>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4"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rgbClr val="282828"/>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2232176643"/>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7_Transition Slide Duo Green">
    <p:bg>
      <p:bgPr>
        <a:solidFill>
          <a:schemeClr val="accent4"/>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228660" y="2057400"/>
            <a:ext cx="5487829" cy="2743200"/>
          </a:xfrm>
          <a:prstGeom prst="rect">
            <a:avLst/>
          </a:prstGeom>
          <a:solidFill>
            <a:schemeClr val="accent5"/>
          </a:solidFill>
          <a:ln w="28575">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1800" dirty="0" smtClean="0">
              <a:solidFill>
                <a:srgbClr val="505050">
                  <a:alpha val="99000"/>
                </a:srgbClr>
              </a:solidFill>
            </a:endParaRPr>
          </a:p>
        </p:txBody>
      </p:sp>
      <p:sp>
        <p:nvSpPr>
          <p:cNvPr id="4"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rgbClr val="282828"/>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2585513700"/>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6_Transition Slide Full Orange">
    <p:bg>
      <p:bgPr>
        <a:solidFill>
          <a:schemeClr val="accent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4082329505"/>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7_Transition Slide Full Blue">
    <p:bg>
      <p:bgPr>
        <a:solidFill>
          <a:srgbClr val="00BCF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1587" y="2240281"/>
            <a:ext cx="4923956" cy="1588535"/>
          </a:xfrm>
          <a:prstGeom prst="rect">
            <a:avLst/>
          </a:prstGeom>
        </p:spPr>
        <p:txBody>
          <a:bodyPr anchor="t" anchorCtr="0">
            <a:noAutofit/>
          </a:bodyPr>
          <a:lstStyle>
            <a:lvl1pPr algn="l">
              <a:lnSpc>
                <a:spcPct val="100000"/>
              </a:lnSpc>
              <a:defRPr sz="4000" b="0" i="0" kern="1200" spc="0" baseline="0">
                <a:solidFill>
                  <a:schemeClr val="bg1">
                    <a:lumMod val="50000"/>
                  </a:schemeClr>
                </a:solidFill>
                <a:latin typeface="Segoe UI Light"/>
                <a:ea typeface="Segoe UI" pitchFamily="34" charset="0"/>
                <a:cs typeface="Segoe UI" pitchFamily="34" charset="0"/>
              </a:defRPr>
            </a:lvl1pPr>
          </a:lstStyle>
          <a:p>
            <a:r>
              <a:rPr lang="en-US" dirty="0" smtClean="0"/>
              <a:t>Click to edit Master divider style</a:t>
            </a:r>
            <a:endParaRPr lang="en-US" dirty="0"/>
          </a:p>
        </p:txBody>
      </p:sp>
    </p:spTree>
    <p:extLst>
      <p:ext uri="{BB962C8B-B14F-4D97-AF65-F5344CB8AC3E}">
        <p14:creationId xmlns:p14="http://schemas.microsoft.com/office/powerpoint/2010/main" val="313141489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theme" Target="../theme/theme3.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slideLayout" Target="../slideLayouts/slideLayout116.xml"/><Relationship Id="rId47" Type="http://schemas.openxmlformats.org/officeDocument/2006/relationships/slideLayout" Target="../slideLayouts/slideLayout121.xml"/><Relationship Id="rId50" Type="http://schemas.openxmlformats.org/officeDocument/2006/relationships/slideLayout" Target="../slideLayouts/slideLayout124.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46" Type="http://schemas.openxmlformats.org/officeDocument/2006/relationships/slideLayout" Target="../slideLayouts/slideLayout120.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41" Type="http://schemas.openxmlformats.org/officeDocument/2006/relationships/slideLayout" Target="../slideLayouts/slideLayout115.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slideLayout" Target="../slideLayouts/slideLayout119.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49" Type="http://schemas.openxmlformats.org/officeDocument/2006/relationships/slideLayout" Target="../slideLayouts/slideLayout123.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4" Type="http://schemas.openxmlformats.org/officeDocument/2006/relationships/slideLayout" Target="../slideLayouts/slideLayout118.xml"/><Relationship Id="rId52" Type="http://schemas.openxmlformats.org/officeDocument/2006/relationships/theme" Target="../theme/theme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48" Type="http://schemas.openxmlformats.org/officeDocument/2006/relationships/slideLayout" Target="../slideLayouts/slideLayout122.xml"/><Relationship Id="rId8" Type="http://schemas.openxmlformats.org/officeDocument/2006/relationships/slideLayout" Target="../slideLayouts/slideLayout82.xml"/><Relationship Id="rId51"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3F288-5FAC-4C1D-8DB7-4233951B7B34}" type="datetimeFigureOut">
              <a:rPr lang="ru-RU" smtClean="0"/>
              <a:t>25.05.2015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57B8D-2A62-44CE-BDBE-E5D2EC5B7F7D}" type="slidenum">
              <a:rPr lang="ru-RU" smtClean="0"/>
              <a:t>‹#›</a:t>
            </a:fld>
            <a:endParaRPr lang="ru-RU"/>
          </a:p>
        </p:txBody>
      </p:sp>
    </p:spTree>
    <p:extLst>
      <p:ext uri="{BB962C8B-B14F-4D97-AF65-F5344CB8AC3E}">
        <p14:creationId xmlns:p14="http://schemas.microsoft.com/office/powerpoint/2010/main" val="244844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9" name="Slide Number Placeholder 9"/>
          <p:cNvSpPr>
            <a:spLocks noGrp="1"/>
          </p:cNvSpPr>
          <p:nvPr>
            <p:ph type="sldNum" sz="quarter" idx="4"/>
          </p:nvPr>
        </p:nvSpPr>
        <p:spPr>
          <a:xfrm>
            <a:off x="10828407" y="6362768"/>
            <a:ext cx="992445" cy="311150"/>
          </a:xfrm>
          <a:prstGeom prst="rect">
            <a:avLst/>
          </a:prstGeom>
        </p:spPr>
        <p:txBody>
          <a:bodyPr lIns="0" tIns="0" rIns="0" bIns="0"/>
          <a:lstStyle>
            <a:lvl1pPr algn="r">
              <a:defRPr sz="1100">
                <a:solidFill>
                  <a:schemeClr val="bg1"/>
                </a:solidFill>
                <a:latin typeface="Segoe UI"/>
              </a:defRPr>
            </a:lvl1pPr>
          </a:lstStyle>
          <a:p>
            <a:pPr defTabSz="914363"/>
            <a:fld id="{A71FF1B1-EC3B-294C-9558-D3EB467AF703}" type="slidenum">
              <a:rPr lang="en-US" smtClean="0">
                <a:solidFill>
                  <a:srgbClr val="505050"/>
                </a:solidFill>
              </a:rPr>
              <a:pPr defTabSz="914363"/>
              <a:t>‹#›</a:t>
            </a:fld>
            <a:endParaRPr lang="en-US" dirty="0">
              <a:solidFill>
                <a:srgbClr val="505050"/>
              </a:solidFill>
            </a:endParaRPr>
          </a:p>
        </p:txBody>
      </p:sp>
      <p:sp>
        <p:nvSpPr>
          <p:cNvPr id="14" name="Title Placeholder 1"/>
          <p:cNvSpPr>
            <a:spLocks noGrp="1"/>
          </p:cNvSpPr>
          <p:nvPr>
            <p:ph type="title"/>
          </p:nvPr>
        </p:nvSpPr>
        <p:spPr>
          <a:xfrm>
            <a:off x="228660" y="228601"/>
            <a:ext cx="11151917" cy="56425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5" name="Text Placeholder 2"/>
          <p:cNvSpPr>
            <a:spLocks noGrp="1"/>
          </p:cNvSpPr>
          <p:nvPr>
            <p:ph type="body" idx="1"/>
          </p:nvPr>
        </p:nvSpPr>
        <p:spPr>
          <a:xfrm>
            <a:off x="228660" y="1447801"/>
            <a:ext cx="11151916" cy="111825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3"/>
            <a:r>
              <a:rPr lang="en-US" dirty="0" smtClean="0"/>
              <a:t>Third level</a:t>
            </a:r>
          </a:p>
        </p:txBody>
      </p:sp>
    </p:spTree>
    <p:extLst>
      <p:ext uri="{BB962C8B-B14F-4D97-AF65-F5344CB8AC3E}">
        <p14:creationId xmlns:p14="http://schemas.microsoft.com/office/powerpoint/2010/main" val="207951778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Lst>
  <p:transition>
    <p:fade/>
  </p:transition>
  <p:timing>
    <p:tnLst>
      <p:par>
        <p:cTn id="1" dur="indefinite" restart="never" nodeType="tmRoot"/>
      </p:par>
    </p:tnLst>
  </p:timing>
  <p:hf sldNum="0" hdr="0" dt="0"/>
  <p:txStyles>
    <p:titleStyle>
      <a:lvl1pPr algn="l" defTabSz="914363" rtl="0" eaLnBrk="1" latinLnBrk="0" hangingPunct="1">
        <a:lnSpc>
          <a:spcPct val="90000"/>
        </a:lnSpc>
        <a:spcBef>
          <a:spcPct val="0"/>
        </a:spcBef>
        <a:buNone/>
        <a:defRPr lang="en-US" sz="4000" b="0" kern="1200" cap="none" spc="0" baseline="0" dirty="0" smtClean="0">
          <a:ln w="3175">
            <a:noFill/>
          </a:ln>
          <a:solidFill>
            <a:schemeClr val="bg1">
              <a:lumMod val="50000"/>
            </a:schemeClr>
          </a:solidFill>
          <a:effectLst/>
          <a:latin typeface="Segoe UI Light" pitchFamily="34" charset="0"/>
          <a:ea typeface="+mn-ea"/>
          <a:cs typeface="Segoe UI"/>
        </a:defRPr>
      </a:lvl1pPr>
    </p:titleStyle>
    <p:bodyStyle>
      <a:lvl1pPr marL="0" indent="0" algn="l" defTabSz="914363" rtl="0" eaLnBrk="1" latinLnBrk="0" hangingPunct="1">
        <a:lnSpc>
          <a:spcPct val="100000"/>
        </a:lnSpc>
        <a:spcBef>
          <a:spcPts val="1000"/>
        </a:spcBef>
        <a:spcAft>
          <a:spcPts val="0"/>
        </a:spcAft>
        <a:buSzPct val="100000"/>
        <a:buFontTx/>
        <a:buNone/>
        <a:defRPr lang="en-US" sz="3200" b="0" i="0" kern="1200" spc="0" baseline="0" dirty="0" smtClean="0">
          <a:solidFill>
            <a:schemeClr val="bg1">
              <a:lumMod val="50000"/>
            </a:schemeClr>
          </a:solidFill>
          <a:latin typeface="Segoe UI Light"/>
          <a:ea typeface="Segoe UI" pitchFamily="34" charset="0"/>
          <a:cs typeface="Segoe UI" pitchFamily="34" charset="0"/>
        </a:defRPr>
      </a:lvl1pPr>
      <a:lvl2pPr marL="0" indent="0" algn="l" defTabSz="914363" rtl="0" eaLnBrk="1" latinLnBrk="0" hangingPunct="1">
        <a:lnSpc>
          <a:spcPts val="1400"/>
        </a:lnSpc>
        <a:spcBef>
          <a:spcPts val="1200"/>
        </a:spcBef>
        <a:buSzPct val="100000"/>
        <a:buFontTx/>
        <a:buNone/>
        <a:defRPr lang="en-US" sz="2000" b="0" i="0" kern="1200" spc="0" baseline="0" dirty="0" smtClean="0">
          <a:solidFill>
            <a:schemeClr val="bg1">
              <a:lumMod val="50000"/>
            </a:schemeClr>
          </a:solidFill>
          <a:latin typeface="Segoe UI" pitchFamily="34" charset="0"/>
          <a:ea typeface="Segoe UI" pitchFamily="34" charset="0"/>
          <a:cs typeface="Segoe UI" pitchFamily="34" charset="0"/>
        </a:defRPr>
      </a:lvl2pPr>
      <a:lvl3pPr marL="914400" indent="-914400" algn="l" defTabSz="914363" rtl="0" eaLnBrk="1" latinLnBrk="0" hangingPunct="1">
        <a:lnSpc>
          <a:spcPct val="100000"/>
        </a:lnSpc>
        <a:spcBef>
          <a:spcPts val="600"/>
        </a:spcBef>
        <a:buSzPct val="100000"/>
        <a:buFontTx/>
        <a:buNone/>
        <a:defRPr lang="en-US" sz="2000" b="0" i="0" kern="1200" spc="0" baseline="0" dirty="0" smtClean="0">
          <a:solidFill>
            <a:schemeClr val="bg1"/>
          </a:solidFill>
          <a:latin typeface="Segoe UI" pitchFamily="34" charset="0"/>
          <a:ea typeface="Segoe UI" pitchFamily="34" charset="0"/>
          <a:cs typeface="Segoe UI" pitchFamily="34" charset="0"/>
        </a:defRPr>
      </a:lvl3pPr>
      <a:lvl4pPr marL="0" indent="0" algn="l" defTabSz="914363" rtl="0" eaLnBrk="1" latinLnBrk="0" hangingPunct="1">
        <a:lnSpc>
          <a:spcPct val="100000"/>
        </a:lnSpc>
        <a:spcBef>
          <a:spcPts val="600"/>
        </a:spcBef>
        <a:buSzPct val="100000"/>
        <a:buFontTx/>
        <a:buNone/>
        <a:defRPr lang="en-US" sz="1400" b="0" i="0" kern="1200" spc="0" baseline="0" dirty="0" smtClean="0">
          <a:solidFill>
            <a:schemeClr val="bg1">
              <a:lumMod val="50000"/>
            </a:schemeClr>
          </a:solidFill>
          <a:latin typeface="Segoe UI" pitchFamily="34" charset="0"/>
          <a:ea typeface="Segoe UI" pitchFamily="34" charset="0"/>
          <a:cs typeface="Segoe UI" pitchFamily="34" charset="0"/>
        </a:defRPr>
      </a:lvl4pPr>
      <a:lvl5pPr marL="455612" indent="-285750" algn="l" defTabSz="914363" rtl="0" eaLnBrk="1" latinLnBrk="0" hangingPunct="1">
        <a:lnSpc>
          <a:spcPct val="100000"/>
        </a:lnSpc>
        <a:spcBef>
          <a:spcPts val="600"/>
        </a:spcBef>
        <a:buSzPct val="100000"/>
        <a:buFontTx/>
        <a:buNone/>
        <a:defRPr lang="en-US" sz="1400" b="0" i="0" kern="1200" spc="0" baseline="0" dirty="0">
          <a:solidFill>
            <a:schemeClr val="bg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F9EED67-C4F3-4B16-ACDC-D6C021176FEA}" type="datetimeFigureOut">
              <a:rPr lang="ru-RU" smtClean="0">
                <a:solidFill>
                  <a:prstClr val="black">
                    <a:lumMod val="65000"/>
                    <a:lumOff val="35000"/>
                  </a:prstClr>
                </a:solidFill>
              </a:rPr>
              <a:pPr/>
              <a:t>25.05.2015</a:t>
            </a:fld>
            <a:endParaRPr lang="ru-RU">
              <a:solidFill>
                <a:prstClr val="black">
                  <a:lumMod val="65000"/>
                  <a:lumOff val="3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solidFill>
                <a:prstClr val="black">
                  <a:lumMod val="65000"/>
                  <a:lumOff val="35000"/>
                </a:prstClr>
              </a:solidFill>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8B39F2D-B72E-49A0-85D7-DD44EEF9CD17}"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6205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9" name="Slide Number Placeholder 9"/>
          <p:cNvSpPr>
            <a:spLocks noGrp="1"/>
          </p:cNvSpPr>
          <p:nvPr>
            <p:ph type="sldNum" sz="quarter" idx="4"/>
          </p:nvPr>
        </p:nvSpPr>
        <p:spPr>
          <a:xfrm>
            <a:off x="10828407" y="6362768"/>
            <a:ext cx="992445" cy="311150"/>
          </a:xfrm>
          <a:prstGeom prst="rect">
            <a:avLst/>
          </a:prstGeom>
        </p:spPr>
        <p:txBody>
          <a:bodyPr lIns="0" tIns="0" rIns="0" bIns="0"/>
          <a:lstStyle>
            <a:lvl1pPr algn="r">
              <a:defRPr sz="1100">
                <a:solidFill>
                  <a:schemeClr val="bg1"/>
                </a:solidFill>
                <a:latin typeface="Segoe UI"/>
              </a:defRPr>
            </a:lvl1pPr>
          </a:lstStyle>
          <a:p>
            <a:pPr defTabSz="914363"/>
            <a:fld id="{A71FF1B1-EC3B-294C-9558-D3EB467AF703}" type="slidenum">
              <a:rPr lang="en-US" smtClean="0">
                <a:solidFill>
                  <a:srgbClr val="505050"/>
                </a:solidFill>
              </a:rPr>
              <a:pPr defTabSz="914363"/>
              <a:t>‹#›</a:t>
            </a:fld>
            <a:endParaRPr lang="en-US" dirty="0">
              <a:solidFill>
                <a:srgbClr val="505050"/>
              </a:solidFill>
            </a:endParaRPr>
          </a:p>
        </p:txBody>
      </p:sp>
      <p:sp>
        <p:nvSpPr>
          <p:cNvPr id="14" name="Title Placeholder 1"/>
          <p:cNvSpPr>
            <a:spLocks noGrp="1"/>
          </p:cNvSpPr>
          <p:nvPr>
            <p:ph type="title"/>
          </p:nvPr>
        </p:nvSpPr>
        <p:spPr>
          <a:xfrm>
            <a:off x="228660" y="228601"/>
            <a:ext cx="11151917" cy="56425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5" name="Text Placeholder 2"/>
          <p:cNvSpPr>
            <a:spLocks noGrp="1"/>
          </p:cNvSpPr>
          <p:nvPr>
            <p:ph type="body" idx="1"/>
          </p:nvPr>
        </p:nvSpPr>
        <p:spPr>
          <a:xfrm>
            <a:off x="228660" y="1447801"/>
            <a:ext cx="11151916" cy="111825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3"/>
            <a:r>
              <a:rPr lang="en-US" dirty="0" smtClean="0"/>
              <a:t>Third level</a:t>
            </a:r>
          </a:p>
        </p:txBody>
      </p:sp>
    </p:spTree>
    <p:extLst>
      <p:ext uri="{BB962C8B-B14F-4D97-AF65-F5344CB8AC3E}">
        <p14:creationId xmlns:p14="http://schemas.microsoft.com/office/powerpoint/2010/main" val="3174388881"/>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 id="2147483770" r:id="rId45"/>
    <p:sldLayoutId id="2147483771" r:id="rId46"/>
    <p:sldLayoutId id="2147483772" r:id="rId47"/>
    <p:sldLayoutId id="2147483773" r:id="rId48"/>
    <p:sldLayoutId id="2147483775" r:id="rId49"/>
    <p:sldLayoutId id="2147483776" r:id="rId50"/>
    <p:sldLayoutId id="2147483777" r:id="rId51"/>
  </p:sldLayoutIdLst>
  <p:transition>
    <p:fade/>
  </p:transition>
  <p:timing>
    <p:tnLst>
      <p:par>
        <p:cTn id="1" dur="indefinite" restart="never" nodeType="tmRoot"/>
      </p:par>
    </p:tnLst>
  </p:timing>
  <p:hf sldNum="0" hdr="0" dt="0"/>
  <p:txStyles>
    <p:titleStyle>
      <a:lvl1pPr algn="l" defTabSz="914363" rtl="0" eaLnBrk="1" latinLnBrk="0" hangingPunct="1">
        <a:lnSpc>
          <a:spcPct val="90000"/>
        </a:lnSpc>
        <a:spcBef>
          <a:spcPct val="0"/>
        </a:spcBef>
        <a:buNone/>
        <a:defRPr lang="en-US" sz="4000" b="0" kern="1200" cap="none" spc="0" baseline="0" dirty="0" smtClean="0">
          <a:ln w="3175">
            <a:noFill/>
          </a:ln>
          <a:solidFill>
            <a:schemeClr val="bg1">
              <a:lumMod val="50000"/>
            </a:schemeClr>
          </a:solidFill>
          <a:effectLst/>
          <a:latin typeface="Segoe UI Light" pitchFamily="34" charset="0"/>
          <a:ea typeface="+mn-ea"/>
          <a:cs typeface="Segoe UI"/>
        </a:defRPr>
      </a:lvl1pPr>
    </p:titleStyle>
    <p:bodyStyle>
      <a:lvl1pPr marL="0" indent="0" algn="l" defTabSz="914363" rtl="0" eaLnBrk="1" latinLnBrk="0" hangingPunct="1">
        <a:lnSpc>
          <a:spcPct val="100000"/>
        </a:lnSpc>
        <a:spcBef>
          <a:spcPts val="1000"/>
        </a:spcBef>
        <a:spcAft>
          <a:spcPts val="0"/>
        </a:spcAft>
        <a:buSzPct val="100000"/>
        <a:buFontTx/>
        <a:buNone/>
        <a:defRPr lang="en-US" sz="3200" b="0" i="0" kern="1200" spc="0" baseline="0" dirty="0" smtClean="0">
          <a:solidFill>
            <a:schemeClr val="bg1">
              <a:lumMod val="50000"/>
            </a:schemeClr>
          </a:solidFill>
          <a:latin typeface="Segoe UI Light"/>
          <a:ea typeface="Segoe UI" pitchFamily="34" charset="0"/>
          <a:cs typeface="Segoe UI" pitchFamily="34" charset="0"/>
        </a:defRPr>
      </a:lvl1pPr>
      <a:lvl2pPr marL="0" indent="0" algn="l" defTabSz="914363" rtl="0" eaLnBrk="1" latinLnBrk="0" hangingPunct="1">
        <a:lnSpc>
          <a:spcPts val="1400"/>
        </a:lnSpc>
        <a:spcBef>
          <a:spcPts val="1200"/>
        </a:spcBef>
        <a:buSzPct val="100000"/>
        <a:buFontTx/>
        <a:buNone/>
        <a:defRPr lang="en-US" sz="2000" b="0" i="0" kern="1200" spc="0" baseline="0" dirty="0" smtClean="0">
          <a:solidFill>
            <a:schemeClr val="bg1">
              <a:lumMod val="50000"/>
            </a:schemeClr>
          </a:solidFill>
          <a:latin typeface="Segoe UI" pitchFamily="34" charset="0"/>
          <a:ea typeface="Segoe UI" pitchFamily="34" charset="0"/>
          <a:cs typeface="Segoe UI" pitchFamily="34" charset="0"/>
        </a:defRPr>
      </a:lvl2pPr>
      <a:lvl3pPr marL="914400" indent="-914400" algn="l" defTabSz="914363" rtl="0" eaLnBrk="1" latinLnBrk="0" hangingPunct="1">
        <a:lnSpc>
          <a:spcPct val="100000"/>
        </a:lnSpc>
        <a:spcBef>
          <a:spcPts val="600"/>
        </a:spcBef>
        <a:buSzPct val="100000"/>
        <a:buFontTx/>
        <a:buNone/>
        <a:defRPr lang="en-US" sz="2000" b="0" i="0" kern="1200" spc="0" baseline="0" dirty="0" smtClean="0">
          <a:solidFill>
            <a:schemeClr val="bg1"/>
          </a:solidFill>
          <a:latin typeface="Segoe UI" pitchFamily="34" charset="0"/>
          <a:ea typeface="Segoe UI" pitchFamily="34" charset="0"/>
          <a:cs typeface="Segoe UI" pitchFamily="34" charset="0"/>
        </a:defRPr>
      </a:lvl3pPr>
      <a:lvl4pPr marL="0" indent="0" algn="l" defTabSz="914363" rtl="0" eaLnBrk="1" latinLnBrk="0" hangingPunct="1">
        <a:lnSpc>
          <a:spcPct val="100000"/>
        </a:lnSpc>
        <a:spcBef>
          <a:spcPts val="600"/>
        </a:spcBef>
        <a:buSzPct val="100000"/>
        <a:buFontTx/>
        <a:buNone/>
        <a:defRPr lang="en-US" sz="1400" b="0" i="0" kern="1200" spc="0" baseline="0" dirty="0" smtClean="0">
          <a:solidFill>
            <a:schemeClr val="bg1">
              <a:lumMod val="50000"/>
            </a:schemeClr>
          </a:solidFill>
          <a:latin typeface="Segoe UI" pitchFamily="34" charset="0"/>
          <a:ea typeface="Segoe UI" pitchFamily="34" charset="0"/>
          <a:cs typeface="Segoe UI" pitchFamily="34" charset="0"/>
        </a:defRPr>
      </a:lvl4pPr>
      <a:lvl5pPr marL="455612" indent="-285750" algn="l" defTabSz="914363" rtl="0" eaLnBrk="1" latinLnBrk="0" hangingPunct="1">
        <a:lnSpc>
          <a:spcPct val="100000"/>
        </a:lnSpc>
        <a:spcBef>
          <a:spcPts val="600"/>
        </a:spcBef>
        <a:buSzPct val="100000"/>
        <a:buFontTx/>
        <a:buNone/>
        <a:defRPr lang="en-US" sz="1400" b="0" i="0" kern="1200" spc="0" baseline="0" dirty="0">
          <a:solidFill>
            <a:schemeClr val="bg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i-jusarv@microsoft.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3" Type="http://schemas.openxmlformats.org/officeDocument/2006/relationships/hyperlink" Target="http://www.ms-ngo.ru/" TargetMode="External"/><Relationship Id="rId2" Type="http://schemas.openxmlformats.org/officeDocument/2006/relationships/notesSlide" Target="../notesSlides/notesSlide10.xml"/><Relationship Id="rId1" Type="http://schemas.openxmlformats.org/officeDocument/2006/relationships/slideLayout" Target="../slideLayouts/slideLayout123.xml"/><Relationship Id="rId5" Type="http://schemas.openxmlformats.org/officeDocument/2006/relationships/image" Target="../media/image25.jp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www.infodonor.ru/" TargetMode="External"/><Relationship Id="rId2" Type="http://schemas.openxmlformats.org/officeDocument/2006/relationships/notesSlide" Target="../notesSlides/notesSlide11.xml"/><Relationship Id="rId1" Type="http://schemas.openxmlformats.org/officeDocument/2006/relationships/slideLayout" Target="../slideLayouts/slideLayout12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mailto:nco@microsoft.com" TargetMode="External"/><Relationship Id="rId2" Type="http://schemas.openxmlformats.org/officeDocument/2006/relationships/notesSlide" Target="../notesSlides/notesSlide12.xml"/><Relationship Id="rId1" Type="http://schemas.openxmlformats.org/officeDocument/2006/relationships/slideLayout" Target="../slideLayouts/slideLayout124.xml"/><Relationship Id="rId4" Type="http://schemas.openxmlformats.org/officeDocument/2006/relationships/hyperlink" Target="http://www.microsoft.com/ru-ru/licensing/program/Corp_search.aspx#chariti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4.xml"/></Relationships>
</file>

<file path=ppt/slides/_rels/slide19.xml.rels><?xml version="1.0" encoding="UTF-8" standalone="yes"?>
<Relationships xmlns="http://schemas.openxmlformats.org/package/2006/relationships"><Relationship Id="rId3" Type="http://schemas.openxmlformats.org/officeDocument/2006/relationships/hyperlink" Target="http://office.microsoft.com/ru-ru/non-profit/FX104081605.aspx" TargetMode="External"/><Relationship Id="rId2" Type="http://schemas.openxmlformats.org/officeDocument/2006/relationships/notesSlide" Target="../notesSlides/notesSlide15.xml"/><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3" Type="http://schemas.openxmlformats.org/officeDocument/2006/relationships/hyperlink" Target="http://www.ms-ngo.ru/" TargetMode="External"/><Relationship Id="rId2" Type="http://schemas.openxmlformats.org/officeDocument/2006/relationships/notesSlide" Target="../notesSlides/notesSlide17.xml"/><Relationship Id="rId1" Type="http://schemas.openxmlformats.org/officeDocument/2006/relationships/slideLayout" Target="../slideLayouts/slideLayout12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hspark.ru/" TargetMode="External"/><Relationship Id="rId2" Type="http://schemas.openxmlformats.org/officeDocument/2006/relationships/notesSlide" Target="../notesSlides/notesSlide5.xml"/><Relationship Id="rId1" Type="http://schemas.openxmlformats.org/officeDocument/2006/relationships/slideLayout" Target="../slideLayouts/slideLayout7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vk.com/ms4yout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solidFill>
                  <a:schemeClr val="bg1"/>
                </a:solidFill>
              </a:rPr>
              <a:t>Microsoft Citizenship Programs</a:t>
            </a:r>
            <a:endParaRPr lang="en-US" sz="3200" dirty="0">
              <a:solidFill>
                <a:schemeClr val="bg1"/>
              </a:solidFill>
            </a:endParaRPr>
          </a:p>
        </p:txBody>
      </p:sp>
      <p:sp>
        <p:nvSpPr>
          <p:cNvPr id="3" name="Footer Placeholder 2"/>
          <p:cNvSpPr>
            <a:spLocks noGrp="1"/>
          </p:cNvSpPr>
          <p:nvPr>
            <p:ph type="ftr" sz="quarter" idx="11"/>
          </p:nvPr>
        </p:nvSpPr>
        <p:spPr>
          <a:xfrm>
            <a:off x="495131" y="3644659"/>
            <a:ext cx="4548187" cy="1045492"/>
          </a:xfrm>
        </p:spPr>
        <p:txBody>
          <a:bodyPr/>
          <a:lstStyle/>
          <a:p>
            <a:pPr algn="l"/>
            <a:r>
              <a:rPr lang="en-US" sz="1600" dirty="0" smtClean="0">
                <a:solidFill>
                  <a:schemeClr val="bg1"/>
                </a:solidFill>
              </a:rPr>
              <a:t>Julia Sarviro, Community Affairs Manager</a:t>
            </a:r>
          </a:p>
          <a:p>
            <a:pPr algn="l"/>
            <a:r>
              <a:rPr lang="en-US" sz="1600" dirty="0" smtClean="0">
                <a:solidFill>
                  <a:schemeClr val="bg1"/>
                </a:solidFill>
                <a:hlinkClick r:id="rId2"/>
              </a:rPr>
              <a:t>i-jusarv@microsoft.com</a:t>
            </a:r>
            <a:r>
              <a:rPr lang="en-US" sz="1600" dirty="0" smtClean="0">
                <a:solidFill>
                  <a:schemeClr val="bg1"/>
                </a:solidFill>
              </a:rPr>
              <a:t> </a:t>
            </a:r>
            <a:endParaRPr lang="en-US" sz="1600" dirty="0">
              <a:solidFill>
                <a:schemeClr val="bg1"/>
              </a:solidFill>
            </a:endParaRPr>
          </a:p>
        </p:txBody>
      </p:sp>
      <p:sp>
        <p:nvSpPr>
          <p:cNvPr id="5" name="Rectangle 4"/>
          <p:cNvSpPr/>
          <p:nvPr/>
        </p:nvSpPr>
        <p:spPr>
          <a:xfrm>
            <a:off x="218941" y="4816699"/>
            <a:ext cx="1815921" cy="1790163"/>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52" y="4816699"/>
            <a:ext cx="2118491" cy="779273"/>
          </a:xfrm>
          <a:prstGeom prst="rect">
            <a:avLst/>
          </a:prstGeom>
        </p:spPr>
      </p:pic>
    </p:spTree>
    <p:extLst>
      <p:ext uri="{BB962C8B-B14F-4D97-AF65-F5344CB8AC3E}">
        <p14:creationId xmlns:p14="http://schemas.microsoft.com/office/powerpoint/2010/main" val="28456063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76" y="310494"/>
            <a:ext cx="11149013" cy="664797"/>
          </a:xfrm>
        </p:spPr>
        <p:txBody>
          <a:bodyPr/>
          <a:lstStyle/>
          <a:p>
            <a:r>
              <a:rPr lang="en-US" sz="4800" dirty="0" smtClean="0"/>
              <a:t>Why NGOs need IT?</a:t>
            </a:r>
            <a:endParaRPr lang="en-US" sz="4800" dirty="0"/>
          </a:p>
        </p:txBody>
      </p:sp>
      <p:sp>
        <p:nvSpPr>
          <p:cNvPr id="5" name="Rectangle 4"/>
          <p:cNvSpPr/>
          <p:nvPr/>
        </p:nvSpPr>
        <p:spPr bwMode="auto">
          <a:xfrm>
            <a:off x="547854" y="3978187"/>
            <a:ext cx="2664000" cy="2664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3600" dirty="0" smtClean="0"/>
              <a:t>Fundraising</a:t>
            </a:r>
            <a:endParaRPr lang="en-US" sz="3600" spc="-1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052984" y="1088256"/>
            <a:ext cx="2664000" cy="2664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3600" dirty="0" smtClean="0"/>
              <a:t>Optimization of day-to-day work</a:t>
            </a:r>
            <a:endParaRPr lang="ru-RU" sz="3600" dirty="0"/>
          </a:p>
        </p:txBody>
      </p:sp>
      <p:sp>
        <p:nvSpPr>
          <p:cNvPr id="8" name="Rectangle 7"/>
          <p:cNvSpPr/>
          <p:nvPr/>
        </p:nvSpPr>
        <p:spPr bwMode="auto">
          <a:xfrm>
            <a:off x="4052984" y="3978187"/>
            <a:ext cx="2664000" cy="2664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a:r>
              <a:rPr lang="en-US" sz="3600" dirty="0" smtClean="0"/>
              <a:t>Project management</a:t>
            </a:r>
            <a:endParaRPr lang="en-US" sz="3600" dirty="0"/>
          </a:p>
        </p:txBody>
      </p:sp>
      <p:sp>
        <p:nvSpPr>
          <p:cNvPr id="10" name="Rectangle 4"/>
          <p:cNvSpPr/>
          <p:nvPr/>
        </p:nvSpPr>
        <p:spPr bwMode="auto">
          <a:xfrm>
            <a:off x="7558115" y="1098374"/>
            <a:ext cx="2664000" cy="2664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3600" dirty="0" smtClean="0"/>
              <a:t>Team collaboration</a:t>
            </a:r>
            <a:r>
              <a:rPr lang="ru-RU" sz="3600" dirty="0" smtClean="0"/>
              <a:t> </a:t>
            </a:r>
            <a:r>
              <a:rPr lang="en-US" sz="3600" dirty="0" smtClean="0"/>
              <a:t>online</a:t>
            </a:r>
            <a:endParaRPr lang="ru-RU" sz="3600" dirty="0"/>
          </a:p>
        </p:txBody>
      </p:sp>
      <p:sp>
        <p:nvSpPr>
          <p:cNvPr id="13" name="Rectangle 7"/>
          <p:cNvSpPr/>
          <p:nvPr/>
        </p:nvSpPr>
        <p:spPr bwMode="auto">
          <a:xfrm>
            <a:off x="7558115" y="3978187"/>
            <a:ext cx="2664000" cy="2664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a:r>
              <a:rPr lang="en-US" sz="3600" dirty="0" smtClean="0"/>
              <a:t>Distribution of information</a:t>
            </a:r>
            <a:endParaRPr lang="en-US" sz="3600"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54" y="1098374"/>
            <a:ext cx="2663999" cy="2664734"/>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3002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854" y="310493"/>
            <a:ext cx="11149013" cy="664797"/>
          </a:xfrm>
        </p:spPr>
        <p:txBody>
          <a:bodyPr/>
          <a:lstStyle/>
          <a:p>
            <a:r>
              <a:rPr lang="en-US" sz="4800" dirty="0" smtClean="0"/>
              <a:t>IT - strategic investment</a:t>
            </a:r>
            <a:endParaRPr lang="en-US" sz="4800" dirty="0"/>
          </a:p>
        </p:txBody>
      </p:sp>
      <p:sp>
        <p:nvSpPr>
          <p:cNvPr id="5" name="Rectangle 4"/>
          <p:cNvSpPr/>
          <p:nvPr/>
        </p:nvSpPr>
        <p:spPr bwMode="auto">
          <a:xfrm>
            <a:off x="547854" y="3978187"/>
            <a:ext cx="2664000" cy="2664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3600" dirty="0" smtClean="0"/>
              <a:t>Scalability and coverage</a:t>
            </a:r>
            <a:endParaRPr lang="en-US" sz="3600" spc="-1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077792" y="1098374"/>
            <a:ext cx="2664000" cy="2664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3600" dirty="0" smtClean="0"/>
              <a:t>High efficiency and cost effectiveness</a:t>
            </a:r>
            <a:endParaRPr lang="ru-RU" sz="3600" dirty="0"/>
          </a:p>
        </p:txBody>
      </p:sp>
      <p:sp>
        <p:nvSpPr>
          <p:cNvPr id="7" name="Rectangle 6"/>
          <p:cNvSpPr/>
          <p:nvPr/>
        </p:nvSpPr>
        <p:spPr bwMode="auto">
          <a:xfrm>
            <a:off x="4077791" y="3978187"/>
            <a:ext cx="2664000" cy="2664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3600" dirty="0" smtClean="0"/>
              <a:t>Openness and engagement</a:t>
            </a:r>
            <a:endParaRPr lang="en-US" sz="3600" dirty="0"/>
          </a:p>
        </p:txBody>
      </p:sp>
      <p:sp>
        <p:nvSpPr>
          <p:cNvPr id="8" name="Rectangle 7"/>
          <p:cNvSpPr/>
          <p:nvPr/>
        </p:nvSpPr>
        <p:spPr bwMode="auto">
          <a:xfrm>
            <a:off x="7558115" y="1088256"/>
            <a:ext cx="2664000" cy="2664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a:r>
              <a:rPr lang="en-US" sz="3600" dirty="0" smtClean="0"/>
              <a:t>Flexibility and ease of use</a:t>
            </a:r>
            <a:endParaRPr lang="en-US" sz="3600" dirty="0"/>
          </a:p>
        </p:txBody>
      </p:sp>
      <p:sp>
        <p:nvSpPr>
          <p:cNvPr id="10" name="Rectangle 4"/>
          <p:cNvSpPr/>
          <p:nvPr/>
        </p:nvSpPr>
        <p:spPr bwMode="auto">
          <a:xfrm>
            <a:off x="547854" y="1098374"/>
            <a:ext cx="2664000" cy="2664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3600" dirty="0" smtClean="0"/>
              <a:t>New opportunities</a:t>
            </a:r>
            <a:endParaRPr lang="ru-RU" sz="3600" dirty="0"/>
          </a:p>
        </p:txBody>
      </p:sp>
      <p:sp>
        <p:nvSpPr>
          <p:cNvPr id="13" name="Rectangle 7"/>
          <p:cNvSpPr/>
          <p:nvPr/>
        </p:nvSpPr>
        <p:spPr bwMode="auto">
          <a:xfrm>
            <a:off x="7558115" y="3978187"/>
            <a:ext cx="2664000" cy="2664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a:r>
              <a:rPr lang="en-US" sz="3600" dirty="0" smtClean="0"/>
              <a:t>Better results</a:t>
            </a:r>
            <a:endParaRPr lang="en-US" sz="3600" dirty="0"/>
          </a:p>
        </p:txBody>
      </p:sp>
    </p:spTree>
    <p:extLst>
      <p:ext uri="{BB962C8B-B14F-4D97-AF65-F5344CB8AC3E}">
        <p14:creationId xmlns:p14="http://schemas.microsoft.com/office/powerpoint/2010/main" val="23063430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228601"/>
            <a:ext cx="11149013" cy="664797"/>
          </a:xfrm>
        </p:spPr>
        <p:txBody>
          <a:bodyPr/>
          <a:lstStyle/>
          <a:p>
            <a:r>
              <a:rPr lang="en-US" sz="4800" dirty="0" smtClean="0"/>
              <a:t>IT pyramid</a:t>
            </a:r>
            <a:endParaRPr lang="en-US" sz="4800" dirty="0"/>
          </a:p>
        </p:txBody>
      </p:sp>
      <p:grpSp>
        <p:nvGrpSpPr>
          <p:cNvPr id="3" name="Group 2"/>
          <p:cNvGrpSpPr/>
          <p:nvPr/>
        </p:nvGrpSpPr>
        <p:grpSpPr>
          <a:xfrm>
            <a:off x="512228" y="866900"/>
            <a:ext cx="9432959" cy="5757616"/>
            <a:chOff x="512228" y="866900"/>
            <a:chExt cx="9432959" cy="5757616"/>
          </a:xfrm>
        </p:grpSpPr>
        <p:sp>
          <p:nvSpPr>
            <p:cNvPr id="4" name="Freeform 3"/>
            <p:cNvSpPr/>
            <p:nvPr/>
          </p:nvSpPr>
          <p:spPr>
            <a:xfrm>
              <a:off x="3656547" y="866900"/>
              <a:ext cx="3144319" cy="1919205"/>
            </a:xfrm>
            <a:custGeom>
              <a:avLst/>
              <a:gdLst>
                <a:gd name="connsiteX0" fmla="*/ 0 w 3144319"/>
                <a:gd name="connsiteY0" fmla="*/ 1919205 h 1919205"/>
                <a:gd name="connsiteX1" fmla="*/ 1572155 w 3144319"/>
                <a:gd name="connsiteY1" fmla="*/ 0 h 1919205"/>
                <a:gd name="connsiteX2" fmla="*/ 1572164 w 3144319"/>
                <a:gd name="connsiteY2" fmla="*/ 0 h 1919205"/>
                <a:gd name="connsiteX3" fmla="*/ 3144319 w 3144319"/>
                <a:gd name="connsiteY3" fmla="*/ 1919205 h 1919205"/>
                <a:gd name="connsiteX4" fmla="*/ 0 w 3144319"/>
                <a:gd name="connsiteY4" fmla="*/ 1919205 h 191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319" h="1919205">
                  <a:moveTo>
                    <a:pt x="0" y="1919205"/>
                  </a:moveTo>
                  <a:lnTo>
                    <a:pt x="1572155" y="0"/>
                  </a:lnTo>
                  <a:lnTo>
                    <a:pt x="1572164" y="0"/>
                  </a:lnTo>
                  <a:lnTo>
                    <a:pt x="3144319" y="1919205"/>
                  </a:lnTo>
                  <a:lnTo>
                    <a:pt x="0" y="191920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ru-RU" sz="3200" kern="1200" dirty="0" smtClean="0"/>
            </a:p>
            <a:p>
              <a:pPr lvl="0" algn="ctr" defTabSz="1333500">
                <a:lnSpc>
                  <a:spcPct val="90000"/>
                </a:lnSpc>
                <a:spcBef>
                  <a:spcPct val="0"/>
                </a:spcBef>
                <a:spcAft>
                  <a:spcPct val="35000"/>
                </a:spcAft>
              </a:pPr>
              <a:endParaRPr lang="ru-RU" sz="3200" kern="1200" dirty="0" smtClean="0"/>
            </a:p>
            <a:p>
              <a:pPr lvl="0" algn="ctr" defTabSz="1333500">
                <a:lnSpc>
                  <a:spcPct val="90000"/>
                </a:lnSpc>
                <a:spcBef>
                  <a:spcPct val="0"/>
                </a:spcBef>
                <a:spcAft>
                  <a:spcPct val="35000"/>
                </a:spcAft>
              </a:pPr>
              <a:r>
                <a:rPr lang="en-US" sz="2800" kern="1200" dirty="0" smtClean="0">
                  <a:solidFill>
                    <a:schemeClr val="bg1"/>
                  </a:solidFill>
                </a:rPr>
                <a:t>Transformation</a:t>
              </a:r>
              <a:endParaRPr lang="ru-RU" sz="2800" kern="1200" dirty="0">
                <a:solidFill>
                  <a:schemeClr val="bg1"/>
                </a:solidFill>
              </a:endParaRPr>
            </a:p>
          </p:txBody>
        </p:sp>
        <p:sp>
          <p:nvSpPr>
            <p:cNvPr id="5" name="Freeform 4"/>
            <p:cNvSpPr/>
            <p:nvPr/>
          </p:nvSpPr>
          <p:spPr>
            <a:xfrm>
              <a:off x="2084387" y="2786105"/>
              <a:ext cx="6288639" cy="1919205"/>
            </a:xfrm>
            <a:custGeom>
              <a:avLst/>
              <a:gdLst>
                <a:gd name="connsiteX0" fmla="*/ 0 w 6288639"/>
                <a:gd name="connsiteY0" fmla="*/ 1919205 h 1919205"/>
                <a:gd name="connsiteX1" fmla="*/ 1572155 w 6288639"/>
                <a:gd name="connsiteY1" fmla="*/ 0 h 1919205"/>
                <a:gd name="connsiteX2" fmla="*/ 4716484 w 6288639"/>
                <a:gd name="connsiteY2" fmla="*/ 0 h 1919205"/>
                <a:gd name="connsiteX3" fmla="*/ 6288639 w 6288639"/>
                <a:gd name="connsiteY3" fmla="*/ 1919205 h 1919205"/>
                <a:gd name="connsiteX4" fmla="*/ 0 w 6288639"/>
                <a:gd name="connsiteY4" fmla="*/ 1919205 h 191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639" h="1919205">
                  <a:moveTo>
                    <a:pt x="0" y="1919205"/>
                  </a:moveTo>
                  <a:lnTo>
                    <a:pt x="1572155" y="0"/>
                  </a:lnTo>
                  <a:lnTo>
                    <a:pt x="4716484" y="0"/>
                  </a:lnTo>
                  <a:lnTo>
                    <a:pt x="6288639" y="1919205"/>
                  </a:lnTo>
                  <a:lnTo>
                    <a:pt x="0" y="191920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30992" tIns="30480" rIns="1130992" bIns="30480" numCol="1" spcCol="1270" anchor="ctr" anchorCtr="0">
              <a:noAutofit/>
            </a:bodyPr>
            <a:lstStyle/>
            <a:p>
              <a:pPr lvl="0" algn="ctr" defTabSz="1066800">
                <a:lnSpc>
                  <a:spcPct val="90000"/>
                </a:lnSpc>
                <a:spcBef>
                  <a:spcPct val="0"/>
                </a:spcBef>
                <a:spcAft>
                  <a:spcPct val="35000"/>
                </a:spcAft>
              </a:pPr>
              <a:r>
                <a:rPr lang="en-US" sz="2800" kern="1200" dirty="0" smtClean="0">
                  <a:solidFill>
                    <a:schemeClr val="bg1"/>
                  </a:solidFill>
                </a:rPr>
                <a:t>Optimization</a:t>
              </a:r>
              <a:endParaRPr lang="ru-RU" sz="2800" kern="1200" dirty="0">
                <a:solidFill>
                  <a:schemeClr val="bg1"/>
                </a:solidFill>
              </a:endParaRPr>
            </a:p>
          </p:txBody>
        </p:sp>
        <p:sp>
          <p:nvSpPr>
            <p:cNvPr id="6" name="Freeform 5"/>
            <p:cNvSpPr/>
            <p:nvPr/>
          </p:nvSpPr>
          <p:spPr>
            <a:xfrm>
              <a:off x="512228" y="4705311"/>
              <a:ext cx="9432959" cy="1919205"/>
            </a:xfrm>
            <a:custGeom>
              <a:avLst/>
              <a:gdLst>
                <a:gd name="connsiteX0" fmla="*/ 0 w 9432959"/>
                <a:gd name="connsiteY0" fmla="*/ 1919205 h 1919205"/>
                <a:gd name="connsiteX1" fmla="*/ 1572155 w 9432959"/>
                <a:gd name="connsiteY1" fmla="*/ 0 h 1919205"/>
                <a:gd name="connsiteX2" fmla="*/ 7860804 w 9432959"/>
                <a:gd name="connsiteY2" fmla="*/ 0 h 1919205"/>
                <a:gd name="connsiteX3" fmla="*/ 9432959 w 9432959"/>
                <a:gd name="connsiteY3" fmla="*/ 1919205 h 1919205"/>
                <a:gd name="connsiteX4" fmla="*/ 0 w 9432959"/>
                <a:gd name="connsiteY4" fmla="*/ 1919205 h 1919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2959" h="1919205">
                  <a:moveTo>
                    <a:pt x="0" y="1919205"/>
                  </a:moveTo>
                  <a:lnTo>
                    <a:pt x="1572155" y="0"/>
                  </a:lnTo>
                  <a:lnTo>
                    <a:pt x="7860804" y="0"/>
                  </a:lnTo>
                  <a:lnTo>
                    <a:pt x="9432959" y="1919205"/>
                  </a:lnTo>
                  <a:lnTo>
                    <a:pt x="0" y="191920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81247" tIns="30480" rIns="1681249" bIns="30480" numCol="1" spcCol="1270" anchor="ctr" anchorCtr="0">
              <a:noAutofit/>
            </a:bodyPr>
            <a:lstStyle/>
            <a:p>
              <a:pPr lvl="0" algn="ctr" defTabSz="1066800">
                <a:lnSpc>
                  <a:spcPct val="90000"/>
                </a:lnSpc>
                <a:spcBef>
                  <a:spcPct val="0"/>
                </a:spcBef>
                <a:spcAft>
                  <a:spcPct val="35000"/>
                </a:spcAft>
              </a:pPr>
              <a:r>
                <a:rPr lang="en-US" sz="2800" kern="1200" dirty="0" smtClean="0">
                  <a:solidFill>
                    <a:schemeClr val="bg1"/>
                  </a:solidFill>
                </a:rPr>
                <a:t>Access to </a:t>
              </a:r>
              <a:r>
                <a:rPr lang="en-US" sz="2800" dirty="0" smtClean="0">
                  <a:solidFill>
                    <a:schemeClr val="bg1"/>
                  </a:solidFill>
                </a:rPr>
                <a:t>persistent</a:t>
              </a:r>
              <a:r>
                <a:rPr lang="en-US" sz="2800" kern="1200" dirty="0" smtClean="0">
                  <a:solidFill>
                    <a:schemeClr val="bg1"/>
                  </a:solidFill>
                </a:rPr>
                <a:t> and safe technologies</a:t>
              </a:r>
              <a:endParaRPr lang="ru-RU" sz="2800" kern="1200" dirty="0">
                <a:solidFill>
                  <a:schemeClr val="bg1"/>
                </a:solidFill>
              </a:endParaRPr>
            </a:p>
          </p:txBody>
        </p:sp>
      </p:grpSp>
    </p:spTree>
    <p:extLst>
      <p:ext uri="{BB962C8B-B14F-4D97-AF65-F5344CB8AC3E}">
        <p14:creationId xmlns:p14="http://schemas.microsoft.com/office/powerpoint/2010/main" val="21283975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49" y="447077"/>
            <a:ext cx="11710251" cy="666385"/>
          </a:xfrm>
        </p:spPr>
        <p:txBody>
          <a:bodyPr>
            <a:normAutofit/>
          </a:bodyPr>
          <a:lstStyle/>
          <a:p>
            <a:r>
              <a:rPr lang="en-US" sz="4800" dirty="0" smtClean="0">
                <a:cs typeface="Arial" pitchFamily="34" charset="0"/>
              </a:rPr>
              <a:t>Microsoft Programs for NGOs</a:t>
            </a:r>
            <a:endParaRPr lang="en-US" sz="4800" dirty="0">
              <a:cs typeface="Arial" pitchFamily="34" charset="0"/>
            </a:endParaRPr>
          </a:p>
        </p:txBody>
      </p:sp>
      <p:sp>
        <p:nvSpPr>
          <p:cNvPr id="16" name="Rectangle 17"/>
          <p:cNvSpPr/>
          <p:nvPr/>
        </p:nvSpPr>
        <p:spPr bwMode="auto">
          <a:xfrm>
            <a:off x="494632" y="1285747"/>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800" dirty="0" smtClean="0">
                <a:solidFill>
                  <a:schemeClr val="bg1">
                    <a:lumMod val="50000"/>
                  </a:schemeClr>
                </a:solidFill>
                <a:latin typeface="Segoe UI Light" panose="020B0502040204020203" pitchFamily="34" charset="0"/>
                <a:cs typeface="Segoe UI Light" panose="020B0502040204020203" pitchFamily="34" charset="0"/>
              </a:rPr>
              <a:t>Software grants through CyberGrants platform</a:t>
            </a:r>
            <a:endParaRPr lang="en-US" sz="28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7" name="Rectangle 17"/>
          <p:cNvSpPr/>
          <p:nvPr/>
        </p:nvSpPr>
        <p:spPr bwMode="auto">
          <a:xfrm>
            <a:off x="3928097" y="1285747"/>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800" dirty="0" smtClean="0">
                <a:solidFill>
                  <a:schemeClr val="bg1">
                    <a:lumMod val="50000"/>
                  </a:schemeClr>
                </a:solidFill>
                <a:latin typeface="Segoe UI Light" panose="020B0502040204020203" pitchFamily="34" charset="0"/>
                <a:cs typeface="Segoe UI Light" panose="020B0502040204020203" pitchFamily="34" charset="0"/>
              </a:rPr>
              <a:t>Software grants through InfoDonor/ </a:t>
            </a:r>
            <a:r>
              <a:rPr lang="en-US" sz="2800" dirty="0" err="1" smtClean="0">
                <a:solidFill>
                  <a:schemeClr val="bg1">
                    <a:lumMod val="50000"/>
                  </a:schemeClr>
                </a:solidFill>
                <a:latin typeface="Segoe UI Light" panose="020B0502040204020203" pitchFamily="34" charset="0"/>
                <a:cs typeface="Segoe UI Light" panose="020B0502040204020203" pitchFamily="34" charset="0"/>
              </a:rPr>
              <a:t>TechSoup</a:t>
            </a:r>
            <a:r>
              <a:rPr lang="ru-RU" sz="2800" dirty="0" smtClean="0">
                <a:solidFill>
                  <a:schemeClr val="bg1">
                    <a:lumMod val="50000"/>
                  </a:schemeClr>
                </a:solidFill>
                <a:latin typeface="Segoe UI Light" panose="020B0502040204020203" pitchFamily="34" charset="0"/>
                <a:cs typeface="Segoe UI Light" panose="020B0502040204020203" pitchFamily="34" charset="0"/>
              </a:rPr>
              <a:t> </a:t>
            </a:r>
            <a:r>
              <a:rPr lang="en-US" sz="2800" dirty="0" smtClean="0">
                <a:solidFill>
                  <a:schemeClr val="bg1">
                    <a:lumMod val="50000"/>
                  </a:schemeClr>
                </a:solidFill>
                <a:latin typeface="Segoe UI Light" panose="020B0502040204020203" pitchFamily="34" charset="0"/>
                <a:cs typeface="Segoe UI Light" panose="020B0502040204020203" pitchFamily="34" charset="0"/>
              </a:rPr>
              <a:t>platform</a:t>
            </a:r>
            <a:endParaRPr lang="ru-RU" sz="28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9" name="Rectangle 17"/>
          <p:cNvSpPr/>
          <p:nvPr/>
        </p:nvSpPr>
        <p:spPr bwMode="auto">
          <a:xfrm>
            <a:off x="7361562" y="1285747"/>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800" dirty="0" smtClean="0">
                <a:solidFill>
                  <a:schemeClr val="bg1">
                    <a:lumMod val="50000"/>
                  </a:schemeClr>
                </a:solidFill>
                <a:latin typeface="Segoe UI Light" panose="020B0502040204020203" pitchFamily="34" charset="0"/>
                <a:cs typeface="Segoe UI Light" panose="020B0502040204020203" pitchFamily="34" charset="0"/>
              </a:rPr>
              <a:t>Unilateral license program</a:t>
            </a:r>
            <a:endParaRPr lang="ru-RU" sz="28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0" name="Rectangle 17"/>
          <p:cNvSpPr/>
          <p:nvPr/>
        </p:nvSpPr>
        <p:spPr bwMode="auto">
          <a:xfrm>
            <a:off x="494632" y="4122032"/>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800" dirty="0" smtClean="0">
                <a:solidFill>
                  <a:schemeClr val="bg1">
                    <a:lumMod val="50000"/>
                  </a:schemeClr>
                </a:solidFill>
                <a:latin typeface="Segoe UI Light" panose="020B0502040204020203" pitchFamily="34" charset="0"/>
                <a:cs typeface="Segoe UI Light" panose="020B0502040204020203" pitchFamily="34" charset="0"/>
              </a:rPr>
              <a:t>Office365</a:t>
            </a:r>
            <a:r>
              <a:rPr lang="ru-RU" sz="2800" dirty="0" smtClean="0">
                <a:solidFill>
                  <a:schemeClr val="bg1">
                    <a:lumMod val="50000"/>
                  </a:schemeClr>
                </a:solidFill>
                <a:latin typeface="Segoe UI Light" panose="020B0502040204020203" pitchFamily="34" charset="0"/>
                <a:cs typeface="Segoe UI Light" panose="020B0502040204020203" pitchFamily="34" charset="0"/>
              </a:rPr>
              <a:t> </a:t>
            </a:r>
            <a:r>
              <a:rPr lang="en-US" sz="2800" dirty="0" smtClean="0">
                <a:solidFill>
                  <a:schemeClr val="bg1">
                    <a:lumMod val="50000"/>
                  </a:schemeClr>
                </a:solidFill>
                <a:latin typeface="Segoe UI Light" panose="020B0502040204020203" pitchFamily="34" charset="0"/>
                <a:cs typeface="Segoe UI Light" panose="020B0502040204020203" pitchFamily="34" charset="0"/>
              </a:rPr>
              <a:t>subscription discounted or free of charge</a:t>
            </a:r>
            <a:endParaRPr lang="ru-RU" sz="28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2" name="Rectangle 17"/>
          <p:cNvSpPr/>
          <p:nvPr/>
        </p:nvSpPr>
        <p:spPr bwMode="auto">
          <a:xfrm>
            <a:off x="7361562" y="4122031"/>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800" dirty="0" smtClean="0">
                <a:solidFill>
                  <a:schemeClr val="bg1">
                    <a:lumMod val="50000"/>
                  </a:schemeClr>
                </a:solidFill>
                <a:latin typeface="Segoe UI Light" panose="020B0502040204020203" pitchFamily="34" charset="0"/>
                <a:cs typeface="Segoe UI Light" panose="020B0502040204020203" pitchFamily="34" charset="0"/>
              </a:rPr>
              <a:t>Informational support</a:t>
            </a:r>
            <a:endParaRPr lang="en-US" sz="2800" dirty="0">
              <a:solidFill>
                <a:schemeClr val="bg1">
                  <a:lumMod val="50000"/>
                </a:schemeClr>
              </a:solidFill>
              <a:latin typeface="Segoe UI Light" panose="020B0502040204020203" pitchFamily="34" charset="0"/>
              <a:cs typeface="Segoe UI Light" panose="020B0502040204020203" pitchFamily="34"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097" y="4122031"/>
            <a:ext cx="2664000" cy="2664000"/>
          </a:xfrm>
          <a:prstGeom prst="rect">
            <a:avLst/>
          </a:prstGeom>
        </p:spPr>
      </p:pic>
    </p:spTree>
    <p:extLst>
      <p:ext uri="{BB962C8B-B14F-4D97-AF65-F5344CB8AC3E}">
        <p14:creationId xmlns:p14="http://schemas.microsoft.com/office/powerpoint/2010/main" val="2499305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76" y="228600"/>
            <a:ext cx="11149013" cy="609398"/>
          </a:xfrm>
        </p:spPr>
        <p:txBody>
          <a:bodyPr/>
          <a:lstStyle/>
          <a:p>
            <a:r>
              <a:rPr lang="en-US" sz="4400" dirty="0" smtClean="0"/>
              <a:t>SW grants through CyberGrants</a:t>
            </a:r>
            <a:endParaRPr lang="en-US" sz="4400" dirty="0"/>
          </a:p>
        </p:txBody>
      </p:sp>
      <p:sp>
        <p:nvSpPr>
          <p:cNvPr id="10" name="Rectangle 4"/>
          <p:cNvSpPr/>
          <p:nvPr/>
        </p:nvSpPr>
        <p:spPr bwMode="auto">
          <a:xfrm>
            <a:off x="547854" y="1114160"/>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800" dirty="0" smtClean="0">
                <a:solidFill>
                  <a:schemeClr val="bg1">
                    <a:lumMod val="50000"/>
                  </a:schemeClr>
                </a:solidFill>
                <a:latin typeface="Segoe UI Light" panose="020B0502040204020203" pitchFamily="34" charset="0"/>
                <a:cs typeface="Segoe UI Light" panose="020B0502040204020203" pitchFamily="34" charset="0"/>
              </a:rPr>
              <a:t>Implemented </a:t>
            </a:r>
            <a:r>
              <a:rPr lang="en-US" sz="2800" b="1" dirty="0" smtClean="0">
                <a:solidFill>
                  <a:schemeClr val="bg1">
                    <a:lumMod val="50000"/>
                  </a:schemeClr>
                </a:solidFill>
                <a:latin typeface="Segoe UI Light" panose="020B0502040204020203" pitchFamily="34" charset="0"/>
                <a:cs typeface="Segoe UI Light" panose="020B0502040204020203" pitchFamily="34" charset="0"/>
              </a:rPr>
              <a:t>directly by Microsoft</a:t>
            </a:r>
            <a:endParaRPr lang="ru-RU" sz="2800" b="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3" name="Rectangle 7"/>
          <p:cNvSpPr/>
          <p:nvPr/>
        </p:nvSpPr>
        <p:spPr bwMode="auto">
          <a:xfrm>
            <a:off x="7558115" y="3978187"/>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a:r>
              <a:rPr lang="en-US" sz="2800" dirty="0">
                <a:solidFill>
                  <a:schemeClr val="bg1">
                    <a:lumMod val="50000"/>
                  </a:schemeClr>
                </a:solidFill>
                <a:latin typeface="Segoe UI Light" panose="020B0502040204020203" pitchFamily="34" charset="0"/>
                <a:cs typeface="Segoe UI Light" panose="020B0502040204020203" pitchFamily="34" charset="0"/>
                <a:hlinkClick r:id="rId3"/>
              </a:rPr>
              <a:t>www.ms-ngo.ru</a:t>
            </a:r>
            <a:r>
              <a:rPr lang="en-US" sz="2800" dirty="0">
                <a:solidFill>
                  <a:schemeClr val="bg1">
                    <a:lumMod val="50000"/>
                  </a:schemeClr>
                </a:solidFill>
                <a:latin typeface="Segoe UI Light" panose="020B0502040204020203" pitchFamily="34" charset="0"/>
                <a:cs typeface="Segoe UI Light" panose="020B0502040204020203" pitchFamily="34" charset="0"/>
              </a:rPr>
              <a:t> </a:t>
            </a:r>
            <a:r>
              <a:rPr lang="ru-RU" sz="2800" dirty="0">
                <a:solidFill>
                  <a:schemeClr val="bg1">
                    <a:lumMod val="50000"/>
                  </a:schemeClr>
                </a:solidFill>
                <a:latin typeface="Segoe UI Light" panose="020B0502040204020203" pitchFamily="34" charset="0"/>
                <a:cs typeface="Segoe UI Light" panose="020B0502040204020203" pitchFamily="34" charset="0"/>
              </a:rPr>
              <a:t> </a:t>
            </a:r>
            <a:endParaRPr lang="en-US" sz="2800" dirty="0">
              <a:solidFill>
                <a:schemeClr val="bg1">
                  <a:lumMod val="50000"/>
                </a:schemeClr>
              </a:solidFill>
              <a:latin typeface="Segoe UI Light" panose="020B0502040204020203" pitchFamily="34" charset="0"/>
              <a:cs typeface="Segoe UI Light" panose="020B0502040204020203" pitchFamily="34"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2914" y="4852986"/>
            <a:ext cx="914402" cy="914402"/>
          </a:xfrm>
          <a:prstGeom prst="rect">
            <a:avLst/>
          </a:prstGeom>
        </p:spPr>
      </p:pic>
      <p:pic>
        <p:nvPicPr>
          <p:cNvPr id="4" name="Рисунок 3"/>
          <p:cNvPicPr>
            <a:picLocks noChangeAspect="1"/>
          </p:cNvPicPr>
          <p:nvPr/>
        </p:nvPicPr>
        <p:blipFill rotWithShape="1">
          <a:blip r:embed="rId5">
            <a:extLst>
              <a:ext uri="{28A0092B-C50C-407E-A947-70E740481C1C}">
                <a14:useLocalDpi xmlns:a14="http://schemas.microsoft.com/office/drawing/2010/main" val="0"/>
              </a:ext>
            </a:extLst>
          </a:blip>
          <a:srcRect l="23472" r="-20605" b="1453"/>
          <a:stretch/>
        </p:blipFill>
        <p:spPr>
          <a:xfrm>
            <a:off x="4046050" y="3978186"/>
            <a:ext cx="3452054" cy="2684585"/>
          </a:xfrm>
          <a:prstGeom prst="rect">
            <a:avLst/>
          </a:prstGeom>
        </p:spPr>
      </p:pic>
      <p:sp>
        <p:nvSpPr>
          <p:cNvPr id="12" name="Rectangle 5"/>
          <p:cNvSpPr/>
          <p:nvPr/>
        </p:nvSpPr>
        <p:spPr bwMode="auto">
          <a:xfrm>
            <a:off x="7544246" y="1076092"/>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endParaRPr lang="ru-RU" sz="2800" dirty="0" smtClean="0">
              <a:solidFill>
                <a:schemeClr val="bg1">
                  <a:lumMod val="50000"/>
                </a:schemeClr>
              </a:solidFill>
              <a:latin typeface="Segoe UI Light" panose="020B0502040204020203" pitchFamily="34" charset="0"/>
              <a:cs typeface="Segoe UI Light" panose="020B0502040204020203" pitchFamily="34" charset="0"/>
            </a:endParaRPr>
          </a:p>
          <a:p>
            <a:pPr marL="0" lvl="1" defTabSz="914099" fontAlgn="base">
              <a:spcBef>
                <a:spcPct val="0"/>
              </a:spcBef>
              <a:spcAft>
                <a:spcPct val="0"/>
              </a:spcAft>
            </a:pPr>
            <a:endParaRPr lang="ru-RU" sz="2800" dirty="0">
              <a:solidFill>
                <a:schemeClr val="bg1">
                  <a:lumMod val="50000"/>
                </a:schemeClr>
              </a:solidFill>
              <a:latin typeface="Segoe UI Light" panose="020B0502040204020203" pitchFamily="34" charset="0"/>
              <a:cs typeface="Segoe UI Light" panose="020B0502040204020203" pitchFamily="34" charset="0"/>
            </a:endParaRPr>
          </a:p>
          <a:p>
            <a:pPr marL="0" lvl="1" defTabSz="914099" fontAlgn="base">
              <a:spcBef>
                <a:spcPct val="0"/>
              </a:spcBef>
              <a:spcAft>
                <a:spcPct val="0"/>
              </a:spcAft>
            </a:pPr>
            <a:r>
              <a:rPr lang="en-US" sz="2800" dirty="0" smtClean="0">
                <a:solidFill>
                  <a:schemeClr val="bg1">
                    <a:lumMod val="50000"/>
                  </a:schemeClr>
                </a:solidFill>
                <a:latin typeface="Segoe UI Light" panose="020B0502040204020203" pitchFamily="34" charset="0"/>
                <a:cs typeface="Segoe UI Light" panose="020B0502040204020203" pitchFamily="34" charset="0"/>
              </a:rPr>
              <a:t>For </a:t>
            </a:r>
            <a:r>
              <a:rPr lang="en-US" sz="2800" b="1" dirty="0" smtClean="0">
                <a:solidFill>
                  <a:schemeClr val="bg1">
                    <a:lumMod val="50000"/>
                  </a:schemeClr>
                </a:solidFill>
                <a:latin typeface="Segoe UI Light" panose="020B0502040204020203" pitchFamily="34" charset="0"/>
                <a:cs typeface="Segoe UI Light" panose="020B0502040204020203" pitchFamily="34" charset="0"/>
              </a:rPr>
              <a:t>large NGOs </a:t>
            </a:r>
            <a:r>
              <a:rPr lang="en-US" sz="2800" dirty="0" smtClean="0">
                <a:solidFill>
                  <a:schemeClr val="bg1">
                    <a:lumMod val="50000"/>
                  </a:schemeClr>
                </a:solidFill>
                <a:latin typeface="Segoe UI Light" panose="020B0502040204020203" pitchFamily="34" charset="0"/>
                <a:cs typeface="Segoe UI Light" panose="020B0502040204020203" pitchFamily="34" charset="0"/>
              </a:rPr>
              <a:t>– more than 50 workplaces</a:t>
            </a:r>
            <a:endParaRPr lang="ru-RU" sz="28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4" name="Rectangle 6"/>
          <p:cNvSpPr/>
          <p:nvPr/>
        </p:nvSpPr>
        <p:spPr bwMode="auto">
          <a:xfrm>
            <a:off x="547854" y="3978187"/>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800" dirty="0" smtClean="0">
                <a:solidFill>
                  <a:schemeClr val="bg1">
                    <a:lumMod val="50000"/>
                  </a:schemeClr>
                </a:solidFill>
                <a:latin typeface="Segoe UI Light" panose="020B0502040204020203" pitchFamily="34" charset="0"/>
                <a:cs typeface="Segoe UI Light" panose="020B0502040204020203" pitchFamily="34" charset="0"/>
              </a:rPr>
              <a:t>More than </a:t>
            </a:r>
            <a:r>
              <a:rPr lang="en-US" sz="2800" b="1" dirty="0" smtClean="0">
                <a:solidFill>
                  <a:schemeClr val="bg1">
                    <a:lumMod val="50000"/>
                  </a:schemeClr>
                </a:solidFill>
                <a:latin typeface="Segoe UI Light" panose="020B0502040204020203" pitchFamily="34" charset="0"/>
                <a:cs typeface="Segoe UI Light" panose="020B0502040204020203" pitchFamily="34" charset="0"/>
              </a:rPr>
              <a:t>100 products</a:t>
            </a:r>
            <a:r>
              <a:rPr lang="en-US" sz="2800" dirty="0" smtClean="0">
                <a:solidFill>
                  <a:schemeClr val="bg1">
                    <a:lumMod val="50000"/>
                  </a:schemeClr>
                </a:solidFill>
                <a:latin typeface="Segoe UI Light" panose="020B0502040204020203" pitchFamily="34" charset="0"/>
                <a:cs typeface="Segoe UI Light" panose="020B0502040204020203" pitchFamily="34" charset="0"/>
              </a:rPr>
              <a:t> in catalogue; number of licenses is </a:t>
            </a:r>
            <a:r>
              <a:rPr lang="en-US" sz="2800" b="1" dirty="0" smtClean="0">
                <a:solidFill>
                  <a:schemeClr val="bg1">
                    <a:lumMod val="50000"/>
                  </a:schemeClr>
                </a:solidFill>
                <a:latin typeface="Segoe UI Light" panose="020B0502040204020203" pitchFamily="34" charset="0"/>
                <a:cs typeface="Segoe UI Light" panose="020B0502040204020203" pitchFamily="34" charset="0"/>
              </a:rPr>
              <a:t>not limited</a:t>
            </a:r>
            <a:endParaRPr lang="en-US" sz="2800" b="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5" name="Rectangle 7"/>
          <p:cNvSpPr/>
          <p:nvPr/>
        </p:nvSpPr>
        <p:spPr bwMode="auto">
          <a:xfrm>
            <a:off x="4046050" y="1076092"/>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a:r>
              <a:rPr lang="en-US" sz="2800" dirty="0" smtClean="0">
                <a:solidFill>
                  <a:schemeClr val="bg1">
                    <a:lumMod val="50000"/>
                  </a:schemeClr>
                </a:solidFill>
                <a:latin typeface="Segoe UI Light" panose="020B0502040204020203" pitchFamily="34" charset="0"/>
                <a:cs typeface="Segoe UI Light" panose="020B0502040204020203" pitchFamily="34" charset="0"/>
              </a:rPr>
              <a:t>For NGOs meeting the eligibility criteria</a:t>
            </a:r>
            <a:endParaRPr lang="ru-RU" sz="2800" dirty="0">
              <a:solidFill>
                <a:schemeClr val="bg1">
                  <a:lumMod val="5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12009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2"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854" y="217764"/>
            <a:ext cx="11149013" cy="664797"/>
          </a:xfrm>
        </p:spPr>
        <p:txBody>
          <a:bodyPr/>
          <a:lstStyle/>
          <a:p>
            <a:r>
              <a:rPr lang="en-US" sz="4800" dirty="0" smtClean="0"/>
              <a:t>InfoDonor program</a:t>
            </a:r>
            <a:endParaRPr lang="en-US" sz="4800" dirty="0"/>
          </a:p>
        </p:txBody>
      </p:sp>
      <p:sp>
        <p:nvSpPr>
          <p:cNvPr id="5" name="Rectangle 4"/>
          <p:cNvSpPr/>
          <p:nvPr/>
        </p:nvSpPr>
        <p:spPr bwMode="auto">
          <a:xfrm>
            <a:off x="547854" y="3978187"/>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800" dirty="0" smtClean="0">
                <a:solidFill>
                  <a:schemeClr val="bg1">
                    <a:lumMod val="50000"/>
                  </a:schemeClr>
                </a:solidFill>
                <a:latin typeface="Segoe UI Light" panose="020B0502040204020203" pitchFamily="34" charset="0"/>
                <a:cs typeface="Segoe UI Light" panose="020B0502040204020203" pitchFamily="34" charset="0"/>
              </a:rPr>
              <a:t>For </a:t>
            </a:r>
            <a:r>
              <a:rPr lang="en-US" sz="2800" b="1" dirty="0" smtClean="0">
                <a:solidFill>
                  <a:schemeClr val="bg1">
                    <a:lumMod val="50000"/>
                  </a:schemeClr>
                </a:solidFill>
                <a:latin typeface="Segoe UI Light" panose="020B0502040204020203" pitchFamily="34" charset="0"/>
                <a:cs typeface="Segoe UI Light" panose="020B0502040204020203" pitchFamily="34" charset="0"/>
              </a:rPr>
              <a:t>small and medium NGOs</a:t>
            </a:r>
            <a:r>
              <a:rPr lang="en-US" sz="2800" dirty="0" smtClean="0">
                <a:solidFill>
                  <a:schemeClr val="bg1">
                    <a:lumMod val="50000"/>
                  </a:schemeClr>
                </a:solidFill>
                <a:latin typeface="Segoe UI Light" panose="020B0502040204020203" pitchFamily="34" charset="0"/>
                <a:cs typeface="Segoe UI Light" panose="020B0502040204020203" pitchFamily="34" charset="0"/>
              </a:rPr>
              <a:t> (less than 50 workplaces). Up to </a:t>
            </a:r>
            <a:r>
              <a:rPr lang="en-US" sz="2800" b="1" dirty="0" smtClean="0">
                <a:solidFill>
                  <a:schemeClr val="bg1">
                    <a:lumMod val="50000"/>
                  </a:schemeClr>
                </a:solidFill>
                <a:latin typeface="Segoe UI Light" panose="020B0502040204020203" pitchFamily="34" charset="0"/>
                <a:cs typeface="Segoe UI Light" panose="020B0502040204020203" pitchFamily="34" charset="0"/>
              </a:rPr>
              <a:t>50 licenses for 10 products</a:t>
            </a:r>
            <a:endParaRPr lang="ru-RU" sz="2800" b="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6" name="Rectangle 5"/>
          <p:cNvSpPr/>
          <p:nvPr/>
        </p:nvSpPr>
        <p:spPr bwMode="auto">
          <a:xfrm>
            <a:off x="4077791" y="1098374"/>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a:r>
              <a:rPr lang="en-US" sz="2800" dirty="0" smtClean="0">
                <a:solidFill>
                  <a:schemeClr val="bg1">
                    <a:lumMod val="50000"/>
                  </a:schemeClr>
                </a:solidFill>
                <a:latin typeface="Segoe UI Light" panose="020B0502040204020203" pitchFamily="34" charset="0"/>
                <a:cs typeface="Segoe UI Light" panose="020B0502040204020203" pitchFamily="34" charset="0"/>
              </a:rPr>
              <a:t>Donors</a:t>
            </a:r>
            <a:r>
              <a:rPr lang="ru-RU" sz="2800" dirty="0" smtClean="0">
                <a:solidFill>
                  <a:schemeClr val="bg1">
                    <a:lumMod val="50000"/>
                  </a:schemeClr>
                </a:solidFill>
                <a:latin typeface="Segoe UI Light" panose="020B0502040204020203" pitchFamily="34" charset="0"/>
                <a:cs typeface="Segoe UI Light" panose="020B0502040204020203" pitchFamily="34" charset="0"/>
              </a:rPr>
              <a:t>:</a:t>
            </a:r>
            <a:endParaRPr lang="ru-RU" sz="2800" dirty="0">
              <a:solidFill>
                <a:schemeClr val="bg1">
                  <a:lumMod val="50000"/>
                </a:schemeClr>
              </a:solidFill>
              <a:latin typeface="Segoe UI Light" panose="020B0502040204020203" pitchFamily="34" charset="0"/>
              <a:cs typeface="Segoe UI Light" panose="020B0502040204020203" pitchFamily="34" charset="0"/>
            </a:endParaRPr>
          </a:p>
          <a:p>
            <a:pPr marL="0" lvl="1"/>
            <a:r>
              <a:rPr lang="en-US" sz="2800" dirty="0">
                <a:solidFill>
                  <a:schemeClr val="bg1">
                    <a:lumMod val="50000"/>
                  </a:schemeClr>
                </a:solidFill>
                <a:latin typeface="Segoe UI Light" panose="020B0502040204020203" pitchFamily="34" charset="0"/>
                <a:cs typeface="Segoe UI Light" panose="020B0502040204020203" pitchFamily="34" charset="0"/>
              </a:rPr>
              <a:t>Microsoft</a:t>
            </a:r>
          </a:p>
          <a:p>
            <a:pPr marL="0" lvl="1"/>
            <a:r>
              <a:rPr lang="en-US" sz="2800" dirty="0" err="1">
                <a:solidFill>
                  <a:schemeClr val="bg1">
                    <a:lumMod val="50000"/>
                  </a:schemeClr>
                </a:solidFill>
                <a:latin typeface="Segoe UI Light" panose="020B0502040204020203" pitchFamily="34" charset="0"/>
                <a:cs typeface="Segoe UI Light" panose="020B0502040204020203" pitchFamily="34" charset="0"/>
              </a:rPr>
              <a:t>iSpring</a:t>
            </a:r>
            <a:r>
              <a:rPr lang="en-US" sz="2800" dirty="0">
                <a:solidFill>
                  <a:schemeClr val="bg1">
                    <a:lumMod val="50000"/>
                  </a:schemeClr>
                </a:solidFill>
                <a:latin typeface="Segoe UI Light" panose="020B0502040204020203" pitchFamily="34" charset="0"/>
                <a:cs typeface="Segoe UI Light" panose="020B0502040204020203" pitchFamily="34" charset="0"/>
              </a:rPr>
              <a:t> </a:t>
            </a:r>
            <a:r>
              <a:rPr lang="en-US" sz="2800" dirty="0" smtClean="0">
                <a:solidFill>
                  <a:schemeClr val="bg1">
                    <a:lumMod val="50000"/>
                  </a:schemeClr>
                </a:solidFill>
                <a:latin typeface="Segoe UI Light" panose="020B0502040204020203" pitchFamily="34" charset="0"/>
                <a:cs typeface="Segoe UI Light" panose="020B0502040204020203" pitchFamily="34" charset="0"/>
              </a:rPr>
              <a:t>Solutions</a:t>
            </a:r>
            <a:endParaRPr lang="ru-RU" sz="28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7" name="Rectangle 6"/>
          <p:cNvSpPr/>
          <p:nvPr/>
        </p:nvSpPr>
        <p:spPr bwMode="auto">
          <a:xfrm>
            <a:off x="4077791" y="3978187"/>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800" dirty="0" smtClean="0">
                <a:solidFill>
                  <a:schemeClr val="bg1">
                    <a:lumMod val="50000"/>
                  </a:schemeClr>
                </a:solidFill>
                <a:latin typeface="Segoe UI Light" panose="020B0502040204020203" pitchFamily="34" charset="0"/>
                <a:cs typeface="Segoe UI Light" panose="020B0502040204020203" pitchFamily="34" charset="0"/>
              </a:rPr>
              <a:t>More than </a:t>
            </a:r>
            <a:r>
              <a:rPr lang="en-US" sz="2800" b="1" dirty="0" smtClean="0">
                <a:solidFill>
                  <a:schemeClr val="bg1">
                    <a:lumMod val="50000"/>
                  </a:schemeClr>
                </a:solidFill>
                <a:latin typeface="Segoe UI Light" panose="020B0502040204020203" pitchFamily="34" charset="0"/>
                <a:cs typeface="Segoe UI Light" panose="020B0502040204020203" pitchFamily="34" charset="0"/>
              </a:rPr>
              <a:t>100 modern Microsoft products </a:t>
            </a:r>
            <a:r>
              <a:rPr lang="en-US" sz="2800" dirty="0" smtClean="0">
                <a:solidFill>
                  <a:schemeClr val="bg1">
                    <a:lumMod val="50000"/>
                  </a:schemeClr>
                </a:solidFill>
                <a:latin typeface="Segoe UI Light" panose="020B0502040204020203" pitchFamily="34" charset="0"/>
                <a:cs typeface="Segoe UI Light" panose="020B0502040204020203" pitchFamily="34" charset="0"/>
              </a:rPr>
              <a:t>in the catalogue</a:t>
            </a:r>
            <a:endParaRPr lang="en-US" sz="2800" b="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8" name="Rectangle 7"/>
          <p:cNvSpPr/>
          <p:nvPr/>
        </p:nvSpPr>
        <p:spPr bwMode="auto">
          <a:xfrm>
            <a:off x="7558115" y="1088256"/>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a:r>
              <a:rPr lang="en-US" sz="2800" dirty="0">
                <a:solidFill>
                  <a:schemeClr val="bg1">
                    <a:lumMod val="50000"/>
                  </a:schemeClr>
                </a:solidFill>
                <a:latin typeface="Segoe UI Light" panose="020B0502040204020203" pitchFamily="34" charset="0"/>
                <a:cs typeface="Segoe UI Light" panose="020B0502040204020203" pitchFamily="34" charset="0"/>
              </a:rPr>
              <a:t>For NGOs meeting the eligibility criteria</a:t>
            </a:r>
          </a:p>
        </p:txBody>
      </p:sp>
      <p:sp>
        <p:nvSpPr>
          <p:cNvPr id="10" name="Rectangle 4"/>
          <p:cNvSpPr/>
          <p:nvPr/>
        </p:nvSpPr>
        <p:spPr bwMode="auto">
          <a:xfrm>
            <a:off x="547854" y="1098374"/>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800" dirty="0" smtClean="0">
                <a:solidFill>
                  <a:schemeClr val="bg1">
                    <a:lumMod val="50000"/>
                  </a:schemeClr>
                </a:solidFill>
                <a:latin typeface="Segoe UI Light" panose="020B0502040204020203" pitchFamily="34" charset="0"/>
                <a:cs typeface="Segoe UI Light" panose="020B0502040204020203" pitchFamily="34" charset="0"/>
              </a:rPr>
              <a:t>Implemented by </a:t>
            </a:r>
            <a:r>
              <a:rPr lang="en-US" sz="2800" dirty="0" err="1" smtClean="0">
                <a:solidFill>
                  <a:schemeClr val="bg1">
                    <a:lumMod val="50000"/>
                  </a:schemeClr>
                </a:solidFill>
                <a:latin typeface="Segoe UI Light" panose="020B0502040204020203" pitchFamily="34" charset="0"/>
                <a:cs typeface="Segoe UI Light" panose="020B0502040204020203" pitchFamily="34" charset="0"/>
              </a:rPr>
              <a:t>TechSoup</a:t>
            </a:r>
            <a:r>
              <a:rPr lang="en-US" sz="2800" dirty="0" smtClean="0">
                <a:solidFill>
                  <a:schemeClr val="bg1">
                    <a:lumMod val="50000"/>
                  </a:schemeClr>
                </a:solidFill>
                <a:latin typeface="Segoe UI Light" panose="020B0502040204020203" pitchFamily="34" charset="0"/>
                <a:cs typeface="Segoe UI Light" panose="020B0502040204020203" pitchFamily="34" charset="0"/>
              </a:rPr>
              <a:t> Global, national partner – Institute of Information Society</a:t>
            </a:r>
            <a:endParaRPr lang="ru-RU" sz="2800" dirty="0">
              <a:solidFill>
                <a:schemeClr val="bg1">
                  <a:lumMod val="50000"/>
                </a:schemeClr>
              </a:solidFill>
              <a:latin typeface="Segoe UI Light" panose="020B0502040204020203" pitchFamily="34" charset="0"/>
              <a:cs typeface="Segoe UI Light" panose="020B0502040204020203" pitchFamily="34" charset="0"/>
            </a:endParaRPr>
          </a:p>
        </p:txBody>
      </p:sp>
      <p:grpSp>
        <p:nvGrpSpPr>
          <p:cNvPr id="3" name="Group 2"/>
          <p:cNvGrpSpPr/>
          <p:nvPr/>
        </p:nvGrpSpPr>
        <p:grpSpPr>
          <a:xfrm>
            <a:off x="7558115" y="3978187"/>
            <a:ext cx="2664000" cy="2664000"/>
            <a:chOff x="7558115" y="3978187"/>
            <a:chExt cx="2664000" cy="2664000"/>
          </a:xfrm>
        </p:grpSpPr>
        <p:sp>
          <p:nvSpPr>
            <p:cNvPr id="13" name="Rectangle 7"/>
            <p:cNvSpPr/>
            <p:nvPr/>
          </p:nvSpPr>
          <p:spPr bwMode="auto">
            <a:xfrm>
              <a:off x="7558115" y="3978187"/>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a:r>
                <a:rPr lang="en-US" sz="2400" dirty="0">
                  <a:solidFill>
                    <a:schemeClr val="bg1">
                      <a:lumMod val="50000"/>
                    </a:schemeClr>
                  </a:solidFill>
                  <a:latin typeface="Segoe UI Light" panose="020B0502040204020203" pitchFamily="34" charset="0"/>
                  <a:cs typeface="Segoe UI Light" panose="020B0502040204020203" pitchFamily="34" charset="0"/>
                  <a:hlinkClick r:id="rId3"/>
                </a:rPr>
                <a:t>www.infodonor.ru</a:t>
              </a:r>
              <a:r>
                <a:rPr lang="ru-RU" sz="2400" dirty="0">
                  <a:solidFill>
                    <a:schemeClr val="bg1">
                      <a:lumMod val="50000"/>
                    </a:schemeClr>
                  </a:solidFill>
                  <a:latin typeface="Segoe UI Light" panose="020B0502040204020203" pitchFamily="34" charset="0"/>
                  <a:cs typeface="Segoe UI Light" panose="020B0502040204020203" pitchFamily="34" charset="0"/>
                </a:rPr>
                <a:t> </a:t>
              </a:r>
              <a:endParaRPr lang="en-US" sz="2400" dirty="0">
                <a:solidFill>
                  <a:schemeClr val="bg1">
                    <a:lumMod val="50000"/>
                  </a:schemeClr>
                </a:solidFill>
                <a:latin typeface="Segoe UI Light" panose="020B0502040204020203" pitchFamily="34" charset="0"/>
                <a:cs typeface="Segoe UI Light" panose="020B0502040204020203"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115" y="4724216"/>
              <a:ext cx="2664000" cy="117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039789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1+#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1" y="228601"/>
            <a:ext cx="11149013" cy="664797"/>
          </a:xfrm>
        </p:spPr>
        <p:txBody>
          <a:bodyPr/>
          <a:lstStyle/>
          <a:p>
            <a:r>
              <a:rPr lang="en-US" sz="4800" dirty="0" smtClean="0"/>
              <a:t>Unilateral license</a:t>
            </a:r>
            <a:endParaRPr lang="ru-RU" sz="4800" dirty="0"/>
          </a:p>
        </p:txBody>
      </p:sp>
      <p:sp>
        <p:nvSpPr>
          <p:cNvPr id="4" name="Rectangle 24"/>
          <p:cNvSpPr/>
          <p:nvPr/>
        </p:nvSpPr>
        <p:spPr bwMode="auto">
          <a:xfrm>
            <a:off x="7188412" y="3980718"/>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b="1" spc="-100" dirty="0" smtClean="0">
                <a:solidFill>
                  <a:schemeClr val="bg1">
                    <a:lumMod val="50000"/>
                  </a:schemeClr>
                </a:solidFill>
                <a:latin typeface="Segoe UI Light" panose="020B0502040204020203" pitchFamily="34" charset="0"/>
                <a:ea typeface="Segoe UI" pitchFamily="34" charset="0"/>
                <a:cs typeface="Segoe UI Light" panose="020B0502040204020203" pitchFamily="34" charset="0"/>
              </a:rPr>
              <a:t>Hotline</a:t>
            </a:r>
            <a:r>
              <a:rPr lang="ru-RU" sz="2400" spc="-100" dirty="0" smtClean="0">
                <a:solidFill>
                  <a:schemeClr val="bg1">
                    <a:lumMod val="50000"/>
                  </a:schemeClr>
                </a:solidFill>
                <a:latin typeface="Segoe UI Light" panose="020B0502040204020203" pitchFamily="34" charset="0"/>
                <a:ea typeface="Segoe UI" pitchFamily="34" charset="0"/>
                <a:cs typeface="Segoe UI Light" panose="020B0502040204020203" pitchFamily="34" charset="0"/>
              </a:rPr>
              <a:t>:</a:t>
            </a:r>
            <a:endParaRPr lang="ru-RU"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endParaRPr>
          </a:p>
          <a:p>
            <a:pPr defTabSz="914099" fontAlgn="base">
              <a:spcBef>
                <a:spcPct val="0"/>
              </a:spcBef>
              <a:spcAft>
                <a:spcPct val="0"/>
              </a:spcAft>
            </a:pPr>
            <a:r>
              <a:rPr lang="ru-RU"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hlinkClick r:id="rId3"/>
              </a:rPr>
              <a:t>nco@microsoft.com</a:t>
            </a:r>
            <a:r>
              <a:rPr lang="en-US"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rPr>
              <a:t> </a:t>
            </a:r>
            <a:r>
              <a:rPr lang="ru-RU"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rPr>
              <a:t> </a:t>
            </a:r>
          </a:p>
          <a:p>
            <a:pPr defTabSz="914099" fontAlgn="base">
              <a:spcBef>
                <a:spcPct val="0"/>
              </a:spcBef>
              <a:spcAft>
                <a:spcPct val="0"/>
              </a:spcAft>
            </a:pPr>
            <a:r>
              <a:rPr lang="ru-RU"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rPr>
              <a:t>+7 (964) 506-33-03</a:t>
            </a:r>
            <a:endParaRPr lang="en-US"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endParaRPr>
          </a:p>
        </p:txBody>
      </p:sp>
      <p:sp>
        <p:nvSpPr>
          <p:cNvPr id="5" name="Rectangle 24"/>
          <p:cNvSpPr/>
          <p:nvPr/>
        </p:nvSpPr>
        <p:spPr bwMode="auto">
          <a:xfrm>
            <a:off x="3854556" y="3980718"/>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it-IT"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hlinkClick r:id="rId4"/>
              </a:rPr>
              <a:t>http://www.microsoft.com/ru-ru/licensing/program/Corp_search.aspx#charities</a:t>
            </a:r>
            <a:r>
              <a:rPr lang="ru-RU"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rPr>
              <a:t> </a:t>
            </a:r>
          </a:p>
        </p:txBody>
      </p:sp>
      <p:sp>
        <p:nvSpPr>
          <p:cNvPr id="10" name="Rectangle 24"/>
          <p:cNvSpPr/>
          <p:nvPr/>
        </p:nvSpPr>
        <p:spPr bwMode="auto">
          <a:xfrm>
            <a:off x="520700" y="3980718"/>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spc="-100" dirty="0" smtClean="0">
                <a:solidFill>
                  <a:schemeClr val="bg1">
                    <a:lumMod val="50000"/>
                  </a:schemeClr>
                </a:solidFill>
                <a:latin typeface="Segoe UI Light" panose="020B0502040204020203" pitchFamily="34" charset="0"/>
                <a:ea typeface="Segoe UI" pitchFamily="34" charset="0"/>
                <a:cs typeface="Segoe UI Light" panose="020B0502040204020203" pitchFamily="34" charset="0"/>
              </a:rPr>
              <a:t>Gives time to apply to the current licensing programs, including Software Donations program</a:t>
            </a:r>
            <a:endParaRPr lang="ru-RU"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endParaRPr>
          </a:p>
        </p:txBody>
      </p:sp>
      <p:sp>
        <p:nvSpPr>
          <p:cNvPr id="11" name="Rectangle 24"/>
          <p:cNvSpPr/>
          <p:nvPr/>
        </p:nvSpPr>
        <p:spPr bwMode="auto">
          <a:xfrm>
            <a:off x="7188412" y="965170"/>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rPr>
              <a:t>L</a:t>
            </a:r>
            <a:r>
              <a:rPr lang="en-US" sz="2400" spc="-100" dirty="0" smtClean="0">
                <a:solidFill>
                  <a:schemeClr val="bg1">
                    <a:lumMod val="50000"/>
                  </a:schemeClr>
                </a:solidFill>
                <a:latin typeface="Segoe UI Light" panose="020B0502040204020203" pitchFamily="34" charset="0"/>
                <a:ea typeface="Segoe UI" pitchFamily="34" charset="0"/>
                <a:cs typeface="Segoe UI Light" panose="020B0502040204020203" pitchFamily="34" charset="0"/>
              </a:rPr>
              <a:t>imited</a:t>
            </a:r>
            <a:r>
              <a:rPr lang="en-US"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rPr>
              <a:t>, non-transferable, royalty-free right to use Microsoft software products already installed on </a:t>
            </a:r>
            <a:r>
              <a:rPr lang="en-US" sz="2400" spc="-100" dirty="0" smtClean="0">
                <a:solidFill>
                  <a:schemeClr val="bg1">
                    <a:lumMod val="50000"/>
                  </a:schemeClr>
                </a:solidFill>
                <a:latin typeface="Segoe UI Light" panose="020B0502040204020203" pitchFamily="34" charset="0"/>
                <a:ea typeface="Segoe UI" pitchFamily="34" charset="0"/>
                <a:cs typeface="Segoe UI Light" panose="020B0502040204020203" pitchFamily="34" charset="0"/>
              </a:rPr>
              <a:t>their </a:t>
            </a:r>
            <a:r>
              <a:rPr lang="en-US"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rPr>
              <a:t>PCs</a:t>
            </a:r>
          </a:p>
        </p:txBody>
      </p:sp>
      <p:sp>
        <p:nvSpPr>
          <p:cNvPr id="12" name="Rectangle 24"/>
          <p:cNvSpPr/>
          <p:nvPr/>
        </p:nvSpPr>
        <p:spPr bwMode="auto">
          <a:xfrm>
            <a:off x="3854556" y="965170"/>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spc="-100" dirty="0" smtClean="0">
                <a:solidFill>
                  <a:schemeClr val="bg1">
                    <a:lumMod val="50000"/>
                  </a:schemeClr>
                </a:solidFill>
                <a:latin typeface="Segoe UI Light" panose="020B0502040204020203" pitchFamily="34" charset="0"/>
                <a:ea typeface="Segoe UI" pitchFamily="34" charset="0"/>
                <a:cs typeface="Segoe UI Light" panose="020B0502040204020203" pitchFamily="34" charset="0"/>
              </a:rPr>
              <a:t>For NGOs and small independent media</a:t>
            </a:r>
            <a:endParaRPr lang="en-US"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endParaRPr>
          </a:p>
        </p:txBody>
      </p:sp>
      <p:sp>
        <p:nvSpPr>
          <p:cNvPr id="13" name="Rectangle 24"/>
          <p:cNvSpPr/>
          <p:nvPr/>
        </p:nvSpPr>
        <p:spPr bwMode="auto">
          <a:xfrm>
            <a:off x="520700" y="965170"/>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spc="-100" dirty="0" smtClean="0">
                <a:solidFill>
                  <a:schemeClr val="bg1">
                    <a:lumMod val="50000"/>
                  </a:schemeClr>
                </a:solidFill>
                <a:latin typeface="Segoe UI Light" panose="020B0502040204020203" pitchFamily="34" charset="0"/>
                <a:ea typeface="Segoe UI" pitchFamily="34" charset="0"/>
                <a:cs typeface="Segoe UI Light" panose="020B0502040204020203" pitchFamily="34" charset="0"/>
              </a:rPr>
              <a:t>Available till 1 January 2016 in 12 countries</a:t>
            </a:r>
            <a:endParaRPr lang="en-US"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endParaRPr>
          </a:p>
        </p:txBody>
      </p:sp>
      <p:sp>
        <p:nvSpPr>
          <p:cNvPr id="9" name="Rectangle 24"/>
          <p:cNvSpPr/>
          <p:nvPr/>
        </p:nvSpPr>
        <p:spPr bwMode="auto">
          <a:xfrm>
            <a:off x="3854557" y="3980718"/>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it-IT"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hlinkClick r:id="rId4"/>
              </a:rPr>
              <a:t>http://www.microsoft.com/ru-ru/licensing/program/Corp_search.aspx#charities</a:t>
            </a:r>
            <a:r>
              <a:rPr lang="ru-RU"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rPr>
              <a:t> </a:t>
            </a:r>
          </a:p>
        </p:txBody>
      </p:sp>
      <p:sp>
        <p:nvSpPr>
          <p:cNvPr id="14" name="Rectangle 24"/>
          <p:cNvSpPr/>
          <p:nvPr/>
        </p:nvSpPr>
        <p:spPr bwMode="auto">
          <a:xfrm>
            <a:off x="520701" y="3980718"/>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spc="-100" dirty="0" smtClean="0">
                <a:solidFill>
                  <a:schemeClr val="bg1">
                    <a:lumMod val="50000"/>
                  </a:schemeClr>
                </a:solidFill>
                <a:latin typeface="Segoe UI Light" panose="020B0502040204020203" pitchFamily="34" charset="0"/>
                <a:ea typeface="Segoe UI" pitchFamily="34" charset="0"/>
                <a:cs typeface="Segoe UI Light" panose="020B0502040204020203" pitchFamily="34" charset="0"/>
              </a:rPr>
              <a:t>Gives time to apply to the current licensing programs, including Software Donations program</a:t>
            </a:r>
            <a:endParaRPr lang="ru-RU"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endParaRPr>
          </a:p>
        </p:txBody>
      </p:sp>
      <p:sp>
        <p:nvSpPr>
          <p:cNvPr id="15" name="Rectangle 24"/>
          <p:cNvSpPr/>
          <p:nvPr/>
        </p:nvSpPr>
        <p:spPr bwMode="auto">
          <a:xfrm>
            <a:off x="7188413" y="965170"/>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rPr>
              <a:t>L</a:t>
            </a:r>
            <a:r>
              <a:rPr lang="en-US" sz="2400" spc="-100" dirty="0" smtClean="0">
                <a:solidFill>
                  <a:schemeClr val="bg1">
                    <a:lumMod val="50000"/>
                  </a:schemeClr>
                </a:solidFill>
                <a:latin typeface="Segoe UI Light" panose="020B0502040204020203" pitchFamily="34" charset="0"/>
                <a:ea typeface="Segoe UI" pitchFamily="34" charset="0"/>
                <a:cs typeface="Segoe UI Light" panose="020B0502040204020203" pitchFamily="34" charset="0"/>
              </a:rPr>
              <a:t>imited</a:t>
            </a:r>
            <a:r>
              <a:rPr lang="en-US"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rPr>
              <a:t>, non-transferable, royalty-free right to use Microsoft software products already installed on </a:t>
            </a:r>
            <a:r>
              <a:rPr lang="en-US" sz="2400" spc="-100" dirty="0" smtClean="0">
                <a:solidFill>
                  <a:schemeClr val="bg1">
                    <a:lumMod val="50000"/>
                  </a:schemeClr>
                </a:solidFill>
                <a:latin typeface="Segoe UI Light" panose="020B0502040204020203" pitchFamily="34" charset="0"/>
                <a:ea typeface="Segoe UI" pitchFamily="34" charset="0"/>
                <a:cs typeface="Segoe UI Light" panose="020B0502040204020203" pitchFamily="34" charset="0"/>
              </a:rPr>
              <a:t>their </a:t>
            </a:r>
            <a:r>
              <a:rPr lang="en-US"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rPr>
              <a:t>PCs</a:t>
            </a:r>
          </a:p>
        </p:txBody>
      </p:sp>
      <p:sp>
        <p:nvSpPr>
          <p:cNvPr id="16" name="Rectangle 24"/>
          <p:cNvSpPr/>
          <p:nvPr/>
        </p:nvSpPr>
        <p:spPr bwMode="auto">
          <a:xfrm>
            <a:off x="3854557" y="965170"/>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spc="-100" dirty="0" smtClean="0">
                <a:solidFill>
                  <a:schemeClr val="bg1">
                    <a:lumMod val="50000"/>
                  </a:schemeClr>
                </a:solidFill>
                <a:latin typeface="Segoe UI Light" panose="020B0502040204020203" pitchFamily="34" charset="0"/>
                <a:ea typeface="Segoe UI" pitchFamily="34" charset="0"/>
                <a:cs typeface="Segoe UI Light" panose="020B0502040204020203" pitchFamily="34" charset="0"/>
              </a:rPr>
              <a:t>For NGOs and small independent media</a:t>
            </a:r>
            <a:endParaRPr lang="en-US"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endParaRPr>
          </a:p>
        </p:txBody>
      </p:sp>
      <p:sp>
        <p:nvSpPr>
          <p:cNvPr id="17" name="Rectangle 24"/>
          <p:cNvSpPr/>
          <p:nvPr/>
        </p:nvSpPr>
        <p:spPr bwMode="auto">
          <a:xfrm>
            <a:off x="520701" y="965170"/>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spc="-100" dirty="0" smtClean="0">
                <a:solidFill>
                  <a:schemeClr val="bg1">
                    <a:lumMod val="50000"/>
                  </a:schemeClr>
                </a:solidFill>
                <a:latin typeface="Segoe UI Light" panose="020B0502040204020203" pitchFamily="34" charset="0"/>
                <a:ea typeface="Segoe UI" pitchFamily="34" charset="0"/>
                <a:cs typeface="Segoe UI Light" panose="020B0502040204020203" pitchFamily="34" charset="0"/>
              </a:rPr>
              <a:t>Available till 1 January 2016 in 12 countries</a:t>
            </a:r>
            <a:endParaRPr lang="en-US" sz="2400" spc="-100" dirty="0">
              <a:solidFill>
                <a:schemeClr val="bg1">
                  <a:lumMod val="50000"/>
                </a:schemeClr>
              </a:solidFill>
              <a:latin typeface="Segoe UI Light" panose="020B0502040204020203" pitchFamily="34"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13065765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1+#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P spid="9"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316" y="243048"/>
            <a:ext cx="11151917" cy="609398"/>
          </a:xfrm>
        </p:spPr>
        <p:txBody>
          <a:bodyPr/>
          <a:lstStyle/>
          <a:p>
            <a:r>
              <a:rPr lang="en-US" sz="4400" dirty="0" smtClean="0"/>
              <a:t>What is Office 365</a:t>
            </a:r>
            <a:r>
              <a:rPr lang="ru-RU" sz="4400" dirty="0" smtClean="0"/>
              <a:t>?</a:t>
            </a:r>
            <a:endParaRPr lang="ru-RU" sz="4400" dirty="0"/>
          </a:p>
        </p:txBody>
      </p:sp>
      <p:sp>
        <p:nvSpPr>
          <p:cNvPr id="5" name="Rectangle 4"/>
          <p:cNvSpPr/>
          <p:nvPr/>
        </p:nvSpPr>
        <p:spPr bwMode="auto">
          <a:xfrm>
            <a:off x="413316" y="3689425"/>
            <a:ext cx="2160000" cy="216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b="1" dirty="0" smtClean="0">
                <a:solidFill>
                  <a:schemeClr val="bg1">
                    <a:lumMod val="50000"/>
                  </a:schemeClr>
                </a:solidFill>
                <a:latin typeface="Segoe UI Light" panose="020B0502040204020203" pitchFamily="34" charset="0"/>
                <a:cs typeface="Segoe UI Light" panose="020B0502040204020203" pitchFamily="34" charset="0"/>
              </a:rPr>
              <a:t>Business class e-mail </a:t>
            </a:r>
            <a:r>
              <a:rPr lang="ru-RU" sz="2400" dirty="0" smtClean="0">
                <a:solidFill>
                  <a:schemeClr val="bg1">
                    <a:lumMod val="50000"/>
                  </a:schemeClr>
                </a:solidFill>
                <a:latin typeface="Segoe UI Light" panose="020B0502040204020203" pitchFamily="34" charset="0"/>
                <a:cs typeface="Segoe UI Light" panose="020B0502040204020203" pitchFamily="34" charset="0"/>
              </a:rPr>
              <a:t>(</a:t>
            </a:r>
            <a:r>
              <a:rPr lang="ru-RU" sz="2400" b="1" dirty="0" smtClean="0">
                <a:solidFill>
                  <a:schemeClr val="bg1">
                    <a:lumMod val="50000"/>
                  </a:schemeClr>
                </a:solidFill>
                <a:latin typeface="Segoe UI Light" panose="020B0502040204020203" pitchFamily="34" charset="0"/>
                <a:cs typeface="Segoe UI Light" panose="020B0502040204020203" pitchFamily="34" charset="0"/>
              </a:rPr>
              <a:t>50 </a:t>
            </a:r>
            <a:r>
              <a:rPr lang="en-US" sz="2400" b="1" dirty="0" smtClean="0">
                <a:solidFill>
                  <a:schemeClr val="bg1">
                    <a:lumMod val="50000"/>
                  </a:schemeClr>
                </a:solidFill>
                <a:latin typeface="Segoe UI Light" panose="020B0502040204020203" pitchFamily="34" charset="0"/>
                <a:cs typeface="Segoe UI Light" panose="020B0502040204020203" pitchFamily="34" charset="0"/>
              </a:rPr>
              <a:t>Gb</a:t>
            </a:r>
            <a:r>
              <a:rPr lang="ru-RU" sz="2400" b="1" dirty="0" smtClean="0">
                <a:solidFill>
                  <a:schemeClr val="bg1">
                    <a:lumMod val="50000"/>
                  </a:schemeClr>
                </a:solidFill>
                <a:latin typeface="Segoe UI Light" panose="020B0502040204020203" pitchFamily="34" charset="0"/>
                <a:cs typeface="Segoe UI Light" panose="020B0502040204020203" pitchFamily="34" charset="0"/>
              </a:rPr>
              <a:t>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for a user</a:t>
            </a:r>
            <a:r>
              <a:rPr lang="ru-RU" sz="2400" dirty="0" smtClean="0">
                <a:solidFill>
                  <a:schemeClr val="bg1">
                    <a:lumMod val="50000"/>
                  </a:schemeClr>
                </a:solidFill>
                <a:latin typeface="Segoe UI Light" panose="020B0502040204020203" pitchFamily="34" charset="0"/>
                <a:cs typeface="Segoe UI Light" panose="020B0502040204020203" pitchFamily="34" charset="0"/>
              </a:rPr>
              <a:t>)</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3" name="Rectangle 4"/>
          <p:cNvSpPr/>
          <p:nvPr/>
        </p:nvSpPr>
        <p:spPr bwMode="auto">
          <a:xfrm>
            <a:off x="2734394" y="3689425"/>
            <a:ext cx="2160000" cy="216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dirty="0" smtClean="0">
                <a:solidFill>
                  <a:schemeClr val="bg1">
                    <a:lumMod val="50000"/>
                  </a:schemeClr>
                </a:solidFill>
                <a:latin typeface="Segoe UI Light" panose="020B0502040204020203" pitchFamily="34" charset="0"/>
                <a:cs typeface="Segoe UI Light" panose="020B0502040204020203" pitchFamily="34" charset="0"/>
              </a:rPr>
              <a:t>Well-known Office programs enhanced with</a:t>
            </a:r>
            <a:r>
              <a:rPr lang="ru-RU" sz="2400" dirty="0" smtClean="0">
                <a:solidFill>
                  <a:schemeClr val="bg1">
                    <a:lumMod val="50000"/>
                  </a:schemeClr>
                </a:solidFill>
                <a:latin typeface="Segoe UI Light" panose="020B0502040204020203" pitchFamily="34" charset="0"/>
                <a:cs typeface="Segoe UI Light" panose="020B0502040204020203" pitchFamily="34" charset="0"/>
              </a:rPr>
              <a:t>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team collaboration options</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4" name="Rectangle 4"/>
          <p:cNvSpPr/>
          <p:nvPr/>
        </p:nvSpPr>
        <p:spPr bwMode="auto">
          <a:xfrm>
            <a:off x="9668112" y="1236097"/>
            <a:ext cx="2160000" cy="216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b="1" dirty="0" smtClean="0">
                <a:solidFill>
                  <a:schemeClr val="bg1">
                    <a:lumMod val="50000"/>
                  </a:schemeClr>
                </a:solidFill>
                <a:latin typeface="Segoe UI Light" panose="020B0502040204020203" pitchFamily="34" charset="0"/>
                <a:cs typeface="Segoe UI Light" panose="020B0502040204020203" pitchFamily="34" charset="0"/>
              </a:rPr>
              <a:t>5 security levels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to protect your data</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5" name="Rectangle 4"/>
          <p:cNvSpPr/>
          <p:nvPr/>
        </p:nvSpPr>
        <p:spPr bwMode="auto">
          <a:xfrm>
            <a:off x="5040714" y="1236097"/>
            <a:ext cx="2160000" cy="216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dirty="0" smtClean="0">
                <a:solidFill>
                  <a:schemeClr val="bg1">
                    <a:lumMod val="50000"/>
                  </a:schemeClr>
                </a:solidFill>
                <a:latin typeface="Segoe UI Light" panose="020B0502040204020203" pitchFamily="34" charset="0"/>
                <a:cs typeface="Segoe UI Light" panose="020B0502040204020203" pitchFamily="34" charset="0"/>
              </a:rPr>
              <a:t>Expensive physical servers are not necessary</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6" name="Rectangle 4"/>
          <p:cNvSpPr/>
          <p:nvPr/>
        </p:nvSpPr>
        <p:spPr bwMode="auto">
          <a:xfrm>
            <a:off x="5055472" y="3689425"/>
            <a:ext cx="2160000" cy="216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b="1" dirty="0" smtClean="0">
                <a:solidFill>
                  <a:schemeClr val="bg1">
                    <a:lumMod val="50000"/>
                  </a:schemeClr>
                </a:solidFill>
                <a:latin typeface="Segoe UI Light" panose="020B0502040204020203" pitchFamily="34" charset="0"/>
                <a:cs typeface="Segoe UI Light" panose="020B0502040204020203" pitchFamily="34" charset="0"/>
              </a:rPr>
              <a:t>OneDrive for business </a:t>
            </a:r>
            <a:r>
              <a:rPr lang="ru-RU" sz="2400" dirty="0" smtClean="0">
                <a:solidFill>
                  <a:schemeClr val="bg1">
                    <a:lumMod val="50000"/>
                  </a:schemeClr>
                </a:solidFill>
                <a:latin typeface="Segoe UI Light" panose="020B0502040204020203" pitchFamily="34" charset="0"/>
                <a:cs typeface="Segoe UI Light" panose="020B0502040204020203" pitchFamily="34" charset="0"/>
              </a:rPr>
              <a:t>- </a:t>
            </a:r>
            <a:r>
              <a:rPr lang="ru-RU" sz="2400" b="1" dirty="0" smtClean="0">
                <a:solidFill>
                  <a:schemeClr val="bg1">
                    <a:lumMod val="50000"/>
                  </a:schemeClr>
                </a:solidFill>
                <a:latin typeface="Segoe UI Light" panose="020B0502040204020203" pitchFamily="34" charset="0"/>
                <a:cs typeface="Segoe UI Light" panose="020B0502040204020203" pitchFamily="34" charset="0"/>
              </a:rPr>
              <a:t>1 </a:t>
            </a:r>
            <a:r>
              <a:rPr lang="en-US" sz="2400" b="1" dirty="0" smtClean="0">
                <a:solidFill>
                  <a:schemeClr val="bg1">
                    <a:lumMod val="50000"/>
                  </a:schemeClr>
                </a:solidFill>
                <a:latin typeface="Segoe UI Light" panose="020B0502040204020203" pitchFamily="34" charset="0"/>
                <a:cs typeface="Segoe UI Light" panose="020B0502040204020203" pitchFamily="34" charset="0"/>
              </a:rPr>
              <a:t>Tb</a:t>
            </a:r>
            <a:r>
              <a:rPr lang="ru-RU" sz="2400" b="1" dirty="0" smtClean="0">
                <a:solidFill>
                  <a:schemeClr val="bg1">
                    <a:lumMod val="50000"/>
                  </a:schemeClr>
                </a:solidFill>
                <a:latin typeface="Segoe UI Light" panose="020B0502040204020203" pitchFamily="34" charset="0"/>
                <a:cs typeface="Segoe UI Light" panose="020B0502040204020203" pitchFamily="34" charset="0"/>
              </a:rPr>
              <a:t>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for a user</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7" name="Rectangle 4"/>
          <p:cNvSpPr/>
          <p:nvPr/>
        </p:nvSpPr>
        <p:spPr bwMode="auto">
          <a:xfrm>
            <a:off x="413316" y="1236097"/>
            <a:ext cx="2160000" cy="216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000" b="1" dirty="0" smtClean="0">
                <a:solidFill>
                  <a:schemeClr val="bg1">
                    <a:lumMod val="50000"/>
                  </a:schemeClr>
                </a:solidFill>
                <a:latin typeface="Segoe UI Light" panose="020B0502040204020203" pitchFamily="34" charset="0"/>
                <a:cs typeface="Segoe UI Light" panose="020B0502040204020203" pitchFamily="34" charset="0"/>
              </a:rPr>
              <a:t>Subscription for SW</a:t>
            </a:r>
            <a:r>
              <a:rPr lang="ru-RU" sz="2000" b="1" dirty="0" smtClean="0">
                <a:solidFill>
                  <a:schemeClr val="bg1">
                    <a:lumMod val="50000"/>
                  </a:schemeClr>
                </a:solidFill>
                <a:latin typeface="Segoe UI Light" panose="020B0502040204020203" pitchFamily="34" charset="0"/>
                <a:cs typeface="Segoe UI Light" panose="020B0502040204020203" pitchFamily="34" charset="0"/>
              </a:rPr>
              <a:t> </a:t>
            </a:r>
            <a:r>
              <a:rPr lang="en-US" sz="2000" dirty="0" smtClean="0">
                <a:solidFill>
                  <a:schemeClr val="bg1">
                    <a:lumMod val="50000"/>
                  </a:schemeClr>
                </a:solidFill>
                <a:latin typeface="Segoe UI Light" panose="020B0502040204020203" pitchFamily="34" charset="0"/>
                <a:cs typeface="Segoe UI Light" panose="020B0502040204020203" pitchFamily="34" charset="0"/>
              </a:rPr>
              <a:t>allowing to optimize costs</a:t>
            </a:r>
            <a:endParaRPr lang="ru-RU" sz="20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8" name="Rectangle 4"/>
          <p:cNvSpPr/>
          <p:nvPr/>
        </p:nvSpPr>
        <p:spPr bwMode="auto">
          <a:xfrm>
            <a:off x="2727015" y="1236097"/>
            <a:ext cx="2160000" cy="216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000" dirty="0" smtClean="0">
                <a:solidFill>
                  <a:schemeClr val="bg1">
                    <a:lumMod val="50000"/>
                  </a:schemeClr>
                </a:solidFill>
                <a:latin typeface="Segoe UI Light" panose="020B0502040204020203" pitchFamily="34" charset="0"/>
                <a:cs typeface="Segoe UI Light" panose="020B0502040204020203" pitchFamily="34" charset="0"/>
              </a:rPr>
              <a:t>Flexibility and </a:t>
            </a:r>
            <a:r>
              <a:rPr lang="en-US" sz="2000" b="1" dirty="0" smtClean="0">
                <a:solidFill>
                  <a:schemeClr val="bg1">
                    <a:lumMod val="50000"/>
                  </a:schemeClr>
                </a:solidFill>
                <a:latin typeface="Segoe UI Light" panose="020B0502040204020203" pitchFamily="34" charset="0"/>
                <a:cs typeface="Segoe UI Light" panose="020B0502040204020203" pitchFamily="34" charset="0"/>
              </a:rPr>
              <a:t>support</a:t>
            </a:r>
            <a:r>
              <a:rPr lang="ru-RU" sz="2000" b="1" dirty="0" smtClean="0">
                <a:solidFill>
                  <a:schemeClr val="bg1">
                    <a:lumMod val="50000"/>
                  </a:schemeClr>
                </a:solidFill>
                <a:latin typeface="Segoe UI Light" panose="020B0502040204020203" pitchFamily="34" charset="0"/>
                <a:cs typeface="Segoe UI Light" panose="020B0502040204020203" pitchFamily="34" charset="0"/>
              </a:rPr>
              <a:t> 24/7</a:t>
            </a:r>
            <a:endParaRPr lang="ru-RU" sz="20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9" name="Rectangle 4"/>
          <p:cNvSpPr/>
          <p:nvPr/>
        </p:nvSpPr>
        <p:spPr bwMode="auto">
          <a:xfrm>
            <a:off x="7354413" y="1236097"/>
            <a:ext cx="2160000" cy="216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dirty="0" smtClean="0">
                <a:solidFill>
                  <a:schemeClr val="bg1">
                    <a:lumMod val="50000"/>
                  </a:schemeClr>
                </a:solidFill>
                <a:latin typeface="Segoe UI Light" panose="020B0502040204020203" pitchFamily="34" charset="0"/>
                <a:cs typeface="Segoe UI Light" panose="020B0502040204020203" pitchFamily="34" charset="0"/>
              </a:rPr>
              <a:t>Your own domain name</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20" name="Rectangle 4"/>
          <p:cNvSpPr/>
          <p:nvPr/>
        </p:nvSpPr>
        <p:spPr bwMode="auto">
          <a:xfrm>
            <a:off x="7354413" y="3689425"/>
            <a:ext cx="2160000" cy="216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dirty="0" smtClean="0">
                <a:solidFill>
                  <a:schemeClr val="bg1">
                    <a:lumMod val="50000"/>
                  </a:schemeClr>
                </a:solidFill>
                <a:latin typeface="Segoe UI Light" panose="020B0502040204020203" pitchFamily="34" charset="0"/>
                <a:cs typeface="Segoe UI Light" panose="020B0502040204020203" pitchFamily="34" charset="0"/>
              </a:rPr>
              <a:t>Internal and external sites with </a:t>
            </a:r>
            <a:r>
              <a:rPr lang="en-US" sz="2400" b="1" dirty="0" smtClean="0">
                <a:solidFill>
                  <a:schemeClr val="bg1">
                    <a:lumMod val="50000"/>
                  </a:schemeClr>
                </a:solidFill>
                <a:latin typeface="Segoe UI Light" panose="020B0502040204020203" pitchFamily="34" charset="0"/>
                <a:cs typeface="Segoe UI Light" panose="020B0502040204020203" pitchFamily="34" charset="0"/>
              </a:rPr>
              <a:t>SharePoint</a:t>
            </a:r>
            <a:endParaRPr lang="ru-RU" sz="2400" b="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21" name="Rectangle 4"/>
          <p:cNvSpPr/>
          <p:nvPr/>
        </p:nvSpPr>
        <p:spPr bwMode="auto">
          <a:xfrm>
            <a:off x="9653354" y="3689425"/>
            <a:ext cx="2160000" cy="216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b="1" dirty="0" smtClean="0">
                <a:solidFill>
                  <a:schemeClr val="bg1">
                    <a:lumMod val="50000"/>
                  </a:schemeClr>
                </a:solidFill>
                <a:latin typeface="Segoe UI Light" panose="020B0502040204020203" pitchFamily="34" charset="0"/>
                <a:cs typeface="Segoe UI Light" panose="020B0502040204020203" pitchFamily="34" charset="0"/>
              </a:rPr>
              <a:t>Skype for Business </a:t>
            </a:r>
            <a:r>
              <a:rPr lang="ru-RU" sz="2400" b="1" dirty="0" smtClean="0">
                <a:solidFill>
                  <a:schemeClr val="bg1">
                    <a:lumMod val="50000"/>
                  </a:schemeClr>
                </a:solidFill>
                <a:latin typeface="Segoe UI Light" panose="020B0502040204020203" pitchFamily="34" charset="0"/>
                <a:cs typeface="Segoe UI Light" panose="020B0502040204020203" pitchFamily="34" charset="0"/>
              </a:rPr>
              <a:t>–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instant messages, voice and video calls</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22" name="Rectangle 4"/>
          <p:cNvSpPr/>
          <p:nvPr/>
        </p:nvSpPr>
        <p:spPr bwMode="auto">
          <a:xfrm>
            <a:off x="420695" y="1236097"/>
            <a:ext cx="2160000" cy="216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b="1" dirty="0" smtClean="0">
                <a:solidFill>
                  <a:schemeClr val="bg1">
                    <a:lumMod val="50000"/>
                  </a:schemeClr>
                </a:solidFill>
                <a:latin typeface="Segoe UI Light" panose="020B0502040204020203" pitchFamily="34" charset="0"/>
                <a:cs typeface="Segoe UI Light" panose="020B0502040204020203" pitchFamily="34" charset="0"/>
              </a:rPr>
              <a:t>Subscription for SW</a:t>
            </a:r>
            <a:r>
              <a:rPr lang="ru-RU" sz="2400" b="1" dirty="0" smtClean="0">
                <a:solidFill>
                  <a:schemeClr val="bg1">
                    <a:lumMod val="50000"/>
                  </a:schemeClr>
                </a:solidFill>
                <a:latin typeface="Segoe UI Light" panose="020B0502040204020203" pitchFamily="34" charset="0"/>
                <a:cs typeface="Segoe UI Light" panose="020B0502040204020203" pitchFamily="34" charset="0"/>
              </a:rPr>
              <a:t>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allowing to optimize costs</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23" name="Rectangle 4"/>
          <p:cNvSpPr/>
          <p:nvPr/>
        </p:nvSpPr>
        <p:spPr bwMode="auto">
          <a:xfrm>
            <a:off x="2734394" y="1236097"/>
            <a:ext cx="2160000" cy="2160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dirty="0" smtClean="0">
                <a:solidFill>
                  <a:schemeClr val="bg1">
                    <a:lumMod val="50000"/>
                  </a:schemeClr>
                </a:solidFill>
                <a:latin typeface="Segoe UI Light" panose="020B0502040204020203" pitchFamily="34" charset="0"/>
                <a:cs typeface="Segoe UI Light" panose="020B0502040204020203" pitchFamily="34" charset="0"/>
              </a:rPr>
              <a:t>Flexibility and </a:t>
            </a:r>
            <a:r>
              <a:rPr lang="en-US" sz="2400" b="1" dirty="0" smtClean="0">
                <a:solidFill>
                  <a:schemeClr val="bg1">
                    <a:lumMod val="50000"/>
                  </a:schemeClr>
                </a:solidFill>
                <a:latin typeface="Segoe UI Light" panose="020B0502040204020203" pitchFamily="34" charset="0"/>
                <a:cs typeface="Segoe UI Light" panose="020B0502040204020203" pitchFamily="34" charset="0"/>
              </a:rPr>
              <a:t>support</a:t>
            </a:r>
            <a:r>
              <a:rPr lang="ru-RU" sz="2400" b="1" dirty="0" smtClean="0">
                <a:solidFill>
                  <a:schemeClr val="bg1">
                    <a:lumMod val="50000"/>
                  </a:schemeClr>
                </a:solidFill>
                <a:latin typeface="Segoe UI Light" panose="020B0502040204020203" pitchFamily="34" charset="0"/>
                <a:cs typeface="Segoe UI Light" panose="020B0502040204020203" pitchFamily="34" charset="0"/>
              </a:rPr>
              <a:t> 24/7</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0849442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1+#ppt_w/2"/>
                                          </p:val>
                                        </p:tav>
                                        <p:tav tm="100000">
                                          <p:val>
                                            <p:strVal val="#ppt_x"/>
                                          </p:val>
                                        </p:tav>
                                      </p:tavLst>
                                    </p:anim>
                                    <p:anim calcmode="lin" valueType="num">
                                      <p:cBhvr additive="base">
                                        <p:cTn id="52" dur="500" fill="hold"/>
                                        <p:tgtEl>
                                          <p:spTgt spid="2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1+#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14699"/>
            <a:ext cx="11151917" cy="609398"/>
          </a:xfrm>
        </p:spPr>
        <p:txBody>
          <a:bodyPr/>
          <a:lstStyle/>
          <a:p>
            <a:r>
              <a:rPr lang="en-US" sz="4400" dirty="0" smtClean="0"/>
              <a:t>What Office 365</a:t>
            </a:r>
            <a:r>
              <a:rPr lang="ru-RU" sz="4400" dirty="0" smtClean="0"/>
              <a:t> </a:t>
            </a:r>
            <a:r>
              <a:rPr lang="en-US" sz="4400" dirty="0" smtClean="0"/>
              <a:t>plans are available for NGOs</a:t>
            </a:r>
            <a:r>
              <a:rPr lang="ru-RU" sz="4400" dirty="0" smtClean="0"/>
              <a:t>?</a:t>
            </a:r>
            <a:endParaRPr lang="ru-RU" sz="4400" dirty="0"/>
          </a:p>
        </p:txBody>
      </p:sp>
      <p:sp>
        <p:nvSpPr>
          <p:cNvPr id="3" name="Rectangle 4"/>
          <p:cNvSpPr/>
          <p:nvPr/>
        </p:nvSpPr>
        <p:spPr bwMode="auto">
          <a:xfrm>
            <a:off x="4086526" y="1098374"/>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200" b="1" dirty="0" smtClean="0">
                <a:solidFill>
                  <a:schemeClr val="bg1">
                    <a:lumMod val="50000"/>
                  </a:schemeClr>
                </a:solidFill>
                <a:latin typeface="Segoe UI Light" panose="020B0502040204020203" pitchFamily="34" charset="0"/>
                <a:cs typeface="Segoe UI Light" panose="020B0502040204020203" pitchFamily="34" charset="0"/>
              </a:rPr>
              <a:t>Nonprofit</a:t>
            </a:r>
            <a:r>
              <a:rPr lang="ru-RU" sz="2200" b="1" dirty="0" smtClean="0">
                <a:solidFill>
                  <a:schemeClr val="bg1">
                    <a:lumMod val="50000"/>
                  </a:schemeClr>
                </a:solidFill>
                <a:latin typeface="Segoe UI Light" panose="020B0502040204020203" pitchFamily="34" charset="0"/>
                <a:cs typeface="Segoe UI Light" panose="020B0502040204020203" pitchFamily="34" charset="0"/>
              </a:rPr>
              <a:t> Е1:</a:t>
            </a:r>
            <a:r>
              <a:rPr lang="ru-RU" sz="2200" dirty="0" smtClean="0">
                <a:solidFill>
                  <a:schemeClr val="bg1">
                    <a:lumMod val="50000"/>
                  </a:schemeClr>
                </a:solidFill>
                <a:latin typeface="Segoe UI Light" panose="020B0502040204020203" pitchFamily="34" charset="0"/>
                <a:cs typeface="Segoe UI Light" panose="020B0502040204020203" pitchFamily="34" charset="0"/>
              </a:rPr>
              <a:t> </a:t>
            </a:r>
            <a:r>
              <a:rPr lang="en-US" sz="2200" dirty="0" smtClean="0">
                <a:solidFill>
                  <a:schemeClr val="bg1">
                    <a:lumMod val="50000"/>
                  </a:schemeClr>
                </a:solidFill>
                <a:latin typeface="Segoe UI Light" panose="020B0502040204020203" pitchFamily="34" charset="0"/>
                <a:cs typeface="Segoe UI Light" panose="020B0502040204020203" pitchFamily="34" charset="0"/>
              </a:rPr>
              <a:t>e-mail, Office online versions, unlimited online meetings, file storage and sharing, intranet sites, etc.</a:t>
            </a:r>
            <a:endParaRPr lang="ru-RU" sz="2200" b="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4" name="Rectangle 4"/>
          <p:cNvSpPr/>
          <p:nvPr/>
        </p:nvSpPr>
        <p:spPr bwMode="auto">
          <a:xfrm>
            <a:off x="7652352" y="4036651"/>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200" b="1" dirty="0" smtClean="0">
                <a:solidFill>
                  <a:schemeClr val="bg1">
                    <a:lumMod val="50000"/>
                  </a:schemeClr>
                </a:solidFill>
                <a:latin typeface="Segoe UI Light" panose="020B0502040204020203" pitchFamily="34" charset="0"/>
                <a:cs typeface="Segoe UI Light" panose="020B0502040204020203" pitchFamily="34" charset="0"/>
              </a:rPr>
              <a:t>Nonprofit Business Premium</a:t>
            </a:r>
            <a:r>
              <a:rPr lang="ru-RU" sz="2200" dirty="0" smtClean="0">
                <a:solidFill>
                  <a:schemeClr val="bg1">
                    <a:lumMod val="50000"/>
                  </a:schemeClr>
                </a:solidFill>
                <a:latin typeface="Segoe UI Light" panose="020B0502040204020203" pitchFamily="34" charset="0"/>
                <a:cs typeface="Segoe UI Light" panose="020B0502040204020203" pitchFamily="34" charset="0"/>
              </a:rPr>
              <a:t>: </a:t>
            </a:r>
            <a:r>
              <a:rPr lang="en-US" sz="2200" dirty="0" smtClean="0">
                <a:solidFill>
                  <a:schemeClr val="bg1">
                    <a:lumMod val="50000"/>
                  </a:schemeClr>
                </a:solidFill>
                <a:latin typeface="Segoe UI Light" panose="020B0502040204020203" pitchFamily="34" charset="0"/>
                <a:cs typeface="Segoe UI Light" panose="020B0502040204020203" pitchFamily="34" charset="0"/>
              </a:rPr>
              <a:t>nonprofit </a:t>
            </a:r>
            <a:r>
              <a:rPr lang="en-US" sz="2200" dirty="0">
                <a:solidFill>
                  <a:schemeClr val="bg1">
                    <a:lumMod val="50000"/>
                  </a:schemeClr>
                </a:solidFill>
                <a:latin typeface="Segoe UI Light" panose="020B0502040204020203" pitchFamily="34" charset="0"/>
                <a:cs typeface="Segoe UI Light" panose="020B0502040204020203" pitchFamily="34" charset="0"/>
              </a:rPr>
              <a:t>Business Essentials+ full installed Office applications for 5 devices for each </a:t>
            </a:r>
            <a:r>
              <a:rPr lang="en-US" sz="2200" dirty="0" smtClean="0">
                <a:solidFill>
                  <a:schemeClr val="bg1">
                    <a:lumMod val="50000"/>
                  </a:schemeClr>
                </a:solidFill>
                <a:latin typeface="Segoe UI Light" panose="020B0502040204020203" pitchFamily="34" charset="0"/>
                <a:cs typeface="Segoe UI Light" panose="020B0502040204020203" pitchFamily="34" charset="0"/>
              </a:rPr>
              <a:t>user</a:t>
            </a:r>
            <a:endParaRPr lang="ru-RU" sz="2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5" name="Rectangle 4"/>
          <p:cNvSpPr/>
          <p:nvPr/>
        </p:nvSpPr>
        <p:spPr bwMode="auto">
          <a:xfrm>
            <a:off x="520700" y="4036651"/>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200" dirty="0" smtClean="0">
                <a:solidFill>
                  <a:schemeClr val="bg1">
                    <a:lumMod val="50000"/>
                  </a:schemeClr>
                </a:solidFill>
                <a:latin typeface="Segoe UI Light" panose="020B0502040204020203" pitchFamily="34" charset="0"/>
                <a:cs typeface="Segoe UI Light" panose="020B0502040204020203" pitchFamily="34" charset="0"/>
              </a:rPr>
              <a:t>Plan </a:t>
            </a:r>
            <a:r>
              <a:rPr lang="en-US" sz="2200" dirty="0" err="1" smtClean="0">
                <a:solidFill>
                  <a:schemeClr val="bg1">
                    <a:lumMod val="50000"/>
                  </a:schemeClr>
                </a:solidFill>
                <a:latin typeface="Segoe UI Light" panose="020B0502040204020203" pitchFamily="34" charset="0"/>
                <a:cs typeface="Segoe UI Light" panose="020B0502040204020203" pitchFamily="34" charset="0"/>
              </a:rPr>
              <a:t>Nonpofit</a:t>
            </a:r>
            <a:r>
              <a:rPr lang="en-US" sz="2200" dirty="0" smtClean="0">
                <a:solidFill>
                  <a:schemeClr val="bg1">
                    <a:lumMod val="50000"/>
                  </a:schemeClr>
                </a:solidFill>
                <a:latin typeface="Segoe UI Light" panose="020B0502040204020203" pitchFamily="34" charset="0"/>
                <a:cs typeface="Segoe UI Light" panose="020B0502040204020203" pitchFamily="34" charset="0"/>
              </a:rPr>
              <a:t> Business Essentials – </a:t>
            </a:r>
            <a:r>
              <a:rPr lang="en-US" sz="2200" b="1" dirty="0" smtClean="0">
                <a:solidFill>
                  <a:schemeClr val="bg1">
                    <a:lumMod val="50000"/>
                  </a:schemeClr>
                </a:solidFill>
                <a:latin typeface="Segoe UI Light" panose="020B0502040204020203" pitchFamily="34" charset="0"/>
                <a:cs typeface="Segoe UI Light" panose="020B0502040204020203" pitchFamily="34" charset="0"/>
              </a:rPr>
              <a:t>free of charge</a:t>
            </a:r>
            <a:r>
              <a:rPr lang="en-US" sz="2200" dirty="0" smtClean="0">
                <a:solidFill>
                  <a:schemeClr val="bg1">
                    <a:lumMod val="50000"/>
                  </a:schemeClr>
                </a:solidFill>
                <a:latin typeface="Segoe UI Light" panose="020B0502040204020203" pitchFamily="34" charset="0"/>
                <a:cs typeface="Segoe UI Light" panose="020B0502040204020203" pitchFamily="34" charset="0"/>
              </a:rPr>
              <a:t>; Nonprofits Business Premium – </a:t>
            </a:r>
            <a:r>
              <a:rPr lang="en-US" sz="2200" b="1" dirty="0" smtClean="0">
                <a:solidFill>
                  <a:schemeClr val="bg1">
                    <a:lumMod val="50000"/>
                  </a:schemeClr>
                </a:solidFill>
                <a:latin typeface="Segoe UI Light" panose="020B0502040204020203" pitchFamily="34" charset="0"/>
                <a:cs typeface="Segoe UI Light" panose="020B0502040204020203" pitchFamily="34" charset="0"/>
              </a:rPr>
              <a:t>100 Rub per user per month</a:t>
            </a:r>
            <a:endParaRPr lang="ru-RU" sz="2200" b="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6" name="Rectangle 4"/>
          <p:cNvSpPr/>
          <p:nvPr/>
        </p:nvSpPr>
        <p:spPr bwMode="auto">
          <a:xfrm>
            <a:off x="7652352" y="1098374"/>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200" b="1" dirty="0" smtClean="0">
                <a:solidFill>
                  <a:schemeClr val="bg1">
                    <a:lumMod val="50000"/>
                  </a:schemeClr>
                </a:solidFill>
                <a:latin typeface="Segoe UI Light" panose="020B0502040204020203" pitchFamily="34" charset="0"/>
                <a:cs typeface="Segoe UI Light" panose="020B0502040204020203" pitchFamily="34" charset="0"/>
              </a:rPr>
              <a:t>Nonprofit</a:t>
            </a:r>
            <a:r>
              <a:rPr lang="ru-RU" sz="2200" b="1" dirty="0" smtClean="0">
                <a:solidFill>
                  <a:schemeClr val="bg1">
                    <a:lumMod val="50000"/>
                  </a:schemeClr>
                </a:solidFill>
                <a:latin typeface="Segoe UI Light" panose="020B0502040204020203" pitchFamily="34" charset="0"/>
                <a:cs typeface="Segoe UI Light" panose="020B0502040204020203" pitchFamily="34" charset="0"/>
              </a:rPr>
              <a:t> Е3: </a:t>
            </a:r>
            <a:r>
              <a:rPr lang="en-US" sz="2200" dirty="0" smtClean="0">
                <a:solidFill>
                  <a:schemeClr val="bg1">
                    <a:lumMod val="50000"/>
                  </a:schemeClr>
                </a:solidFill>
                <a:latin typeface="Segoe UI Light" panose="020B0502040204020203" pitchFamily="34" charset="0"/>
                <a:cs typeface="Segoe UI Light" panose="020B0502040204020203" pitchFamily="34" charset="0"/>
              </a:rPr>
              <a:t>nonprofit</a:t>
            </a:r>
            <a:r>
              <a:rPr lang="ru-RU" sz="2200" b="1" dirty="0" smtClean="0">
                <a:solidFill>
                  <a:schemeClr val="bg1">
                    <a:lumMod val="50000"/>
                  </a:schemeClr>
                </a:solidFill>
                <a:latin typeface="Segoe UI Light" panose="020B0502040204020203" pitchFamily="34" charset="0"/>
                <a:cs typeface="Segoe UI Light" panose="020B0502040204020203" pitchFamily="34" charset="0"/>
              </a:rPr>
              <a:t> </a:t>
            </a:r>
            <a:r>
              <a:rPr lang="ru-RU" sz="2200" dirty="0" smtClean="0">
                <a:solidFill>
                  <a:schemeClr val="bg1">
                    <a:lumMod val="50000"/>
                  </a:schemeClr>
                </a:solidFill>
                <a:latin typeface="Segoe UI Light" panose="020B0502040204020203" pitchFamily="34" charset="0"/>
                <a:cs typeface="Segoe UI Light" panose="020B0502040204020203" pitchFamily="34" charset="0"/>
              </a:rPr>
              <a:t>Е1</a:t>
            </a:r>
            <a:r>
              <a:rPr lang="ru-RU" sz="2200" dirty="0">
                <a:solidFill>
                  <a:schemeClr val="bg1">
                    <a:lumMod val="50000"/>
                  </a:schemeClr>
                </a:solidFill>
                <a:latin typeface="Segoe UI Light" panose="020B0502040204020203" pitchFamily="34" charset="0"/>
                <a:cs typeface="Segoe UI Light" panose="020B0502040204020203" pitchFamily="34" charset="0"/>
              </a:rPr>
              <a:t>+ </a:t>
            </a:r>
            <a:r>
              <a:rPr lang="en-US" sz="2200" dirty="0" smtClean="0">
                <a:solidFill>
                  <a:schemeClr val="bg1">
                    <a:lumMod val="50000"/>
                  </a:schemeClr>
                </a:solidFill>
                <a:latin typeface="Segoe UI Light" panose="020B0502040204020203" pitchFamily="34" charset="0"/>
                <a:cs typeface="Segoe UI Light" panose="020B0502040204020203" pitchFamily="34" charset="0"/>
              </a:rPr>
              <a:t>full installed Office applications for 5 devices for each user</a:t>
            </a:r>
            <a:endParaRPr lang="ru-RU" sz="2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7" name="Rectangle 4"/>
          <p:cNvSpPr/>
          <p:nvPr/>
        </p:nvSpPr>
        <p:spPr bwMode="auto">
          <a:xfrm>
            <a:off x="4086526" y="4036651"/>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200" b="1" dirty="0" smtClean="0">
                <a:solidFill>
                  <a:schemeClr val="bg1">
                    <a:lumMod val="50000"/>
                  </a:schemeClr>
                </a:solidFill>
                <a:latin typeface="Segoe UI Light" panose="020B0502040204020203" pitchFamily="34" charset="0"/>
                <a:cs typeface="Segoe UI Light" panose="020B0502040204020203" pitchFamily="34" charset="0"/>
              </a:rPr>
              <a:t>Nonprofit Business Essentials</a:t>
            </a:r>
            <a:r>
              <a:rPr lang="ru-RU" sz="2200" dirty="0" smtClean="0">
                <a:solidFill>
                  <a:schemeClr val="bg1">
                    <a:lumMod val="50000"/>
                  </a:schemeClr>
                </a:solidFill>
                <a:latin typeface="Segoe UI Light" panose="020B0502040204020203" pitchFamily="34" charset="0"/>
                <a:cs typeface="Segoe UI Light" panose="020B0502040204020203" pitchFamily="34" charset="0"/>
              </a:rPr>
              <a:t>: </a:t>
            </a:r>
            <a:r>
              <a:rPr lang="en-US" sz="2200" dirty="0" smtClean="0">
                <a:solidFill>
                  <a:schemeClr val="bg1">
                    <a:lumMod val="50000"/>
                  </a:schemeClr>
                </a:solidFill>
                <a:latin typeface="Segoe UI Light" panose="020B0502040204020203" pitchFamily="34" charset="0"/>
                <a:cs typeface="Segoe UI Light" panose="020B0502040204020203" pitchFamily="34" charset="0"/>
              </a:rPr>
              <a:t>up to 300 users</a:t>
            </a:r>
            <a:r>
              <a:rPr lang="en-US" sz="2200" dirty="0">
                <a:solidFill>
                  <a:schemeClr val="bg1">
                    <a:lumMod val="50000"/>
                  </a:schemeClr>
                </a:solidFill>
                <a:latin typeface="Segoe UI Light" panose="020B0502040204020203" pitchFamily="34" charset="0"/>
                <a:cs typeface="Segoe UI Light" panose="020B0502040204020203" pitchFamily="34" charset="0"/>
              </a:rPr>
              <a:t>, e-mail, Office online versions, unlimited online meetings, file storage and sharing, intranet sites, </a:t>
            </a:r>
            <a:r>
              <a:rPr lang="en-US" sz="2200" dirty="0" smtClean="0">
                <a:solidFill>
                  <a:schemeClr val="bg1">
                    <a:lumMod val="50000"/>
                  </a:schemeClr>
                </a:solidFill>
                <a:latin typeface="Segoe UI Light" panose="020B0502040204020203" pitchFamily="34" charset="0"/>
                <a:cs typeface="Segoe UI Light" panose="020B0502040204020203" pitchFamily="34" charset="0"/>
              </a:rPr>
              <a:t>etc.</a:t>
            </a:r>
            <a:endParaRPr lang="en-US" sz="22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8" name="Rectangle 4"/>
          <p:cNvSpPr/>
          <p:nvPr/>
        </p:nvSpPr>
        <p:spPr bwMode="auto">
          <a:xfrm>
            <a:off x="520700" y="1098374"/>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200" dirty="0" smtClean="0">
                <a:solidFill>
                  <a:schemeClr val="bg1">
                    <a:lumMod val="50000"/>
                  </a:schemeClr>
                </a:solidFill>
                <a:latin typeface="Segoe UI Light" panose="020B0502040204020203" pitchFamily="34" charset="0"/>
                <a:cs typeface="Segoe UI Light" panose="020B0502040204020203" pitchFamily="34" charset="0"/>
              </a:rPr>
              <a:t>Enterprise plan Nonprofit </a:t>
            </a:r>
            <a:r>
              <a:rPr lang="ru-RU" sz="2200" dirty="0" smtClean="0">
                <a:solidFill>
                  <a:schemeClr val="bg1">
                    <a:lumMod val="50000"/>
                  </a:schemeClr>
                </a:solidFill>
                <a:latin typeface="Segoe UI Light" panose="020B0502040204020203" pitchFamily="34" charset="0"/>
                <a:cs typeface="Segoe UI Light" panose="020B0502040204020203" pitchFamily="34" charset="0"/>
              </a:rPr>
              <a:t>Е1 </a:t>
            </a:r>
            <a:r>
              <a:rPr lang="en-US" sz="2200" dirty="0" smtClean="0">
                <a:solidFill>
                  <a:schemeClr val="bg1">
                    <a:lumMod val="50000"/>
                  </a:schemeClr>
                </a:solidFill>
                <a:latin typeface="Segoe UI Light" panose="020B0502040204020203" pitchFamily="34" charset="0"/>
                <a:cs typeface="Segoe UI Light" panose="020B0502040204020203" pitchFamily="34" charset="0"/>
              </a:rPr>
              <a:t>- </a:t>
            </a:r>
            <a:r>
              <a:rPr lang="en-US" sz="2200" b="1" dirty="0" smtClean="0">
                <a:solidFill>
                  <a:schemeClr val="bg1">
                    <a:lumMod val="50000"/>
                  </a:schemeClr>
                </a:solidFill>
                <a:latin typeface="Segoe UI Light" panose="020B0502040204020203" pitchFamily="34" charset="0"/>
                <a:cs typeface="Segoe UI Light" panose="020B0502040204020203" pitchFamily="34" charset="0"/>
              </a:rPr>
              <a:t>free of charge</a:t>
            </a:r>
            <a:r>
              <a:rPr lang="en-US" sz="2200" dirty="0" smtClean="0">
                <a:solidFill>
                  <a:schemeClr val="bg1">
                    <a:lumMod val="50000"/>
                  </a:schemeClr>
                </a:solidFill>
                <a:latin typeface="Segoe UI Light" panose="020B0502040204020203" pitchFamily="34" charset="0"/>
                <a:cs typeface="Segoe UI Light" panose="020B0502040204020203" pitchFamily="34" charset="0"/>
              </a:rPr>
              <a:t>; Nonprofit</a:t>
            </a:r>
            <a:r>
              <a:rPr lang="ru-RU" sz="2200" dirty="0" smtClean="0">
                <a:solidFill>
                  <a:schemeClr val="bg1">
                    <a:lumMod val="50000"/>
                  </a:schemeClr>
                </a:solidFill>
                <a:latin typeface="Segoe UI Light" panose="020B0502040204020203" pitchFamily="34" charset="0"/>
                <a:cs typeface="Segoe UI Light" panose="020B0502040204020203" pitchFamily="34" charset="0"/>
              </a:rPr>
              <a:t> </a:t>
            </a:r>
            <a:r>
              <a:rPr lang="ru-RU" sz="2200" dirty="0">
                <a:solidFill>
                  <a:schemeClr val="bg1">
                    <a:lumMod val="50000"/>
                  </a:schemeClr>
                </a:solidFill>
                <a:latin typeface="Segoe UI Light" panose="020B0502040204020203" pitchFamily="34" charset="0"/>
                <a:cs typeface="Segoe UI Light" panose="020B0502040204020203" pitchFamily="34" charset="0"/>
              </a:rPr>
              <a:t>Е3 – </a:t>
            </a:r>
            <a:r>
              <a:rPr lang="ru-RU" sz="2200" dirty="0" smtClean="0">
                <a:solidFill>
                  <a:schemeClr val="bg1">
                    <a:lumMod val="50000"/>
                  </a:schemeClr>
                </a:solidFill>
                <a:latin typeface="Segoe UI Light" panose="020B0502040204020203" pitchFamily="34" charset="0"/>
                <a:cs typeface="Segoe UI Light" panose="020B0502040204020203" pitchFamily="34" charset="0"/>
              </a:rPr>
              <a:t> </a:t>
            </a:r>
            <a:r>
              <a:rPr lang="en-US" sz="2200" b="1" dirty="0" smtClean="0">
                <a:solidFill>
                  <a:schemeClr val="bg1">
                    <a:lumMod val="50000"/>
                  </a:schemeClr>
                </a:solidFill>
                <a:latin typeface="Segoe UI Light" panose="020B0502040204020203" pitchFamily="34" charset="0"/>
                <a:cs typeface="Segoe UI Light" panose="020B0502040204020203" pitchFamily="34" charset="0"/>
              </a:rPr>
              <a:t>225</a:t>
            </a:r>
            <a:r>
              <a:rPr lang="ru-RU" sz="2200" b="1" dirty="0" smtClean="0">
                <a:solidFill>
                  <a:schemeClr val="bg1">
                    <a:lumMod val="50000"/>
                  </a:schemeClr>
                </a:solidFill>
                <a:latin typeface="Segoe UI Light" panose="020B0502040204020203" pitchFamily="34" charset="0"/>
                <a:cs typeface="Segoe UI Light" panose="020B0502040204020203" pitchFamily="34" charset="0"/>
              </a:rPr>
              <a:t> </a:t>
            </a:r>
            <a:r>
              <a:rPr lang="en-US" sz="2200" b="1" dirty="0" smtClean="0">
                <a:solidFill>
                  <a:schemeClr val="bg1">
                    <a:lumMod val="50000"/>
                  </a:schemeClr>
                </a:solidFill>
                <a:latin typeface="Segoe UI Light" panose="020B0502040204020203" pitchFamily="34" charset="0"/>
                <a:cs typeface="Segoe UI Light" panose="020B0502040204020203" pitchFamily="34" charset="0"/>
              </a:rPr>
              <a:t>Rub per user per month</a:t>
            </a:r>
            <a:r>
              <a:rPr lang="ru-RU" sz="2200" b="1" dirty="0" smtClean="0">
                <a:solidFill>
                  <a:schemeClr val="bg1">
                    <a:lumMod val="50000"/>
                  </a:schemeClr>
                </a:solidFill>
                <a:latin typeface="Segoe UI Light" panose="020B0502040204020203" pitchFamily="34" charset="0"/>
                <a:cs typeface="Segoe UI Light" panose="020B0502040204020203" pitchFamily="34" charset="0"/>
              </a:rPr>
              <a:t> </a:t>
            </a:r>
            <a:endParaRPr lang="ru-RU" sz="2200" dirty="0">
              <a:solidFill>
                <a:schemeClr val="bg1">
                  <a:lumMod val="5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9428745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700" y="214699"/>
            <a:ext cx="11151917" cy="609398"/>
          </a:xfrm>
        </p:spPr>
        <p:txBody>
          <a:bodyPr/>
          <a:lstStyle/>
          <a:p>
            <a:r>
              <a:rPr lang="en-US" sz="4400" dirty="0" smtClean="0"/>
              <a:t>How to subscribe</a:t>
            </a:r>
            <a:r>
              <a:rPr lang="ru-RU" sz="4400" dirty="0" smtClean="0"/>
              <a:t>?</a:t>
            </a:r>
            <a:endParaRPr lang="ru-RU" sz="4400" dirty="0"/>
          </a:p>
        </p:txBody>
      </p:sp>
      <p:sp>
        <p:nvSpPr>
          <p:cNvPr id="3" name="Rectangle 4"/>
          <p:cNvSpPr/>
          <p:nvPr/>
        </p:nvSpPr>
        <p:spPr bwMode="auto">
          <a:xfrm>
            <a:off x="4086526" y="1098374"/>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b="1" dirty="0" smtClean="0">
                <a:solidFill>
                  <a:schemeClr val="bg1">
                    <a:lumMod val="50000"/>
                  </a:schemeClr>
                </a:solidFill>
                <a:latin typeface="Segoe UI Light" panose="020B0502040204020203" pitchFamily="34" charset="0"/>
                <a:cs typeface="Segoe UI Light" panose="020B0502040204020203" pitchFamily="34" charset="0"/>
              </a:rPr>
              <a:t>Step 2</a:t>
            </a:r>
            <a:r>
              <a:rPr lang="ru-RU" sz="2400" b="1" dirty="0" smtClean="0">
                <a:solidFill>
                  <a:schemeClr val="bg1">
                    <a:lumMod val="50000"/>
                  </a:schemeClr>
                </a:solidFill>
                <a:latin typeface="Segoe UI Light" panose="020B0502040204020203" pitchFamily="34" charset="0"/>
                <a:cs typeface="Segoe UI Light" panose="020B0502040204020203" pitchFamily="34" charset="0"/>
              </a:rPr>
              <a:t>.</a:t>
            </a:r>
            <a:r>
              <a:rPr lang="ru-RU" sz="2400" dirty="0" smtClean="0">
                <a:solidFill>
                  <a:schemeClr val="bg1">
                    <a:lumMod val="50000"/>
                  </a:schemeClr>
                </a:solidFill>
                <a:latin typeface="Segoe UI Light" panose="020B0502040204020203" pitchFamily="34" charset="0"/>
                <a:cs typeface="Segoe UI Light" panose="020B0502040204020203" pitchFamily="34" charset="0"/>
              </a:rPr>
              <a:t>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During </a:t>
            </a:r>
            <a:r>
              <a:rPr lang="en-US" sz="2400" b="1" dirty="0" smtClean="0">
                <a:solidFill>
                  <a:schemeClr val="bg1">
                    <a:lumMod val="50000"/>
                  </a:schemeClr>
                </a:solidFill>
                <a:latin typeface="Segoe UI Light" panose="020B0502040204020203" pitchFamily="34" charset="0"/>
                <a:cs typeface="Segoe UI Light" panose="020B0502040204020203" pitchFamily="34" charset="0"/>
              </a:rPr>
              <a:t>1 months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of free trial Microsoft will </a:t>
            </a:r>
            <a:r>
              <a:rPr lang="en-US" sz="2400" b="1" dirty="0" smtClean="0">
                <a:solidFill>
                  <a:schemeClr val="bg1">
                    <a:lumMod val="50000"/>
                  </a:schemeClr>
                </a:solidFill>
                <a:latin typeface="Segoe UI Light" panose="020B0502040204020203" pitchFamily="34" charset="0"/>
                <a:cs typeface="Segoe UI Light" panose="020B0502040204020203" pitchFamily="34" charset="0"/>
              </a:rPr>
              <a:t>check eligibility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of the NGO</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4" name="Rectangle 4"/>
          <p:cNvSpPr/>
          <p:nvPr/>
        </p:nvSpPr>
        <p:spPr bwMode="auto">
          <a:xfrm>
            <a:off x="7652352" y="4036651"/>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b="1" dirty="0" smtClean="0">
                <a:solidFill>
                  <a:schemeClr val="bg1">
                    <a:lumMod val="50000"/>
                  </a:schemeClr>
                </a:solidFill>
                <a:latin typeface="Segoe UI Light" panose="020B0502040204020203" pitchFamily="34" charset="0"/>
                <a:cs typeface="Segoe UI Light" panose="020B0502040204020203" pitchFamily="34" charset="0"/>
              </a:rPr>
              <a:t>Step</a:t>
            </a:r>
            <a:r>
              <a:rPr lang="ru-RU" sz="2400" b="1" dirty="0" smtClean="0">
                <a:solidFill>
                  <a:schemeClr val="bg1">
                    <a:lumMod val="50000"/>
                  </a:schemeClr>
                </a:solidFill>
                <a:latin typeface="Segoe UI Light" panose="020B0502040204020203" pitchFamily="34" charset="0"/>
                <a:cs typeface="Segoe UI Light" panose="020B0502040204020203" pitchFamily="34" charset="0"/>
              </a:rPr>
              <a:t> 6.</a:t>
            </a:r>
            <a:r>
              <a:rPr lang="ru-RU" sz="2400" dirty="0" smtClean="0">
                <a:solidFill>
                  <a:schemeClr val="bg1">
                    <a:lumMod val="50000"/>
                  </a:schemeClr>
                </a:solidFill>
                <a:latin typeface="Segoe UI Light" panose="020B0502040204020203" pitchFamily="34" charset="0"/>
                <a:cs typeface="Segoe UI Light" panose="020B0502040204020203" pitchFamily="34" charset="0"/>
              </a:rPr>
              <a:t> </a:t>
            </a:r>
            <a:r>
              <a:rPr lang="en-US" sz="2400" b="1" dirty="0" smtClean="0">
                <a:solidFill>
                  <a:schemeClr val="bg1">
                    <a:lumMod val="50000"/>
                  </a:schemeClr>
                </a:solidFill>
                <a:latin typeface="Segoe UI Light" panose="020B0502040204020203" pitchFamily="34" charset="0"/>
                <a:cs typeface="Segoe UI Light" panose="020B0502040204020203" pitchFamily="34" charset="0"/>
              </a:rPr>
              <a:t>Subscribe with the discount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for plan E3 or Business Premium for all or several employees</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5" name="Rectangle 4"/>
          <p:cNvSpPr/>
          <p:nvPr/>
        </p:nvSpPr>
        <p:spPr bwMode="auto">
          <a:xfrm>
            <a:off x="520700" y="4036651"/>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b="1" dirty="0" smtClean="0">
                <a:solidFill>
                  <a:schemeClr val="bg1">
                    <a:lumMod val="50000"/>
                  </a:schemeClr>
                </a:solidFill>
                <a:latin typeface="Segoe UI Light" panose="020B0502040204020203" pitchFamily="34" charset="0"/>
                <a:cs typeface="Segoe UI Light" panose="020B0502040204020203" pitchFamily="34" charset="0"/>
              </a:rPr>
              <a:t>Step</a:t>
            </a:r>
            <a:r>
              <a:rPr lang="ru-RU" sz="2400" b="1" dirty="0" smtClean="0">
                <a:solidFill>
                  <a:schemeClr val="bg1">
                    <a:lumMod val="50000"/>
                  </a:schemeClr>
                </a:solidFill>
                <a:latin typeface="Segoe UI Light" panose="020B0502040204020203" pitchFamily="34" charset="0"/>
                <a:cs typeface="Segoe UI Light" panose="020B0502040204020203" pitchFamily="34" charset="0"/>
              </a:rPr>
              <a:t> </a:t>
            </a:r>
            <a:r>
              <a:rPr lang="ru-RU" sz="2400" b="1" dirty="0">
                <a:solidFill>
                  <a:schemeClr val="bg1">
                    <a:lumMod val="50000"/>
                  </a:schemeClr>
                </a:solidFill>
                <a:latin typeface="Segoe UI Light" panose="020B0502040204020203" pitchFamily="34" charset="0"/>
                <a:cs typeface="Segoe UI Light" panose="020B0502040204020203" pitchFamily="34" charset="0"/>
              </a:rPr>
              <a:t>4.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Final confirmation of eligibility </a:t>
            </a:r>
            <a:r>
              <a:rPr lang="en-US" sz="2400" b="1" dirty="0" smtClean="0">
                <a:solidFill>
                  <a:schemeClr val="bg1">
                    <a:lumMod val="50000"/>
                  </a:schemeClr>
                </a:solidFill>
                <a:latin typeface="Segoe UI Light" panose="020B0502040204020203" pitchFamily="34" charset="0"/>
                <a:cs typeface="Segoe UI Light" panose="020B0502040204020203" pitchFamily="34" charset="0"/>
              </a:rPr>
              <a:t>by signing an agreement</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6" name="Rectangle 4"/>
          <p:cNvSpPr/>
          <p:nvPr/>
        </p:nvSpPr>
        <p:spPr bwMode="auto">
          <a:xfrm>
            <a:off x="7652352" y="1098374"/>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b="1" dirty="0" smtClean="0">
                <a:solidFill>
                  <a:schemeClr val="bg1">
                    <a:lumMod val="50000"/>
                  </a:schemeClr>
                </a:solidFill>
                <a:latin typeface="Segoe UI Light" panose="020B0502040204020203" pitchFamily="34" charset="0"/>
                <a:cs typeface="Segoe UI Light" panose="020B0502040204020203" pitchFamily="34" charset="0"/>
              </a:rPr>
              <a:t>Step</a:t>
            </a:r>
            <a:r>
              <a:rPr lang="ru-RU" sz="2400" b="1" dirty="0" smtClean="0">
                <a:solidFill>
                  <a:schemeClr val="bg1">
                    <a:lumMod val="50000"/>
                  </a:schemeClr>
                </a:solidFill>
                <a:latin typeface="Segoe UI Light" panose="020B0502040204020203" pitchFamily="34" charset="0"/>
                <a:cs typeface="Segoe UI Light" panose="020B0502040204020203" pitchFamily="34" charset="0"/>
              </a:rPr>
              <a:t> 3.</a:t>
            </a:r>
            <a:r>
              <a:rPr lang="ru-RU" sz="2400" dirty="0" smtClean="0">
                <a:solidFill>
                  <a:schemeClr val="bg1">
                    <a:lumMod val="50000"/>
                  </a:schemeClr>
                </a:solidFill>
                <a:latin typeface="Segoe UI Light" panose="020B0502040204020203" pitchFamily="34" charset="0"/>
                <a:cs typeface="Segoe UI Light" panose="020B0502040204020203" pitchFamily="34" charset="0"/>
              </a:rPr>
              <a:t>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In a month e-mail will come </a:t>
            </a:r>
            <a:r>
              <a:rPr lang="en-US" sz="2400" b="1" dirty="0" smtClean="0">
                <a:solidFill>
                  <a:schemeClr val="bg1">
                    <a:lumMod val="50000"/>
                  </a:schemeClr>
                </a:solidFill>
                <a:latin typeface="Segoe UI Light" panose="020B0502040204020203" pitchFamily="34" charset="0"/>
                <a:cs typeface="Segoe UI Light" panose="020B0502040204020203" pitchFamily="34" charset="0"/>
              </a:rPr>
              <a:t>confirming or denying eligibility</a:t>
            </a:r>
            <a:endParaRPr lang="ru-RU" sz="2400" b="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7" name="Rectangle 4"/>
          <p:cNvSpPr/>
          <p:nvPr/>
        </p:nvSpPr>
        <p:spPr bwMode="auto">
          <a:xfrm>
            <a:off x="4086526" y="4036651"/>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b="1" dirty="0" smtClean="0">
                <a:solidFill>
                  <a:schemeClr val="bg1">
                    <a:lumMod val="50000"/>
                  </a:schemeClr>
                </a:solidFill>
                <a:latin typeface="Segoe UI Light" panose="020B0502040204020203" pitchFamily="34" charset="0"/>
                <a:cs typeface="Segoe UI Light" panose="020B0502040204020203" pitchFamily="34" charset="0"/>
              </a:rPr>
              <a:t>Ste</a:t>
            </a:r>
            <a:r>
              <a:rPr lang="en-US" sz="2400" b="1" dirty="0">
                <a:solidFill>
                  <a:schemeClr val="bg1">
                    <a:lumMod val="50000"/>
                  </a:schemeClr>
                </a:solidFill>
                <a:latin typeface="Segoe UI Light" panose="020B0502040204020203" pitchFamily="34" charset="0"/>
                <a:cs typeface="Segoe UI Light" panose="020B0502040204020203" pitchFamily="34" charset="0"/>
              </a:rPr>
              <a:t>p</a:t>
            </a:r>
            <a:r>
              <a:rPr lang="ru-RU" sz="2400" b="1" dirty="0" smtClean="0">
                <a:solidFill>
                  <a:schemeClr val="bg1">
                    <a:lumMod val="50000"/>
                  </a:schemeClr>
                </a:solidFill>
                <a:latin typeface="Segoe UI Light" panose="020B0502040204020203" pitchFamily="34" charset="0"/>
                <a:cs typeface="Segoe UI Light" panose="020B0502040204020203" pitchFamily="34" charset="0"/>
              </a:rPr>
              <a:t> 5. </a:t>
            </a:r>
            <a:r>
              <a:rPr lang="en-US" sz="2400" b="1" dirty="0" smtClean="0">
                <a:solidFill>
                  <a:schemeClr val="bg1">
                    <a:lumMod val="50000"/>
                  </a:schemeClr>
                </a:solidFill>
                <a:latin typeface="Segoe UI Light" panose="020B0502040204020203" pitchFamily="34" charset="0"/>
                <a:cs typeface="Segoe UI Light" panose="020B0502040204020203" pitchFamily="34" charset="0"/>
              </a:rPr>
              <a:t>Subscribe free of charge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for plan E1 or Business Essentials</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8" name="Rectangle 4"/>
          <p:cNvSpPr/>
          <p:nvPr/>
        </p:nvSpPr>
        <p:spPr bwMode="auto">
          <a:xfrm>
            <a:off x="520700" y="1098374"/>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b="1" dirty="0" smtClean="0">
                <a:solidFill>
                  <a:schemeClr val="bg1">
                    <a:lumMod val="50000"/>
                  </a:schemeClr>
                </a:solidFill>
                <a:latin typeface="Segoe UI Light" panose="020B0502040204020203" pitchFamily="34" charset="0"/>
                <a:cs typeface="Segoe UI Light" panose="020B0502040204020203" pitchFamily="34" charset="0"/>
              </a:rPr>
              <a:t>Ste</a:t>
            </a:r>
            <a:r>
              <a:rPr lang="en-US" sz="2400" b="1" dirty="0">
                <a:solidFill>
                  <a:schemeClr val="bg1">
                    <a:lumMod val="50000"/>
                  </a:schemeClr>
                </a:solidFill>
                <a:latin typeface="Segoe UI Light" panose="020B0502040204020203" pitchFamily="34" charset="0"/>
                <a:cs typeface="Segoe UI Light" panose="020B0502040204020203" pitchFamily="34" charset="0"/>
              </a:rPr>
              <a:t>p</a:t>
            </a:r>
            <a:r>
              <a:rPr lang="ru-RU" sz="2400" b="1" dirty="0" smtClean="0">
                <a:solidFill>
                  <a:schemeClr val="bg1">
                    <a:lumMod val="50000"/>
                  </a:schemeClr>
                </a:solidFill>
                <a:latin typeface="Segoe UI Light" panose="020B0502040204020203" pitchFamily="34" charset="0"/>
                <a:cs typeface="Segoe UI Light" panose="020B0502040204020203" pitchFamily="34" charset="0"/>
              </a:rPr>
              <a:t> </a:t>
            </a:r>
            <a:r>
              <a:rPr lang="ru-RU" sz="2400" b="1" dirty="0">
                <a:solidFill>
                  <a:schemeClr val="bg1">
                    <a:lumMod val="50000"/>
                  </a:schemeClr>
                </a:solidFill>
                <a:latin typeface="Segoe UI Light" panose="020B0502040204020203" pitchFamily="34" charset="0"/>
                <a:cs typeface="Segoe UI Light" panose="020B0502040204020203" pitchFamily="34" charset="0"/>
              </a:rPr>
              <a:t>1.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To get the </a:t>
            </a:r>
            <a:r>
              <a:rPr lang="en-US" sz="2400" b="1" dirty="0" smtClean="0">
                <a:solidFill>
                  <a:schemeClr val="bg1">
                    <a:lumMod val="50000"/>
                  </a:schemeClr>
                </a:solidFill>
                <a:latin typeface="Segoe UI Light" panose="020B0502040204020203" pitchFamily="34" charset="0"/>
                <a:cs typeface="Segoe UI Light" panose="020B0502040204020203" pitchFamily="34" charset="0"/>
              </a:rPr>
              <a:t>free trial of plan E3 or Business Premium </a:t>
            </a:r>
            <a:r>
              <a:rPr lang="en-US" sz="2400" dirty="0" smtClean="0">
                <a:solidFill>
                  <a:schemeClr val="bg1">
                    <a:lumMod val="50000"/>
                  </a:schemeClr>
                </a:solidFill>
                <a:latin typeface="Segoe UI Light" panose="020B0502040204020203" pitchFamily="34" charset="0"/>
                <a:cs typeface="Segoe UI Light" panose="020B0502040204020203" pitchFamily="34" charset="0"/>
              </a:rPr>
              <a:t>for 25 users </a:t>
            </a:r>
            <a:r>
              <a:rPr lang="it-IT" sz="1900" dirty="0" smtClean="0">
                <a:solidFill>
                  <a:schemeClr val="bg1">
                    <a:lumMod val="50000"/>
                  </a:schemeClr>
                </a:solidFill>
                <a:latin typeface="Segoe UI Light" panose="020B0502040204020203" pitchFamily="34" charset="0"/>
                <a:cs typeface="Segoe UI Light" panose="020B0502040204020203" pitchFamily="34" charset="0"/>
                <a:hlinkClick r:id="rId3"/>
              </a:rPr>
              <a:t>http</a:t>
            </a:r>
            <a:r>
              <a:rPr lang="it-IT" sz="1900" dirty="0">
                <a:solidFill>
                  <a:schemeClr val="bg1">
                    <a:lumMod val="50000"/>
                  </a:schemeClr>
                </a:solidFill>
                <a:latin typeface="Segoe UI Light" panose="020B0502040204020203" pitchFamily="34" charset="0"/>
                <a:cs typeface="Segoe UI Light" panose="020B0502040204020203" pitchFamily="34" charset="0"/>
                <a:hlinkClick r:id="rId3"/>
              </a:rPr>
              <a:t>://office.microsoft.com/ru-ru/non-profit/FX104081605.aspx</a:t>
            </a:r>
            <a:endParaRPr lang="ru-RU" sz="1900" dirty="0">
              <a:solidFill>
                <a:schemeClr val="bg1">
                  <a:lumMod val="5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9654901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49" y="204455"/>
            <a:ext cx="11461080" cy="1329595"/>
          </a:xfrm>
        </p:spPr>
        <p:txBody>
          <a:bodyPr/>
          <a:lstStyle/>
          <a:p>
            <a:r>
              <a:rPr lang="en-US" sz="4800" dirty="0" smtClean="0"/>
              <a:t>Microsoft mission as global corporate citizen</a:t>
            </a:r>
            <a:endParaRPr lang="en-US" sz="4800" dirty="0"/>
          </a:p>
        </p:txBody>
      </p:sp>
      <p:sp>
        <p:nvSpPr>
          <p:cNvPr id="4" name="Rectangle 3"/>
          <p:cNvSpPr/>
          <p:nvPr/>
        </p:nvSpPr>
        <p:spPr bwMode="auto">
          <a:xfrm>
            <a:off x="310849" y="3923066"/>
            <a:ext cx="2664000" cy="2664000"/>
          </a:xfrm>
          <a:prstGeom prst="rect">
            <a:avLst/>
          </a:prstGeom>
          <a:solidFill>
            <a:srgbClr val="0000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dirty="0" smtClean="0"/>
              <a:t>Integrity &amp; Governance</a:t>
            </a:r>
            <a:endParaRPr lang="en-US" sz="2400" dirty="0"/>
          </a:p>
        </p:txBody>
      </p:sp>
      <p:sp>
        <p:nvSpPr>
          <p:cNvPr id="5" name="Rectangle 4"/>
          <p:cNvSpPr/>
          <p:nvPr/>
        </p:nvSpPr>
        <p:spPr bwMode="auto">
          <a:xfrm>
            <a:off x="310849" y="1076153"/>
            <a:ext cx="2664000" cy="2664000"/>
          </a:xfrm>
          <a:prstGeom prst="rect">
            <a:avLst/>
          </a:prstGeom>
          <a:solidFill>
            <a:srgbClr val="0000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dirty="0" smtClean="0"/>
              <a:t>Human Rights</a:t>
            </a:r>
            <a:endParaRPr lang="en-US" sz="2400" spc="-1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3277902" y="3923066"/>
            <a:ext cx="2664000" cy="2664000"/>
          </a:xfrm>
          <a:prstGeom prst="rect">
            <a:avLst/>
          </a:prstGeom>
          <a:solidFill>
            <a:srgbClr val="0000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dirty="0" smtClean="0"/>
              <a:t>Political Engagement</a:t>
            </a:r>
            <a:endParaRPr lang="ru-RU" sz="24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7924" y="3374553"/>
            <a:ext cx="2675830" cy="321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6232913" y="3923066"/>
            <a:ext cx="2664000" cy="2664000"/>
          </a:xfrm>
          <a:prstGeom prst="rect">
            <a:avLst/>
          </a:prstGeom>
          <a:solidFill>
            <a:srgbClr val="0000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dirty="0" smtClean="0"/>
              <a:t>Our People</a:t>
            </a:r>
            <a:endParaRPr lang="ru-RU" sz="2400" dirty="0"/>
          </a:p>
        </p:txBody>
      </p:sp>
      <p:sp>
        <p:nvSpPr>
          <p:cNvPr id="10" name="Rectangle 9"/>
          <p:cNvSpPr/>
          <p:nvPr/>
        </p:nvSpPr>
        <p:spPr bwMode="auto">
          <a:xfrm>
            <a:off x="6232913" y="1076153"/>
            <a:ext cx="2664000" cy="2664000"/>
          </a:xfrm>
          <a:prstGeom prst="rect">
            <a:avLst/>
          </a:prstGeom>
          <a:solidFill>
            <a:srgbClr val="0000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dirty="0" smtClean="0"/>
              <a:t>Environmental Sustainability</a:t>
            </a:r>
            <a:endParaRPr lang="ru-RU" sz="2400" dirty="0"/>
          </a:p>
        </p:txBody>
      </p:sp>
      <p:sp>
        <p:nvSpPr>
          <p:cNvPr id="11" name="Rectangle 10"/>
          <p:cNvSpPr/>
          <p:nvPr/>
        </p:nvSpPr>
        <p:spPr bwMode="auto">
          <a:xfrm>
            <a:off x="3271881" y="1076153"/>
            <a:ext cx="2664000" cy="2664000"/>
          </a:xfrm>
          <a:prstGeom prst="rect">
            <a:avLst/>
          </a:prstGeom>
          <a:solidFill>
            <a:srgbClr val="0000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400" dirty="0" smtClean="0"/>
              <a:t>Responsible Sourcing</a:t>
            </a:r>
            <a:endParaRPr lang="ru-RU" sz="2400" dirty="0"/>
          </a:p>
        </p:txBody>
      </p:sp>
    </p:spTree>
    <p:extLst>
      <p:ext uri="{BB962C8B-B14F-4D97-AF65-F5344CB8AC3E}">
        <p14:creationId xmlns:p14="http://schemas.microsoft.com/office/powerpoint/2010/main" val="3830933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74" y="328343"/>
            <a:ext cx="11173090" cy="664797"/>
          </a:xfrm>
        </p:spPr>
        <p:txBody>
          <a:bodyPr/>
          <a:lstStyle/>
          <a:p>
            <a:r>
              <a:rPr lang="en-US" sz="4800" dirty="0" smtClean="0"/>
              <a:t>NGO Connection Days</a:t>
            </a:r>
            <a:endParaRPr lang="en-US" sz="4800" dirty="0"/>
          </a:p>
        </p:txBody>
      </p:sp>
      <p:sp>
        <p:nvSpPr>
          <p:cNvPr id="7" name="Content Placeholder 2"/>
          <p:cNvSpPr txBox="1">
            <a:spLocks/>
          </p:cNvSpPr>
          <p:nvPr/>
        </p:nvSpPr>
        <p:spPr>
          <a:xfrm>
            <a:off x="6000016" y="2564906"/>
            <a:ext cx="6527025" cy="2477617"/>
          </a:xfrm>
          <a:prstGeom prst="rect">
            <a:avLst/>
          </a:prstGeom>
        </p:spPr>
        <p:txBody>
          <a:bodyPr/>
          <a:lstStyle>
            <a:lvl1pPr marL="386860" indent="-386860" algn="l" defTabSz="1031626" rtl="0" eaLnBrk="1" latinLnBrk="0" hangingPunct="1">
              <a:lnSpc>
                <a:spcPct val="90000"/>
              </a:lnSpc>
              <a:spcBef>
                <a:spcPct val="20000"/>
              </a:spcBef>
              <a:buFont typeface="Arial" pitchFamily="34" charset="0"/>
              <a:buChar char="•"/>
              <a:defRPr sz="3600" kern="1200">
                <a:solidFill>
                  <a:schemeClr val="tx1"/>
                </a:solidFill>
                <a:latin typeface="+mn-lt"/>
                <a:ea typeface="+mn-ea"/>
                <a:cs typeface="+mn-cs"/>
              </a:defRPr>
            </a:lvl1pPr>
            <a:lvl2pPr marL="838196" indent="-322383" algn="l" defTabSz="1031626"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2pPr>
            <a:lvl3pPr marL="1289533" indent="-257907" algn="l" defTabSz="1031626" rtl="0" eaLnBrk="1" latinLnBrk="0" hangingPunct="1">
              <a:lnSpc>
                <a:spcPct val="90000"/>
              </a:lnSpc>
              <a:spcBef>
                <a:spcPct val="20000"/>
              </a:spcBef>
              <a:buFont typeface="Arial" pitchFamily="34" charset="0"/>
              <a:buChar char="•"/>
              <a:defRPr sz="2700" kern="1200">
                <a:solidFill>
                  <a:schemeClr val="tx1"/>
                </a:solidFill>
                <a:latin typeface="+mn-lt"/>
                <a:ea typeface="+mn-ea"/>
                <a:cs typeface="+mn-cs"/>
              </a:defRPr>
            </a:lvl3pPr>
            <a:lvl4pPr marL="1805346" indent="-257907" algn="l" defTabSz="1031626" rtl="0" eaLnBrk="1" latinLnBrk="0" hangingPunct="1">
              <a:lnSpc>
                <a:spcPct val="90000"/>
              </a:lnSpc>
              <a:spcBef>
                <a:spcPct val="20000"/>
              </a:spcBef>
              <a:buFont typeface="Arial" pitchFamily="34" charset="0"/>
              <a:buChar char="–"/>
              <a:defRPr sz="2300" kern="1200">
                <a:solidFill>
                  <a:schemeClr val="tx1"/>
                </a:solidFill>
                <a:latin typeface="+mn-lt"/>
                <a:ea typeface="+mn-ea"/>
                <a:cs typeface="+mn-cs"/>
              </a:defRPr>
            </a:lvl4pPr>
            <a:lvl5pPr marL="2321159" indent="-257907" algn="l" defTabSz="1031626" rtl="0" eaLnBrk="1" latinLnBrk="0" hangingPunct="1">
              <a:lnSpc>
                <a:spcPct val="90000"/>
              </a:lnSpc>
              <a:spcBef>
                <a:spcPct val="20000"/>
              </a:spcBef>
              <a:buFont typeface="Arial" pitchFamily="34" charset="0"/>
              <a:buChar char="»"/>
              <a:defRPr sz="2300" kern="1200">
                <a:solidFill>
                  <a:schemeClr val="tx1"/>
                </a:solidFill>
                <a:latin typeface="+mn-lt"/>
                <a:ea typeface="+mn-ea"/>
                <a:cs typeface="+mn-cs"/>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endParaRPr lang="en-US" dirty="0"/>
          </a:p>
        </p:txBody>
      </p:sp>
      <p:sp>
        <p:nvSpPr>
          <p:cNvPr id="5" name="Rectangle 4"/>
          <p:cNvSpPr/>
          <p:nvPr/>
        </p:nvSpPr>
        <p:spPr bwMode="auto">
          <a:xfrm>
            <a:off x="294274" y="1098374"/>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dirty="0" smtClean="0">
                <a:solidFill>
                  <a:schemeClr val="bg1">
                    <a:lumMod val="50000"/>
                  </a:schemeClr>
                </a:solidFill>
                <a:latin typeface="Segoe UI Light" panose="020B0502040204020203" pitchFamily="34" charset="0"/>
                <a:cs typeface="Segoe UI Light" panose="020B0502040204020203" pitchFamily="34" charset="0"/>
              </a:rPr>
              <a:t>Annually from 2009</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6" name="Rectangle 4"/>
          <p:cNvSpPr/>
          <p:nvPr/>
        </p:nvSpPr>
        <p:spPr bwMode="auto">
          <a:xfrm>
            <a:off x="3241580" y="1098374"/>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dirty="0" smtClean="0">
                <a:solidFill>
                  <a:schemeClr val="bg1">
                    <a:lumMod val="50000"/>
                  </a:schemeClr>
                </a:solidFill>
                <a:latin typeface="Segoe UI Light" panose="020B0502040204020203" pitchFamily="34" charset="0"/>
                <a:cs typeface="Segoe UI Light" panose="020B0502040204020203" pitchFamily="34" charset="0"/>
              </a:rPr>
              <a:t>Discussion of the IT role for NGO infrastructure development</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8" name="Rectangle 4"/>
          <p:cNvSpPr/>
          <p:nvPr/>
        </p:nvSpPr>
        <p:spPr bwMode="auto">
          <a:xfrm>
            <a:off x="3241580" y="4020009"/>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dirty="0" smtClean="0">
                <a:solidFill>
                  <a:schemeClr val="bg1">
                    <a:lumMod val="50000"/>
                  </a:schemeClr>
                </a:solidFill>
                <a:latin typeface="Segoe UI Light" panose="020B0502040204020203" pitchFamily="34" charset="0"/>
                <a:cs typeface="Segoe UI Light" panose="020B0502040204020203" pitchFamily="34" charset="0"/>
              </a:rPr>
              <a:t>Partners: Agency of Social Information, Institute of Information Society, PH International, etc.</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9" name="Rectangle 4"/>
          <p:cNvSpPr/>
          <p:nvPr/>
        </p:nvSpPr>
        <p:spPr bwMode="auto">
          <a:xfrm>
            <a:off x="302651" y="4020009"/>
            <a:ext cx="2664000" cy="2664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marL="0" lvl="1" defTabSz="914099" fontAlgn="base">
              <a:spcBef>
                <a:spcPct val="0"/>
              </a:spcBef>
              <a:spcAft>
                <a:spcPct val="0"/>
              </a:spcAft>
            </a:pPr>
            <a:r>
              <a:rPr lang="en-US" sz="2400" dirty="0" smtClean="0">
                <a:solidFill>
                  <a:schemeClr val="bg1">
                    <a:lumMod val="50000"/>
                  </a:schemeClr>
                </a:solidFill>
                <a:latin typeface="Segoe UI Light" panose="020B0502040204020203" pitchFamily="34" charset="0"/>
                <a:cs typeface="Segoe UI Light" panose="020B0502040204020203" pitchFamily="34" charset="0"/>
              </a:rPr>
              <a:t>Master-classes on modern Microsoft products and technologies</a:t>
            </a:r>
            <a:endParaRPr lang="ru-RU" sz="2400" dirty="0">
              <a:solidFill>
                <a:schemeClr val="bg1">
                  <a:lumMod val="50000"/>
                </a:schemeClr>
              </a:solidFill>
              <a:latin typeface="Segoe UI Light" panose="020B0502040204020203" pitchFamily="34" charset="0"/>
              <a:cs typeface="Segoe UI Light" panose="020B0502040204020203" pitchFamily="34" charset="0"/>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b="8634"/>
          <a:stretch/>
        </p:blipFill>
        <p:spPr>
          <a:xfrm>
            <a:off x="6188886" y="1098374"/>
            <a:ext cx="4062984" cy="5569712"/>
          </a:xfrm>
          <a:prstGeom prst="rect">
            <a:avLst/>
          </a:prstGeom>
        </p:spPr>
      </p:pic>
    </p:spTree>
    <p:extLst>
      <p:ext uri="{BB962C8B-B14F-4D97-AF65-F5344CB8AC3E}">
        <p14:creationId xmlns:p14="http://schemas.microsoft.com/office/powerpoint/2010/main" val="7580659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78153"/>
            <a:ext cx="11057728" cy="664797"/>
          </a:xfrm>
        </p:spPr>
        <p:txBody>
          <a:bodyPr/>
          <a:lstStyle/>
          <a:p>
            <a:r>
              <a:rPr lang="en-US" sz="4800" dirty="0">
                <a:hlinkClick r:id="rId3"/>
              </a:rPr>
              <a:t>www.ms-ngo.ru</a:t>
            </a:r>
            <a:r>
              <a:rPr lang="ru-RU" sz="4800" dirty="0"/>
              <a:t> </a:t>
            </a:r>
            <a:endParaRPr lang="en-US" sz="4800" dirty="0"/>
          </a:p>
        </p:txBody>
      </p:sp>
      <p:pic>
        <p:nvPicPr>
          <p:cNvPr id="3" name="Picture 2"/>
          <p:cNvPicPr>
            <a:picLocks noChangeAspect="1"/>
          </p:cNvPicPr>
          <p:nvPr/>
        </p:nvPicPr>
        <p:blipFill>
          <a:blip r:embed="rId4"/>
          <a:stretch>
            <a:fillRect/>
          </a:stretch>
        </p:blipFill>
        <p:spPr>
          <a:xfrm>
            <a:off x="95250" y="742950"/>
            <a:ext cx="12001500" cy="6115050"/>
          </a:xfrm>
          <a:prstGeom prst="rect">
            <a:avLst/>
          </a:prstGeom>
        </p:spPr>
      </p:pic>
    </p:spTree>
    <p:extLst>
      <p:ext uri="{BB962C8B-B14F-4D97-AF65-F5344CB8AC3E}">
        <p14:creationId xmlns:p14="http://schemas.microsoft.com/office/powerpoint/2010/main" val="747546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571605" y="335478"/>
            <a:ext cx="10492483" cy="664797"/>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a:lstStyle>
          <a:p>
            <a:r>
              <a:rPr lang="ru-RU" sz="4800" dirty="0"/>
              <a:t>Контакты</a:t>
            </a:r>
          </a:p>
        </p:txBody>
      </p:sp>
      <p:sp>
        <p:nvSpPr>
          <p:cNvPr id="16" name="Rectangle 17"/>
          <p:cNvSpPr/>
          <p:nvPr/>
        </p:nvSpPr>
        <p:spPr bwMode="auto">
          <a:xfrm>
            <a:off x="571604" y="2078182"/>
            <a:ext cx="3780000" cy="3780000"/>
          </a:xfrm>
          <a:prstGeom prst="rect">
            <a:avLst/>
          </a:prstGeom>
          <a:solidFill>
            <a:srgbClr val="FF339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z="2800" spc="-100" dirty="0" smtClean="0">
                <a:gradFill>
                  <a:gsLst>
                    <a:gs pos="0">
                      <a:srgbClr val="FFFFFF"/>
                    </a:gs>
                    <a:gs pos="100000">
                      <a:srgbClr val="FFFFFF"/>
                    </a:gs>
                  </a:gsLst>
                  <a:lin ang="5400000" scaled="0"/>
                </a:gradFill>
                <a:ea typeface="Segoe UI" pitchFamily="34" charset="0"/>
                <a:cs typeface="Segoe UI" pitchFamily="34" charset="0"/>
              </a:rPr>
              <a:t>Julia Sarviro </a:t>
            </a:r>
            <a:endParaRPr lang="ru-RU" sz="2800" spc="-100" dirty="0">
              <a:gradFill>
                <a:gsLst>
                  <a:gs pos="0">
                    <a:srgbClr val="FFFFFF"/>
                  </a:gs>
                  <a:gs pos="100000">
                    <a:srgbClr val="FFFFFF"/>
                  </a:gs>
                </a:gsLst>
                <a:lin ang="5400000" scaled="0"/>
              </a:gradFill>
              <a:ea typeface="Segoe UI" pitchFamily="34" charset="0"/>
              <a:cs typeface="Segoe UI" pitchFamily="34" charset="0"/>
            </a:endParaRPr>
          </a:p>
          <a:p>
            <a:pPr defTabSz="914099" fontAlgn="base">
              <a:spcBef>
                <a:spcPct val="0"/>
              </a:spcBef>
              <a:spcAft>
                <a:spcPct val="0"/>
              </a:spcAft>
            </a:pPr>
            <a:endParaRPr lang="ru-RU" sz="2800" spc="-100" dirty="0">
              <a:gradFill>
                <a:gsLst>
                  <a:gs pos="0">
                    <a:srgbClr val="FFFFFF"/>
                  </a:gs>
                  <a:gs pos="100000">
                    <a:srgbClr val="FFFFFF"/>
                  </a:gs>
                </a:gsLst>
                <a:lin ang="5400000" scaled="0"/>
              </a:gradFill>
              <a:ea typeface="Segoe UI" pitchFamily="34" charset="0"/>
              <a:cs typeface="Segoe UI" pitchFamily="34" charset="0"/>
            </a:endParaRPr>
          </a:p>
          <a:p>
            <a:pPr defTabSz="914099" fontAlgn="base">
              <a:spcBef>
                <a:spcPct val="0"/>
              </a:spcBef>
              <a:spcAft>
                <a:spcPct val="0"/>
              </a:spcAft>
            </a:pPr>
            <a:r>
              <a:rPr lang="en-US" sz="2800" spc="-100" dirty="0" smtClean="0">
                <a:gradFill>
                  <a:gsLst>
                    <a:gs pos="0">
                      <a:srgbClr val="FFFFFF"/>
                    </a:gs>
                    <a:gs pos="100000">
                      <a:srgbClr val="FFFFFF"/>
                    </a:gs>
                  </a:gsLst>
                  <a:lin ang="5400000" scaled="0"/>
                </a:gradFill>
                <a:ea typeface="Segoe UI" pitchFamily="34" charset="0"/>
                <a:cs typeface="Segoe UI" pitchFamily="34" charset="0"/>
              </a:rPr>
              <a:t>Community Affairs Manager</a:t>
            </a:r>
            <a:endParaRPr lang="ru-RU" sz="2800" spc="-100" dirty="0">
              <a:gradFill>
                <a:gsLst>
                  <a:gs pos="0">
                    <a:srgbClr val="FFFFFF"/>
                  </a:gs>
                  <a:gs pos="100000">
                    <a:srgbClr val="FFFFFF"/>
                  </a:gs>
                </a:gsLst>
                <a:lin ang="5400000" scaled="0"/>
              </a:gradFill>
              <a:ea typeface="Segoe UI" pitchFamily="34" charset="0"/>
              <a:cs typeface="Segoe UI" pitchFamily="34" charset="0"/>
            </a:endParaRPr>
          </a:p>
          <a:p>
            <a:pPr defTabSz="914099" fontAlgn="base">
              <a:spcBef>
                <a:spcPct val="0"/>
              </a:spcBef>
              <a:spcAft>
                <a:spcPct val="0"/>
              </a:spcAft>
            </a:pPr>
            <a:r>
              <a:rPr lang="en-US" sz="2800" spc="-100" dirty="0">
                <a:gradFill>
                  <a:gsLst>
                    <a:gs pos="0">
                      <a:srgbClr val="FFFFFF"/>
                    </a:gs>
                    <a:gs pos="100000">
                      <a:srgbClr val="FFFFFF"/>
                    </a:gs>
                  </a:gsLst>
                  <a:lin ang="5400000" scaled="0"/>
                </a:gradFill>
                <a:ea typeface="Segoe UI" pitchFamily="34" charset="0"/>
                <a:cs typeface="Segoe UI" pitchFamily="34" charset="0"/>
              </a:rPr>
              <a:t>Microsoft </a:t>
            </a:r>
            <a:r>
              <a:rPr lang="en-US" sz="2800" spc="-100" dirty="0" smtClean="0">
                <a:gradFill>
                  <a:gsLst>
                    <a:gs pos="0">
                      <a:srgbClr val="FFFFFF"/>
                    </a:gs>
                    <a:gs pos="100000">
                      <a:srgbClr val="FFFFFF"/>
                    </a:gs>
                  </a:gsLst>
                  <a:lin ang="5400000" scaled="0"/>
                </a:gradFill>
                <a:ea typeface="Segoe UI" pitchFamily="34" charset="0"/>
                <a:cs typeface="Segoe UI" pitchFamily="34" charset="0"/>
              </a:rPr>
              <a:t>Russia</a:t>
            </a:r>
            <a:endParaRPr lang="ru-RU" sz="2800" spc="-100" dirty="0">
              <a:gradFill>
                <a:gsLst>
                  <a:gs pos="0">
                    <a:srgbClr val="FFFFFF"/>
                  </a:gs>
                  <a:gs pos="100000">
                    <a:srgbClr val="FFFFFF"/>
                  </a:gs>
                </a:gsLst>
                <a:lin ang="5400000" scaled="0"/>
              </a:gradFill>
              <a:ea typeface="Segoe UI" pitchFamily="34" charset="0"/>
              <a:cs typeface="Segoe UI" pitchFamily="34" charset="0"/>
            </a:endParaRPr>
          </a:p>
          <a:p>
            <a:pPr defTabSz="914099" fontAlgn="base">
              <a:spcBef>
                <a:spcPct val="0"/>
              </a:spcBef>
              <a:spcAft>
                <a:spcPct val="0"/>
              </a:spcAft>
            </a:pPr>
            <a:endParaRPr lang="ru-RU" sz="2800" spc="-100" dirty="0">
              <a:gradFill>
                <a:gsLst>
                  <a:gs pos="0">
                    <a:srgbClr val="FFFFFF"/>
                  </a:gs>
                  <a:gs pos="100000">
                    <a:srgbClr val="FFFFFF"/>
                  </a:gs>
                </a:gsLst>
                <a:lin ang="5400000" scaled="0"/>
              </a:gradFill>
              <a:ea typeface="Segoe UI" pitchFamily="34" charset="0"/>
              <a:cs typeface="Segoe UI" pitchFamily="34" charset="0"/>
            </a:endParaRPr>
          </a:p>
          <a:p>
            <a:pPr defTabSz="914099" fontAlgn="base">
              <a:spcBef>
                <a:spcPct val="0"/>
              </a:spcBef>
              <a:spcAft>
                <a:spcPct val="0"/>
              </a:spcAft>
            </a:pPr>
            <a:r>
              <a:rPr lang="ru-RU" sz="2800" spc="-100" dirty="0">
                <a:gradFill>
                  <a:gsLst>
                    <a:gs pos="0">
                      <a:srgbClr val="FFFFFF"/>
                    </a:gs>
                    <a:gs pos="100000">
                      <a:srgbClr val="FFFFFF"/>
                    </a:gs>
                  </a:gsLst>
                  <a:lin ang="5400000" scaled="0"/>
                </a:gradFill>
                <a:ea typeface="Segoe UI" pitchFamily="34" charset="0"/>
                <a:cs typeface="Segoe UI" pitchFamily="34" charset="0"/>
              </a:rPr>
              <a:t>i-jusarv@microsoft.com</a:t>
            </a:r>
          </a:p>
        </p:txBody>
      </p:sp>
    </p:spTree>
    <p:extLst>
      <p:ext uri="{BB962C8B-B14F-4D97-AF65-F5344CB8AC3E}">
        <p14:creationId xmlns:p14="http://schemas.microsoft.com/office/powerpoint/2010/main" val="2242545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rPr>
              <a:t>Thank you!</a:t>
            </a:r>
            <a:endParaRPr lang="ru-RU" dirty="0">
              <a:solidFill>
                <a:schemeClr val="tx2"/>
              </a:solidFill>
            </a:endParaRPr>
          </a:p>
        </p:txBody>
      </p:sp>
    </p:spTree>
    <p:extLst>
      <p:ext uri="{BB962C8B-B14F-4D97-AF65-F5344CB8AC3E}">
        <p14:creationId xmlns:p14="http://schemas.microsoft.com/office/powerpoint/2010/main" val="18611063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068" y="2240280"/>
            <a:ext cx="4983480" cy="2286000"/>
          </a:xfrm>
        </p:spPr>
        <p:txBody>
          <a:bodyPr anchor="ctr"/>
          <a:lstStyle/>
          <a:p>
            <a:r>
              <a:rPr lang="en-US" b="1" dirty="0" smtClean="0">
                <a:solidFill>
                  <a:schemeClr val="tx1"/>
                </a:solidFill>
              </a:rPr>
              <a:t>Microsoft YouthSpark</a:t>
            </a:r>
            <a:r>
              <a:rPr lang="ru-RU" b="1" dirty="0" smtClean="0">
                <a:solidFill>
                  <a:schemeClr val="tx1"/>
                </a:solidFill>
              </a:rPr>
              <a:t> </a:t>
            </a:r>
            <a:r>
              <a:rPr lang="en-US" b="1" dirty="0" smtClean="0">
                <a:solidFill>
                  <a:schemeClr val="tx1"/>
                </a:solidFill>
              </a:rPr>
              <a:t>Initiative</a:t>
            </a:r>
            <a:endParaRPr lang="en-US" b="1" dirty="0">
              <a:solidFill>
                <a:schemeClr val="tx1"/>
              </a:solidFill>
            </a:endParaRPr>
          </a:p>
        </p:txBody>
      </p:sp>
    </p:spTree>
    <p:extLst>
      <p:ext uri="{BB962C8B-B14F-4D97-AF65-F5344CB8AC3E}">
        <p14:creationId xmlns:p14="http://schemas.microsoft.com/office/powerpoint/2010/main" val="29317362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8" y="20"/>
            <a:ext cx="10257692" cy="1325563"/>
          </a:xfrm>
        </p:spPr>
        <p:txBody>
          <a:bodyPr/>
          <a:lstStyle/>
          <a:p>
            <a:r>
              <a:rPr lang="en-US" dirty="0" smtClean="0"/>
              <a:t>Goal of YouthSpark</a:t>
            </a:r>
            <a:endParaRPr lang="en-US" dirty="0"/>
          </a:p>
        </p:txBody>
      </p:sp>
      <p:sp>
        <p:nvSpPr>
          <p:cNvPr id="4" name="Content Placeholder 3"/>
          <p:cNvSpPr>
            <a:spLocks noGrp="1"/>
          </p:cNvSpPr>
          <p:nvPr>
            <p:ph sz="quarter" idx="11"/>
          </p:nvPr>
        </p:nvSpPr>
        <p:spPr>
          <a:xfrm>
            <a:off x="527630" y="1446719"/>
            <a:ext cx="4577646" cy="6851106"/>
          </a:xfrm>
        </p:spPr>
        <p:txBody>
          <a:bodyPr/>
          <a:lstStyle/>
          <a:p>
            <a:pPr marL="0" indent="0">
              <a:buNone/>
            </a:pPr>
            <a:r>
              <a:rPr lang="en-US" sz="3200" dirty="0" smtClean="0">
                <a:solidFill>
                  <a:schemeClr val="tx1"/>
                </a:solidFill>
                <a:latin typeface="Segoe UI" panose="020B0502040204020203" pitchFamily="34" charset="0"/>
              </a:rPr>
              <a:t>Creating opportunities for </a:t>
            </a:r>
            <a:r>
              <a:rPr lang="en-US" sz="3200" b="1" dirty="0" smtClean="0">
                <a:solidFill>
                  <a:schemeClr val="tx1"/>
                </a:solidFill>
                <a:latin typeface="Segoe UI" panose="020B0502040204020203" pitchFamily="34" charset="0"/>
              </a:rPr>
              <a:t>300 </a:t>
            </a:r>
            <a:r>
              <a:rPr lang="en-US" sz="3200" b="1" dirty="0">
                <a:solidFill>
                  <a:schemeClr val="tx1"/>
                </a:solidFill>
                <a:latin typeface="Segoe UI" panose="020B0502040204020203" pitchFamily="34" charset="0"/>
              </a:rPr>
              <a:t>000 000 </a:t>
            </a:r>
            <a:r>
              <a:rPr lang="en-US" sz="3200" dirty="0" smtClean="0">
                <a:solidFill>
                  <a:schemeClr val="tx1"/>
                </a:solidFill>
                <a:latin typeface="Segoe UI" panose="020B0502040204020203" pitchFamily="34" charset="0"/>
              </a:rPr>
              <a:t>young people in </a:t>
            </a:r>
            <a:r>
              <a:rPr lang="en-US" sz="3200" b="1" dirty="0" smtClean="0">
                <a:solidFill>
                  <a:schemeClr val="tx1"/>
                </a:solidFill>
                <a:latin typeface="Segoe UI" panose="020B0502040204020203" pitchFamily="34" charset="0"/>
              </a:rPr>
              <a:t>3</a:t>
            </a:r>
            <a:r>
              <a:rPr lang="en-US" sz="3200" dirty="0" smtClean="0">
                <a:solidFill>
                  <a:schemeClr val="tx1"/>
                </a:solidFill>
                <a:latin typeface="Segoe UI" panose="020B0502040204020203" pitchFamily="34" charset="0"/>
              </a:rPr>
              <a:t> years in </a:t>
            </a:r>
          </a:p>
          <a:p>
            <a:pPr lvl="1">
              <a:buFont typeface="Wingdings" panose="05000000000000000000" pitchFamily="2" charset="2"/>
              <a:buChar char="Ø"/>
            </a:pPr>
            <a:r>
              <a:rPr lang="en-US" dirty="0" smtClean="0">
                <a:solidFill>
                  <a:schemeClr val="tx1"/>
                </a:solidFill>
                <a:latin typeface="Segoe UI" panose="020B0502040204020203" pitchFamily="34" charset="0"/>
              </a:rPr>
              <a:t>Education</a:t>
            </a:r>
          </a:p>
          <a:p>
            <a:pPr lvl="1">
              <a:buFont typeface="Wingdings" panose="05000000000000000000" pitchFamily="2" charset="2"/>
              <a:buChar char="Ø"/>
            </a:pPr>
            <a:r>
              <a:rPr lang="en-US" dirty="0" smtClean="0">
                <a:solidFill>
                  <a:schemeClr val="tx1"/>
                </a:solidFill>
                <a:latin typeface="Segoe UI" panose="020B0502040204020203" pitchFamily="34" charset="0"/>
              </a:rPr>
              <a:t>Employment</a:t>
            </a:r>
          </a:p>
          <a:p>
            <a:pPr lvl="1">
              <a:buFont typeface="Wingdings" panose="05000000000000000000" pitchFamily="2" charset="2"/>
              <a:buChar char="Ø"/>
            </a:pPr>
            <a:r>
              <a:rPr lang="en-US" dirty="0" smtClean="0">
                <a:solidFill>
                  <a:schemeClr val="tx1"/>
                </a:solidFill>
                <a:latin typeface="Segoe UI" panose="020B0502040204020203" pitchFamily="34" charset="0"/>
              </a:rPr>
              <a:t>Entrepreneurship </a:t>
            </a:r>
          </a:p>
          <a:p>
            <a:pPr lvl="1">
              <a:buFont typeface="Wingdings" panose="05000000000000000000" pitchFamily="2" charset="2"/>
              <a:buChar char="Ø"/>
            </a:pPr>
            <a:endParaRPr lang="en-US" dirty="0" smtClean="0">
              <a:solidFill>
                <a:schemeClr val="tx1"/>
              </a:solidFill>
              <a:latin typeface="Segoe UI" panose="020B0502040204020203" pitchFamily="34" charset="0"/>
            </a:endParaRPr>
          </a:p>
          <a:p>
            <a:pPr marL="0" indent="0">
              <a:buNone/>
            </a:pPr>
            <a:r>
              <a:rPr lang="en-US" sz="3200" dirty="0" smtClean="0">
                <a:solidFill>
                  <a:schemeClr val="tx1"/>
                </a:solidFill>
                <a:latin typeface="Segoe UI" panose="020B0502040204020203" pitchFamily="34" charset="0"/>
              </a:rPr>
              <a:t>Up to now more than</a:t>
            </a:r>
            <a:endParaRPr lang="ru-RU" sz="3200" dirty="0" smtClean="0">
              <a:solidFill>
                <a:schemeClr val="tx1"/>
              </a:solidFill>
              <a:latin typeface="Segoe UI" panose="020B0502040204020203" pitchFamily="34" charset="0"/>
            </a:endParaRPr>
          </a:p>
          <a:p>
            <a:pPr marL="0" indent="0">
              <a:buNone/>
            </a:pPr>
            <a:r>
              <a:rPr lang="ru-RU" sz="3200" b="1" dirty="0" smtClean="0">
                <a:solidFill>
                  <a:schemeClr val="tx1"/>
                </a:solidFill>
                <a:latin typeface="Segoe UI" panose="020B0502040204020203" pitchFamily="34" charset="0"/>
              </a:rPr>
              <a:t>2</a:t>
            </a:r>
            <a:r>
              <a:rPr lang="en-US" sz="3200" b="1" dirty="0" smtClean="0">
                <a:solidFill>
                  <a:schemeClr val="tx1"/>
                </a:solidFill>
                <a:latin typeface="Segoe UI" panose="020B0502040204020203" pitchFamily="34" charset="0"/>
              </a:rPr>
              <a:t>86</a:t>
            </a:r>
            <a:r>
              <a:rPr lang="ru-RU" sz="3200" b="1" dirty="0" smtClean="0">
                <a:solidFill>
                  <a:schemeClr val="tx1"/>
                </a:solidFill>
                <a:latin typeface="Segoe UI" panose="020B0502040204020203" pitchFamily="34" charset="0"/>
              </a:rPr>
              <a:t> 000 000 </a:t>
            </a:r>
            <a:r>
              <a:rPr lang="en-US" sz="3200" dirty="0" smtClean="0">
                <a:solidFill>
                  <a:schemeClr val="tx1"/>
                </a:solidFill>
                <a:latin typeface="Segoe UI" panose="020B0502040204020203" pitchFamily="34" charset="0"/>
              </a:rPr>
              <a:t>young people were reached</a:t>
            </a:r>
            <a:endParaRPr lang="ru-RU" sz="3200" dirty="0" smtClean="0">
              <a:solidFill>
                <a:schemeClr val="tx1"/>
              </a:solidFill>
              <a:latin typeface="Segoe UI" panose="020B0502040204020203" pitchFamily="34" charset="0"/>
            </a:endParaRPr>
          </a:p>
          <a:p>
            <a:pPr marL="0" indent="0" algn="ctr">
              <a:buNone/>
            </a:pPr>
            <a:endParaRPr lang="ru-RU" sz="3200" dirty="0">
              <a:solidFill>
                <a:schemeClr val="tx1"/>
              </a:solidFill>
              <a:latin typeface="Segoe UI" panose="020B0502040204020203" pitchFamily="34" charset="0"/>
            </a:endParaRPr>
          </a:p>
          <a:p>
            <a:pPr lvl="1"/>
            <a:endParaRPr lang="ru-RU" sz="2000" dirty="0" smtClean="0">
              <a:solidFill>
                <a:schemeClr val="tx1"/>
              </a:solidFill>
              <a:latin typeface="Segoe UI" panose="020B0502040204020203" pitchFamily="34" charset="0"/>
            </a:endParaRPr>
          </a:p>
          <a:p>
            <a:endParaRPr lang="en-US" sz="2400" dirty="0" smtClean="0">
              <a:solidFill>
                <a:schemeClr val="tx1"/>
              </a:solidFill>
              <a:latin typeface="Segoe UI" panose="020B0502040204020203" pitchFamily="34" charset="0"/>
            </a:endParaRPr>
          </a:p>
          <a:p>
            <a:pPr lvl="1"/>
            <a:endParaRPr lang="en-US" sz="2000" dirty="0">
              <a:solidFill>
                <a:schemeClr val="tx1"/>
              </a:solidFill>
              <a:latin typeface="Segoe UI" panose="020B0502040204020203" pitchFamily="34" charset="0"/>
            </a:endParaRPr>
          </a:p>
        </p:txBody>
      </p:sp>
    </p:spTree>
    <p:extLst>
      <p:ext uri="{BB962C8B-B14F-4D97-AF65-F5344CB8AC3E}">
        <p14:creationId xmlns:p14="http://schemas.microsoft.com/office/powerpoint/2010/main" val="686303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additive="base">
                                        <p:cTn id="3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10" y="0"/>
            <a:ext cx="10515600" cy="1325563"/>
          </a:xfrm>
        </p:spPr>
        <p:txBody>
          <a:bodyPr/>
          <a:lstStyle/>
          <a:p>
            <a:r>
              <a:rPr lang="en-US" dirty="0" smtClean="0"/>
              <a:t>Empower</a:t>
            </a:r>
            <a:endParaRPr lang="ru-RU" dirty="0"/>
          </a:p>
        </p:txBody>
      </p:sp>
      <p:sp>
        <p:nvSpPr>
          <p:cNvPr id="3" name="Content Placeholder 2"/>
          <p:cNvSpPr>
            <a:spLocks noGrp="1"/>
          </p:cNvSpPr>
          <p:nvPr>
            <p:ph sz="quarter" idx="11"/>
          </p:nvPr>
        </p:nvSpPr>
        <p:spPr>
          <a:xfrm>
            <a:off x="377603" y="1457170"/>
            <a:ext cx="5312090" cy="5024965"/>
          </a:xfrm>
        </p:spPr>
        <p:txBody>
          <a:bodyPr anchor="ctr"/>
          <a:lstStyle/>
          <a:p>
            <a:pPr lvl="1"/>
            <a:r>
              <a:rPr lang="en-US" sz="3200" dirty="0" smtClean="0">
                <a:solidFill>
                  <a:schemeClr val="tx1"/>
                </a:solidFill>
                <a:latin typeface="Segoe UI" panose="020B0502040204020203" pitchFamily="34" charset="0"/>
              </a:rPr>
              <a:t>“</a:t>
            </a:r>
            <a:r>
              <a:rPr lang="en-US" sz="3200" dirty="0" err="1" smtClean="0">
                <a:solidFill>
                  <a:schemeClr val="tx1"/>
                </a:solidFill>
                <a:latin typeface="Segoe UI" panose="020B0502040204020203" pitchFamily="34" charset="0"/>
              </a:rPr>
              <a:t>Tvoy</a:t>
            </a:r>
            <a:r>
              <a:rPr lang="en-US" sz="3200" dirty="0" smtClean="0">
                <a:solidFill>
                  <a:schemeClr val="tx1"/>
                </a:solidFill>
                <a:latin typeface="Segoe UI" panose="020B0502040204020203" pitchFamily="34" charset="0"/>
              </a:rPr>
              <a:t> </a:t>
            </a:r>
            <a:r>
              <a:rPr lang="en-US" sz="3200" dirty="0" err="1" smtClean="0">
                <a:solidFill>
                  <a:schemeClr val="tx1"/>
                </a:solidFill>
                <a:latin typeface="Segoe UI" panose="020B0502040204020203" pitchFamily="34" charset="0"/>
              </a:rPr>
              <a:t>Kurs</a:t>
            </a:r>
            <a:r>
              <a:rPr lang="en-US" sz="3200" dirty="0" smtClean="0">
                <a:solidFill>
                  <a:schemeClr val="tx1"/>
                </a:solidFill>
                <a:latin typeface="Segoe UI" panose="020B0502040204020203" pitchFamily="34" charset="0"/>
              </a:rPr>
              <a:t>: IT4Youth” project</a:t>
            </a:r>
            <a:endParaRPr lang="ru-RU" sz="3200" dirty="0" smtClean="0">
              <a:solidFill>
                <a:schemeClr val="tx1"/>
              </a:solidFill>
              <a:latin typeface="Segoe UI" panose="020B0502040204020203" pitchFamily="34" charset="0"/>
            </a:endParaRPr>
          </a:p>
          <a:p>
            <a:pPr lvl="1"/>
            <a:r>
              <a:rPr lang="en-US" sz="3200" dirty="0" smtClean="0">
                <a:solidFill>
                  <a:schemeClr val="tx1"/>
                </a:solidFill>
                <a:latin typeface="Segoe UI" panose="020B0502040204020203" pitchFamily="34" charset="0"/>
              </a:rPr>
              <a:t>Hour of Code</a:t>
            </a:r>
          </a:p>
          <a:p>
            <a:pPr lvl="1"/>
            <a:r>
              <a:rPr lang="en-US" sz="3200" dirty="0" smtClean="0">
                <a:solidFill>
                  <a:schemeClr val="tx1"/>
                </a:solidFill>
                <a:latin typeface="Segoe UI" panose="020B0502040204020203" pitchFamily="34" charset="0"/>
              </a:rPr>
              <a:t>Digital Literacy</a:t>
            </a:r>
          </a:p>
          <a:p>
            <a:pPr lvl="1"/>
            <a:r>
              <a:rPr lang="en-US" sz="3200" dirty="0" smtClean="0">
                <a:solidFill>
                  <a:schemeClr val="tx1"/>
                </a:solidFill>
                <a:latin typeface="Segoe UI" panose="020B0502040204020203" pitchFamily="34" charset="0"/>
              </a:rPr>
              <a:t>Microsoft Virtual Academy</a:t>
            </a:r>
          </a:p>
          <a:p>
            <a:pPr lvl="1"/>
            <a:r>
              <a:rPr lang="en-US" sz="3200" dirty="0" smtClean="0">
                <a:solidFill>
                  <a:schemeClr val="tx1"/>
                </a:solidFill>
                <a:latin typeface="Segoe UI" panose="020B0502040204020203" pitchFamily="34" charset="0"/>
              </a:rPr>
              <a:t>Internet Safety</a:t>
            </a:r>
            <a:endParaRPr lang="en-US" sz="3200" dirty="0">
              <a:solidFill>
                <a:schemeClr val="tx1"/>
              </a:solidFill>
              <a:latin typeface="Segoe UI" panose="020B0502040204020203" pitchFamily="34" charset="0"/>
            </a:endParaRPr>
          </a:p>
          <a:p>
            <a:pPr marL="457200" lvl="1" indent="0">
              <a:buNone/>
            </a:pPr>
            <a:endParaRPr lang="en-US" sz="2800" dirty="0">
              <a:solidFill>
                <a:schemeClr val="tx1"/>
              </a:solidFill>
              <a:latin typeface="Segoe UI" panose="020B0502040204020203" pitchFamily="34" charset="0"/>
            </a:endParaRPr>
          </a:p>
          <a:p>
            <a:endParaRPr lang="ru-RU"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397" t="557" r="16942" b="557"/>
          <a:stretch/>
        </p:blipFill>
        <p:spPr>
          <a:xfrm>
            <a:off x="5689693" y="1211671"/>
            <a:ext cx="5356419" cy="5402072"/>
          </a:xfrm>
          <a:prstGeom prst="rect">
            <a:avLst/>
          </a:prstGeom>
        </p:spPr>
      </p:pic>
    </p:spTree>
    <p:extLst>
      <p:ext uri="{BB962C8B-B14F-4D97-AF65-F5344CB8AC3E}">
        <p14:creationId xmlns:p14="http://schemas.microsoft.com/office/powerpoint/2010/main" val="1544443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28" y="119330"/>
            <a:ext cx="10515600" cy="1325563"/>
          </a:xfrm>
        </p:spPr>
        <p:txBody>
          <a:bodyPr/>
          <a:lstStyle/>
          <a:p>
            <a:r>
              <a:rPr lang="en-US" dirty="0" smtClean="0"/>
              <a:t>Imagine</a:t>
            </a:r>
            <a:endParaRPr lang="ru-RU" dirty="0"/>
          </a:p>
        </p:txBody>
      </p:sp>
      <p:sp>
        <p:nvSpPr>
          <p:cNvPr id="3" name="Content Placeholder 2"/>
          <p:cNvSpPr>
            <a:spLocks noGrp="1"/>
          </p:cNvSpPr>
          <p:nvPr>
            <p:ph sz="quarter" idx="11"/>
          </p:nvPr>
        </p:nvSpPr>
        <p:spPr>
          <a:xfrm>
            <a:off x="388890" y="1444893"/>
            <a:ext cx="4980438" cy="4756174"/>
          </a:xfrm>
        </p:spPr>
        <p:txBody>
          <a:bodyPr/>
          <a:lstStyle/>
          <a:p>
            <a:pPr lvl="1"/>
            <a:r>
              <a:rPr lang="en-US" sz="3600" dirty="0" err="1" smtClean="0">
                <a:solidFill>
                  <a:schemeClr val="tx1"/>
                </a:solidFill>
                <a:latin typeface="Segoe UI" panose="020B0502040204020203" pitchFamily="34" charset="0"/>
              </a:rPr>
              <a:t>Kodu</a:t>
            </a:r>
            <a:r>
              <a:rPr lang="en-US" sz="3600" dirty="0" smtClean="0">
                <a:solidFill>
                  <a:schemeClr val="tx1"/>
                </a:solidFill>
                <a:latin typeface="Segoe UI" panose="020B0502040204020203" pitchFamily="34" charset="0"/>
              </a:rPr>
              <a:t> </a:t>
            </a:r>
            <a:r>
              <a:rPr lang="en-US" sz="3600" dirty="0">
                <a:solidFill>
                  <a:schemeClr val="tx1"/>
                </a:solidFill>
                <a:latin typeface="Segoe UI" panose="020B0502040204020203" pitchFamily="34" charset="0"/>
              </a:rPr>
              <a:t>Game Lab</a:t>
            </a:r>
          </a:p>
          <a:p>
            <a:pPr lvl="1"/>
            <a:r>
              <a:rPr lang="en-US" sz="3600" dirty="0" err="1" smtClean="0">
                <a:solidFill>
                  <a:schemeClr val="tx1"/>
                </a:solidFill>
                <a:latin typeface="Segoe UI" panose="020B0502040204020203" pitchFamily="34" charset="0"/>
              </a:rPr>
              <a:t>DreamSpark</a:t>
            </a:r>
            <a:endParaRPr lang="ru-RU" sz="3600" dirty="0" smtClean="0">
              <a:solidFill>
                <a:schemeClr val="tx1"/>
              </a:solidFill>
              <a:latin typeface="Segoe UI" panose="020B0502040204020203" pitchFamily="34" charset="0"/>
            </a:endParaRPr>
          </a:p>
          <a:p>
            <a:pPr lvl="1"/>
            <a:r>
              <a:rPr lang="en-US" sz="3600" dirty="0">
                <a:solidFill>
                  <a:schemeClr val="tx1"/>
                </a:solidFill>
                <a:latin typeface="Segoe UI" panose="020B0502040204020203" pitchFamily="34" charset="0"/>
              </a:rPr>
              <a:t>Contest </a:t>
            </a:r>
            <a:endParaRPr lang="en-US" sz="3600" dirty="0" smtClean="0">
              <a:solidFill>
                <a:schemeClr val="tx1"/>
              </a:solidFill>
              <a:latin typeface="Segoe UI" panose="020B0502040204020203" pitchFamily="34" charset="0"/>
            </a:endParaRPr>
          </a:p>
          <a:p>
            <a:pPr marL="720000" lvl="2" indent="324000">
              <a:buFont typeface="Wingdings" panose="05000000000000000000" pitchFamily="2" charset="2"/>
              <a:buChar char="Ø"/>
            </a:pPr>
            <a:r>
              <a:rPr lang="en-US" sz="2400" dirty="0" smtClean="0">
                <a:solidFill>
                  <a:schemeClr val="tx1"/>
                </a:solidFill>
                <a:latin typeface="Segoe UI" panose="020B0502040204020203" pitchFamily="34" charset="0"/>
              </a:rPr>
              <a:t>Imagine Cup</a:t>
            </a:r>
          </a:p>
          <a:p>
            <a:pPr marL="720000" lvl="2" indent="324000">
              <a:buFont typeface="Wingdings" panose="05000000000000000000" pitchFamily="2" charset="2"/>
              <a:buChar char="Ø"/>
            </a:pPr>
            <a:r>
              <a:rPr lang="en-US" sz="2400" dirty="0">
                <a:solidFill>
                  <a:schemeClr val="tx1"/>
                </a:solidFill>
                <a:latin typeface="Segoe UI" panose="020B0502040204020203" pitchFamily="34" charset="0"/>
              </a:rPr>
              <a:t>Master of Code</a:t>
            </a:r>
          </a:p>
          <a:p>
            <a:pPr marL="720000" lvl="2" indent="324000">
              <a:buFont typeface="Wingdings" panose="05000000000000000000" pitchFamily="2" charset="2"/>
              <a:buChar char="Ø"/>
            </a:pPr>
            <a:r>
              <a:rPr lang="en-US" sz="2400" dirty="0" err="1" smtClean="0">
                <a:solidFill>
                  <a:schemeClr val="tx1"/>
                </a:solidFill>
                <a:latin typeface="Segoe UI" panose="020B0502040204020203" pitchFamily="34" charset="0"/>
              </a:rPr>
              <a:t>CodeStars</a:t>
            </a:r>
            <a:endParaRPr lang="en-US" sz="2400" dirty="0" smtClean="0">
              <a:solidFill>
                <a:schemeClr val="tx1"/>
              </a:solidFill>
              <a:latin typeface="Segoe UI" panose="020B0502040204020203" pitchFamily="34" charset="0"/>
            </a:endParaRPr>
          </a:p>
          <a:p>
            <a:pPr marL="720000" lvl="2" indent="324000">
              <a:buFont typeface="Wingdings" panose="05000000000000000000" pitchFamily="2" charset="2"/>
              <a:buChar char="Ø"/>
            </a:pPr>
            <a:r>
              <a:rPr lang="en-US" sz="2400" dirty="0" smtClean="0">
                <a:solidFill>
                  <a:schemeClr val="tx1"/>
                </a:solidFill>
                <a:latin typeface="Segoe UI" panose="020B0502040204020203" pitchFamily="34" charset="0"/>
              </a:rPr>
              <a:t>Challenge for Change</a:t>
            </a:r>
          </a:p>
          <a:p>
            <a:pPr lvl="1"/>
            <a:r>
              <a:rPr lang="en-US" sz="3600" dirty="0" smtClean="0">
                <a:solidFill>
                  <a:schemeClr val="tx1"/>
                </a:solidFill>
                <a:latin typeface="Segoe UI" panose="020B0502040204020203" pitchFamily="34" charset="0"/>
              </a:rPr>
              <a:t>Microsoft Student Partners</a:t>
            </a:r>
          </a:p>
        </p:txBody>
      </p:sp>
      <p:pic>
        <p:nvPicPr>
          <p:cNvPr id="5" name="Picture 4"/>
          <p:cNvPicPr>
            <a:picLocks noChangeAspect="1"/>
          </p:cNvPicPr>
          <p:nvPr/>
        </p:nvPicPr>
        <p:blipFill rotWithShape="1">
          <a:blip r:embed="rId3"/>
          <a:srcRect l="13166" t="-8887" r="20190" b="8887"/>
          <a:stretch/>
        </p:blipFill>
        <p:spPr>
          <a:xfrm>
            <a:off x="5682672" y="677918"/>
            <a:ext cx="5439600" cy="5927834"/>
          </a:xfrm>
          <a:prstGeom prst="rect">
            <a:avLst/>
          </a:prstGeom>
        </p:spPr>
      </p:pic>
    </p:spTree>
    <p:extLst>
      <p:ext uri="{BB962C8B-B14F-4D97-AF65-F5344CB8AC3E}">
        <p14:creationId xmlns:p14="http://schemas.microsoft.com/office/powerpoint/2010/main" val="14744366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10" y="72437"/>
            <a:ext cx="10515600" cy="1325563"/>
          </a:xfrm>
        </p:spPr>
        <p:txBody>
          <a:bodyPr/>
          <a:lstStyle/>
          <a:p>
            <a:r>
              <a:rPr lang="en-US" dirty="0" smtClean="0"/>
              <a:t>Realize </a:t>
            </a:r>
            <a:endParaRPr lang="ru-RU" dirty="0"/>
          </a:p>
        </p:txBody>
      </p:sp>
      <p:sp>
        <p:nvSpPr>
          <p:cNvPr id="3" name="Content Placeholder 2"/>
          <p:cNvSpPr>
            <a:spLocks noGrp="1"/>
          </p:cNvSpPr>
          <p:nvPr>
            <p:ph sz="quarter" idx="11"/>
          </p:nvPr>
        </p:nvSpPr>
        <p:spPr>
          <a:xfrm>
            <a:off x="174310" y="1119542"/>
            <a:ext cx="4980438" cy="6071406"/>
          </a:xfrm>
        </p:spPr>
        <p:txBody>
          <a:bodyPr/>
          <a:lstStyle/>
          <a:p>
            <a:pPr lvl="1"/>
            <a:r>
              <a:rPr lang="en-US" sz="3200" dirty="0" smtClean="0">
                <a:solidFill>
                  <a:schemeClr val="tx1"/>
                </a:solidFill>
                <a:latin typeface="Segoe UI" panose="020B0502040204020203" pitchFamily="34" charset="0"/>
              </a:rPr>
              <a:t>Imagine Cup Grants</a:t>
            </a:r>
            <a:endParaRPr lang="en-US" sz="3200" dirty="0">
              <a:solidFill>
                <a:schemeClr val="tx1"/>
              </a:solidFill>
              <a:latin typeface="Segoe UI" panose="020B0502040204020203" pitchFamily="34" charset="0"/>
            </a:endParaRPr>
          </a:p>
          <a:p>
            <a:pPr lvl="1"/>
            <a:r>
              <a:rPr lang="en-US" sz="3200" dirty="0" err="1" smtClean="0">
                <a:solidFill>
                  <a:schemeClr val="tx1"/>
                </a:solidFill>
                <a:latin typeface="Segoe UI" panose="020B0502040204020203" pitchFamily="34" charset="0"/>
              </a:rPr>
              <a:t>BizSpark</a:t>
            </a:r>
            <a:endParaRPr lang="en-US" sz="3200" dirty="0" smtClean="0">
              <a:solidFill>
                <a:schemeClr val="tx1"/>
              </a:solidFill>
              <a:latin typeface="Segoe UI" panose="020B0502040204020203" pitchFamily="34" charset="0"/>
            </a:endParaRPr>
          </a:p>
          <a:p>
            <a:pPr lvl="1"/>
            <a:r>
              <a:rPr lang="en-US" sz="3200" dirty="0" smtClean="0">
                <a:solidFill>
                  <a:schemeClr val="tx1"/>
                </a:solidFill>
                <a:latin typeface="Segoe UI" panose="020B0502040204020203" pitchFamily="34" charset="0"/>
              </a:rPr>
              <a:t>Microsoft/IIDF Accelerator</a:t>
            </a:r>
            <a:endParaRPr lang="en-US" sz="3200" dirty="0">
              <a:solidFill>
                <a:schemeClr val="tx1"/>
              </a:solidFill>
              <a:latin typeface="Segoe UI" panose="020B0502040204020203" pitchFamily="34" charset="0"/>
            </a:endParaRPr>
          </a:p>
          <a:p>
            <a:pPr lvl="1"/>
            <a:r>
              <a:rPr lang="en-US" sz="3200" dirty="0" smtClean="0">
                <a:solidFill>
                  <a:schemeClr val="tx1"/>
                </a:solidFill>
                <a:latin typeface="Segoe UI" panose="020B0502040204020203" pitchFamily="34" charset="0"/>
              </a:rPr>
              <a:t>Microsoft Internship</a:t>
            </a:r>
          </a:p>
          <a:p>
            <a:pPr lvl="1"/>
            <a:r>
              <a:rPr lang="en-US" sz="3200" dirty="0" smtClean="0">
                <a:solidFill>
                  <a:schemeClr val="tx1"/>
                </a:solidFill>
                <a:latin typeface="Segoe UI" panose="020B0502040204020203" pitchFamily="34" charset="0"/>
              </a:rPr>
              <a:t>Microsoft Academy for College Hires</a:t>
            </a:r>
          </a:p>
          <a:p>
            <a:pPr lvl="1"/>
            <a:r>
              <a:rPr lang="en-US" sz="3200" dirty="0" smtClean="0">
                <a:solidFill>
                  <a:schemeClr val="tx1"/>
                </a:solidFill>
                <a:latin typeface="Segoe UI" panose="020B0502040204020203" pitchFamily="34" charset="0"/>
              </a:rPr>
              <a:t>Microsoft Research Fellowship and Internship Programs</a:t>
            </a:r>
            <a:endParaRPr lang="en-US" sz="3200" dirty="0">
              <a:solidFill>
                <a:schemeClr val="tx1"/>
              </a:solidFill>
              <a:latin typeface="Segoe UI" panose="020B0502040204020203" pitchFamily="34" charset="0"/>
            </a:endParaRPr>
          </a:p>
          <a:p>
            <a:endParaRPr lang="ru-RU" dirty="0"/>
          </a:p>
        </p:txBody>
      </p:sp>
      <p:pic>
        <p:nvPicPr>
          <p:cNvPr id="4" name="Picture 3"/>
          <p:cNvPicPr>
            <a:picLocks noChangeAspect="1"/>
          </p:cNvPicPr>
          <p:nvPr/>
        </p:nvPicPr>
        <p:blipFill>
          <a:blip r:embed="rId3"/>
          <a:stretch>
            <a:fillRect/>
          </a:stretch>
        </p:blipFill>
        <p:spPr>
          <a:xfrm>
            <a:off x="5674290" y="1209379"/>
            <a:ext cx="5416401" cy="5404364"/>
          </a:xfrm>
          <a:prstGeom prst="rect">
            <a:avLst/>
          </a:prstGeom>
        </p:spPr>
      </p:pic>
    </p:spTree>
    <p:extLst>
      <p:ext uri="{BB962C8B-B14F-4D97-AF65-F5344CB8AC3E}">
        <p14:creationId xmlns:p14="http://schemas.microsoft.com/office/powerpoint/2010/main" val="2225651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929" y="72438"/>
            <a:ext cx="10515600" cy="1325562"/>
          </a:xfrm>
        </p:spPr>
        <p:txBody>
          <a:bodyPr/>
          <a:lstStyle/>
          <a:p>
            <a:r>
              <a:rPr lang="en-US" dirty="0" smtClean="0"/>
              <a:t>YouthSpark Info</a:t>
            </a:r>
            <a:endParaRPr lang="ru-RU" dirty="0"/>
          </a:p>
        </p:txBody>
      </p:sp>
      <p:sp>
        <p:nvSpPr>
          <p:cNvPr id="3" name="Объект 2"/>
          <p:cNvSpPr>
            <a:spLocks noGrp="1"/>
          </p:cNvSpPr>
          <p:nvPr>
            <p:ph sz="quarter" idx="11"/>
          </p:nvPr>
        </p:nvSpPr>
        <p:spPr>
          <a:xfrm>
            <a:off x="469017" y="2221557"/>
            <a:ext cx="4980438" cy="4388894"/>
          </a:xfrm>
        </p:spPr>
        <p:txBody>
          <a:bodyPr/>
          <a:lstStyle/>
          <a:p>
            <a:pPr marL="0" lvl="1" indent="0" algn="ctr">
              <a:spcBef>
                <a:spcPts val="0"/>
              </a:spcBef>
              <a:buNone/>
            </a:pPr>
            <a:r>
              <a:rPr lang="ru-RU" sz="3200" dirty="0" smtClean="0">
                <a:solidFill>
                  <a:schemeClr val="tx1"/>
                </a:solidFill>
                <a:latin typeface="Segoe UI" panose="020B0502040204020203" pitchFamily="34" charset="0"/>
                <a:cs typeface="Segoe UI" panose="020B0502040204020203" pitchFamily="34" charset="0"/>
              </a:rPr>
              <a:t>Microsoft </a:t>
            </a:r>
            <a:r>
              <a:rPr lang="ru-RU" sz="3200" dirty="0">
                <a:solidFill>
                  <a:schemeClr val="tx1"/>
                </a:solidFill>
                <a:latin typeface="Segoe UI" panose="020B0502040204020203" pitchFamily="34" charset="0"/>
                <a:cs typeface="Segoe UI" panose="020B0502040204020203" pitchFamily="34" charset="0"/>
              </a:rPr>
              <a:t>YouthSpark </a:t>
            </a:r>
            <a:r>
              <a:rPr lang="en-US" sz="3200" dirty="0" smtClean="0">
                <a:solidFill>
                  <a:schemeClr val="tx1"/>
                </a:solidFill>
                <a:latin typeface="Segoe UI" panose="020B0502040204020203" pitchFamily="34" charset="0"/>
                <a:cs typeface="Segoe UI" panose="020B0502040204020203" pitchFamily="34" charset="0"/>
              </a:rPr>
              <a:t>Hub (in Russian)</a:t>
            </a:r>
          </a:p>
          <a:p>
            <a:pPr marL="0" lvl="1" indent="0" algn="ctr">
              <a:spcBef>
                <a:spcPts val="0"/>
              </a:spcBef>
              <a:buNone/>
            </a:pPr>
            <a:r>
              <a:rPr lang="en-US" sz="2800" dirty="0" smtClean="0">
                <a:solidFill>
                  <a:schemeClr val="tx1"/>
                </a:solidFill>
                <a:latin typeface="Segoe UI" panose="020B0502040204020203" pitchFamily="34" charset="0"/>
                <a:cs typeface="Segoe UI" panose="020B0502040204020203" pitchFamily="34" charset="0"/>
                <a:hlinkClick r:id="rId3"/>
              </a:rPr>
              <a:t>www.youthspark.ru</a:t>
            </a:r>
            <a:r>
              <a:rPr lang="en-US" sz="2800" dirty="0" smtClean="0">
                <a:solidFill>
                  <a:schemeClr val="tx1"/>
                </a:solidFill>
                <a:latin typeface="Segoe UI" panose="020B0502040204020203" pitchFamily="34" charset="0"/>
                <a:cs typeface="Segoe UI" panose="020B0502040204020203" pitchFamily="34" charset="0"/>
              </a:rPr>
              <a:t> </a:t>
            </a:r>
          </a:p>
          <a:p>
            <a:pPr marL="0" lvl="1" indent="0" algn="ctr">
              <a:spcBef>
                <a:spcPts val="0"/>
              </a:spcBef>
              <a:buNone/>
            </a:pPr>
            <a:endParaRPr lang="ru-RU" sz="2800" dirty="0" smtClean="0">
              <a:solidFill>
                <a:schemeClr val="tx1"/>
              </a:solidFill>
              <a:latin typeface="Segoe UI" panose="020B0502040204020203" pitchFamily="34" charset="0"/>
              <a:cs typeface="Segoe UI" panose="020B0502040204020203" pitchFamily="34" charset="0"/>
            </a:endParaRPr>
          </a:p>
          <a:p>
            <a:pPr marL="0" lvl="1" indent="0" algn="ctr">
              <a:spcBef>
                <a:spcPts val="0"/>
              </a:spcBef>
              <a:buNone/>
            </a:pPr>
            <a:endParaRPr lang="en-US" sz="2800" dirty="0">
              <a:solidFill>
                <a:schemeClr val="tx1"/>
              </a:solidFill>
              <a:latin typeface="Segoe UI" panose="020B0502040204020203" pitchFamily="34" charset="0"/>
              <a:cs typeface="Segoe UI" panose="020B0502040204020203" pitchFamily="34" charset="0"/>
            </a:endParaRPr>
          </a:p>
          <a:p>
            <a:pPr marL="0" lvl="1" indent="0" algn="ctr">
              <a:spcBef>
                <a:spcPts val="0"/>
              </a:spcBef>
              <a:buNone/>
            </a:pPr>
            <a:r>
              <a:rPr lang="en-US" sz="3200" dirty="0" err="1" smtClean="0">
                <a:solidFill>
                  <a:schemeClr val="tx1"/>
                </a:solidFill>
                <a:latin typeface="Segoe UI" panose="020B0502040204020203" pitchFamily="34" charset="0"/>
                <a:cs typeface="Segoe UI" panose="020B0502040204020203" pitchFamily="34" charset="0"/>
              </a:rPr>
              <a:t>Microrayon</a:t>
            </a:r>
            <a:r>
              <a:rPr lang="en-US" sz="3200" dirty="0" smtClean="0">
                <a:solidFill>
                  <a:schemeClr val="tx1"/>
                </a:solidFill>
                <a:latin typeface="Segoe UI" panose="020B0502040204020203" pitchFamily="34" charset="0"/>
                <a:cs typeface="Segoe UI" panose="020B0502040204020203" pitchFamily="34" charset="0"/>
              </a:rPr>
              <a:t> group in VK</a:t>
            </a:r>
            <a:endParaRPr lang="ru-RU" sz="2800" dirty="0">
              <a:solidFill>
                <a:schemeClr val="tx1"/>
              </a:solidFill>
              <a:latin typeface="Segoe UI" panose="020B0502040204020203" pitchFamily="34" charset="0"/>
              <a:cs typeface="Segoe UI" panose="020B0502040204020203" pitchFamily="34" charset="0"/>
            </a:endParaRPr>
          </a:p>
          <a:p>
            <a:pPr marL="0" lvl="1" indent="0" algn="ctr">
              <a:spcBef>
                <a:spcPts val="0"/>
              </a:spcBef>
              <a:buNone/>
            </a:pPr>
            <a:r>
              <a:rPr lang="en-US" sz="2800" dirty="0">
                <a:solidFill>
                  <a:schemeClr val="tx1"/>
                </a:solidFill>
                <a:latin typeface="Segoe UI" panose="020B0502040204020203" pitchFamily="34" charset="0"/>
                <a:cs typeface="Segoe UI" panose="020B0502040204020203" pitchFamily="34" charset="0"/>
                <a:hlinkClick r:id="rId4"/>
              </a:rPr>
              <a:t>http://vk.com/ms4youth</a:t>
            </a:r>
            <a:r>
              <a:rPr lang="en-US" sz="2800" dirty="0">
                <a:solidFill>
                  <a:schemeClr val="tx1"/>
                </a:solidFill>
                <a:latin typeface="Segoe UI" panose="020B0502040204020203" pitchFamily="34" charset="0"/>
                <a:cs typeface="Segoe UI" panose="020B0502040204020203" pitchFamily="34" charset="0"/>
              </a:rPr>
              <a:t> </a:t>
            </a:r>
          </a:p>
          <a:p>
            <a:pPr marL="342900" lvl="1" indent="-342900">
              <a:spcBef>
                <a:spcPts val="0"/>
              </a:spcBef>
              <a:buFont typeface="Arial" panose="020B0604020202020204" pitchFamily="34" charset="0"/>
              <a:buChar char="•"/>
            </a:pPr>
            <a:endParaRPr lang="en-US" sz="3200" dirty="0" smtClean="0">
              <a:solidFill>
                <a:schemeClr val="tx1"/>
              </a:solidFill>
            </a:endParaRPr>
          </a:p>
          <a:p>
            <a:endParaRPr lang="ru-RU" dirty="0"/>
          </a:p>
        </p:txBody>
      </p:sp>
      <p:pic>
        <p:nvPicPr>
          <p:cNvPr id="5" name="Picture 4"/>
          <p:cNvPicPr>
            <a:picLocks noChangeAspect="1"/>
          </p:cNvPicPr>
          <p:nvPr/>
        </p:nvPicPr>
        <p:blipFill>
          <a:blip r:embed="rId5"/>
          <a:stretch>
            <a:fillRect/>
          </a:stretch>
        </p:blipFill>
        <p:spPr>
          <a:xfrm>
            <a:off x="5655191" y="1195188"/>
            <a:ext cx="5370905" cy="2732868"/>
          </a:xfrm>
          <a:prstGeom prst="rect">
            <a:avLst/>
          </a:prstGeom>
        </p:spPr>
      </p:pic>
      <p:pic>
        <p:nvPicPr>
          <p:cNvPr id="6" name="Picture 5"/>
          <p:cNvPicPr>
            <a:picLocks noChangeAspect="1"/>
          </p:cNvPicPr>
          <p:nvPr/>
        </p:nvPicPr>
        <p:blipFill>
          <a:blip r:embed="rId6"/>
          <a:stretch>
            <a:fillRect/>
          </a:stretch>
        </p:blipFill>
        <p:spPr>
          <a:xfrm>
            <a:off x="5655191" y="3893385"/>
            <a:ext cx="5391007" cy="2700599"/>
          </a:xfrm>
          <a:prstGeom prst="rect">
            <a:avLst/>
          </a:prstGeom>
        </p:spPr>
      </p:pic>
    </p:spTree>
    <p:extLst>
      <p:ext uri="{BB962C8B-B14F-4D97-AF65-F5344CB8AC3E}">
        <p14:creationId xmlns:p14="http://schemas.microsoft.com/office/powerpoint/2010/main" val="19871302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3311" y="2521635"/>
            <a:ext cx="4923956" cy="1588535"/>
          </a:xfrm>
        </p:spPr>
        <p:txBody>
          <a:bodyPr anchor="ctr"/>
          <a:lstStyle/>
          <a:p>
            <a:r>
              <a:rPr lang="en-US" dirty="0" smtClean="0"/>
              <a:t>Technology for Good</a:t>
            </a:r>
            <a:endParaRPr lang="ru-RU" dirty="0"/>
          </a:p>
        </p:txBody>
      </p:sp>
    </p:spTree>
    <p:extLst>
      <p:ext uri="{BB962C8B-B14F-4D97-AF65-F5344CB8AC3E}">
        <p14:creationId xmlns:p14="http://schemas.microsoft.com/office/powerpoint/2010/main" val="19098656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EGRC_2012_PPT_Template">
  <a:themeElements>
    <a:clrScheme name="Custom 2">
      <a:dk1>
        <a:srgbClr val="505050"/>
      </a:dk1>
      <a:lt1>
        <a:srgbClr val="FFFFFF"/>
      </a:lt1>
      <a:dk2>
        <a:srgbClr val="FF8C00"/>
      </a:dk2>
      <a:lt2>
        <a:srgbClr val="FFFFFF"/>
      </a:lt2>
      <a:accent1>
        <a:srgbClr val="EB3C00"/>
      </a:accent1>
      <a:accent2>
        <a:srgbClr val="FF8C00"/>
      </a:accent2>
      <a:accent3>
        <a:srgbClr val="FFB900"/>
      </a:accent3>
      <a:accent4>
        <a:srgbClr val="7FBA00"/>
      </a:accent4>
      <a:accent5>
        <a:srgbClr val="BAD80A"/>
      </a:accent5>
      <a:accent6>
        <a:srgbClr val="E2E584"/>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28575">
          <a:noFill/>
          <a:headEnd type="none" w="med" len="med"/>
          <a:tailEnd type="none" w="med" len="med"/>
        </a:ln>
        <a:effectLst/>
      </a:spPr>
      <a:bodyPr vert="horz" wrap="square" lIns="91436" tIns="45718" rIns="91436" bIns="45718" numCol="1" rtlCol="0" anchor="t" anchorCtr="0" compatLnSpc="1">
        <a:prstTxWarp prst="textNoShape">
          <a:avLst/>
        </a:prstTxWarp>
      </a:bodyPr>
      <a:lstStyle>
        <a:defPPr algn="ctr" defTabSz="914099">
          <a:defRPr dirty="0" smtClean="0">
            <a:solidFill>
              <a:schemeClr val="bg1">
                <a:alpha val="99000"/>
              </a:schemeClr>
            </a:solidFill>
          </a:defRPr>
        </a:defPPr>
      </a:lstStyle>
      <a:style>
        <a:lnRef idx="3">
          <a:schemeClr val="lt1"/>
        </a:lnRef>
        <a:fillRef idx="1">
          <a:schemeClr val="accent1"/>
        </a:fillRef>
        <a:effectRef idx="1">
          <a:schemeClr val="accent1"/>
        </a:effectRef>
        <a:fontRef idx="minor">
          <a:schemeClr val="lt1"/>
        </a:fontRef>
      </a:style>
    </a:spDef>
    <a:txDef>
      <a:spPr/>
      <a:bodyPr vert="horz" wrap="square" lIns="0" tIns="0" rIns="0" bIns="0" rtlCol="0">
        <a:spAutoFit/>
      </a:bodyPr>
      <a:lstStyle>
        <a:defPPr marL="460375" marR="0" indent="-460375" algn="l" defTabSz="914363" rtl="0" eaLnBrk="1" fontAlgn="auto" latinLnBrk="0" hangingPunct="1">
          <a:lnSpc>
            <a:spcPct val="90000"/>
          </a:lnSpc>
          <a:spcBef>
            <a:spcPct val="20000"/>
          </a:spcBef>
          <a:spcAft>
            <a:spcPts val="0"/>
          </a:spcAft>
          <a:buClrTx/>
          <a:buSzPct val="100000"/>
          <a:tabLst/>
          <a:defRPr kumimoji="0" sz="2800" b="0" i="0" u="none" strike="noStrike" kern="1200" cap="none" spc="0" normalizeH="0" baseline="0" noProof="0" dirty="0" err="1" smtClean="0">
            <a:ln>
              <a:noFill/>
            </a:ln>
            <a:gradFill>
              <a:gsLst>
                <a:gs pos="0">
                  <a:schemeClr val="tx1"/>
                </a:gs>
                <a:gs pos="100000">
                  <a:schemeClr val="tx1"/>
                </a:gs>
              </a:gsLst>
              <a:lin ang="5400000" scaled="0"/>
            </a:gradFill>
            <a:effectLst/>
            <a:uLnTx/>
            <a:uFillTx/>
            <a:latin typeface="+mj-lt"/>
            <a:ea typeface="+mn-ea"/>
            <a:cs typeface="+mn-cs"/>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EGRC_2012_PPT_Template">
  <a:themeElements>
    <a:clrScheme name="Custom 2">
      <a:dk1>
        <a:srgbClr val="505050"/>
      </a:dk1>
      <a:lt1>
        <a:srgbClr val="FFFFFF"/>
      </a:lt1>
      <a:dk2>
        <a:srgbClr val="FF8C00"/>
      </a:dk2>
      <a:lt2>
        <a:srgbClr val="FFFFFF"/>
      </a:lt2>
      <a:accent1>
        <a:srgbClr val="EB3C00"/>
      </a:accent1>
      <a:accent2>
        <a:srgbClr val="FF8C00"/>
      </a:accent2>
      <a:accent3>
        <a:srgbClr val="FFB900"/>
      </a:accent3>
      <a:accent4>
        <a:srgbClr val="7FBA00"/>
      </a:accent4>
      <a:accent5>
        <a:srgbClr val="BAD80A"/>
      </a:accent5>
      <a:accent6>
        <a:srgbClr val="E2E584"/>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28575">
          <a:noFill/>
          <a:headEnd type="none" w="med" len="med"/>
          <a:tailEnd type="none" w="med" len="med"/>
        </a:ln>
        <a:effectLst/>
      </a:spPr>
      <a:bodyPr vert="horz" wrap="square" lIns="91436" tIns="45718" rIns="91436" bIns="45718" numCol="1" rtlCol="0" anchor="t" anchorCtr="0" compatLnSpc="1">
        <a:prstTxWarp prst="textNoShape">
          <a:avLst/>
        </a:prstTxWarp>
      </a:bodyPr>
      <a:lstStyle>
        <a:defPPr algn="ctr" defTabSz="914099">
          <a:defRPr dirty="0" smtClean="0">
            <a:solidFill>
              <a:schemeClr val="bg1">
                <a:alpha val="99000"/>
              </a:schemeClr>
            </a:solidFill>
          </a:defRPr>
        </a:defPPr>
      </a:lstStyle>
      <a:style>
        <a:lnRef idx="3">
          <a:schemeClr val="lt1"/>
        </a:lnRef>
        <a:fillRef idx="1">
          <a:schemeClr val="accent1"/>
        </a:fillRef>
        <a:effectRef idx="1">
          <a:schemeClr val="accent1"/>
        </a:effectRef>
        <a:fontRef idx="minor">
          <a:schemeClr val="lt1"/>
        </a:fontRef>
      </a:style>
    </a:spDef>
    <a:txDef>
      <a:spPr/>
      <a:bodyPr vert="horz" wrap="square" lIns="0" tIns="0" rIns="0" bIns="0" rtlCol="0">
        <a:spAutoFit/>
      </a:bodyPr>
      <a:lstStyle>
        <a:defPPr marL="460375" marR="0" indent="-460375" algn="l" defTabSz="914363" rtl="0" eaLnBrk="1" fontAlgn="auto" latinLnBrk="0" hangingPunct="1">
          <a:lnSpc>
            <a:spcPct val="90000"/>
          </a:lnSpc>
          <a:spcBef>
            <a:spcPct val="20000"/>
          </a:spcBef>
          <a:spcAft>
            <a:spcPts val="0"/>
          </a:spcAft>
          <a:buClrTx/>
          <a:buSzPct val="100000"/>
          <a:tabLst/>
          <a:defRPr kumimoji="0" sz="2800" b="0" i="0" u="none" strike="noStrike" kern="1200" cap="none" spc="0" normalizeH="0" baseline="0" noProof="0" dirty="0" err="1" smtClean="0">
            <a:ln>
              <a:noFill/>
            </a:ln>
            <a:gradFill>
              <a:gsLst>
                <a:gs pos="0">
                  <a:schemeClr val="tx1"/>
                </a:gs>
                <a:gs pos="100000">
                  <a:schemeClr val="tx1"/>
                </a:gs>
              </a:gsLst>
              <a:lin ang="5400000" scaled="0"/>
            </a:gradFill>
            <a:effectLst/>
            <a:uLnTx/>
            <a:uFillTx/>
            <a:latin typeface="+mj-lt"/>
            <a:ea typeface="+mn-ea"/>
            <a:cs typeface="+mn-cs"/>
          </a:defRPr>
        </a:defPPr>
      </a:lstStyle>
    </a:tx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8788</TotalTime>
  <Words>1323</Words>
  <Application>Microsoft Office PowerPoint</Application>
  <PresentationFormat>Произвольный</PresentationFormat>
  <Paragraphs>212</Paragraphs>
  <Slides>23</Slides>
  <Notes>18</Notes>
  <HiddenSlides>0</HiddenSlides>
  <MMClips>0</MMClips>
  <ScaleCrop>false</ScaleCrop>
  <HeadingPairs>
    <vt:vector size="4" baseType="variant">
      <vt:variant>
        <vt:lpstr>Тема</vt:lpstr>
      </vt:variant>
      <vt:variant>
        <vt:i4>4</vt:i4>
      </vt:variant>
      <vt:variant>
        <vt:lpstr>Заголовки слайдов</vt:lpstr>
      </vt:variant>
      <vt:variant>
        <vt:i4>23</vt:i4>
      </vt:variant>
    </vt:vector>
  </HeadingPairs>
  <TitlesOfParts>
    <vt:vector size="27" baseType="lpstr">
      <vt:lpstr>Office Theme</vt:lpstr>
      <vt:lpstr>1_EGRC_2012_PPT_Template</vt:lpstr>
      <vt:lpstr>1_office theme</vt:lpstr>
      <vt:lpstr>EGRC_2012_PPT_Template</vt:lpstr>
      <vt:lpstr>Microsoft Citizenship Programs</vt:lpstr>
      <vt:lpstr>Microsoft mission as global corporate citizen</vt:lpstr>
      <vt:lpstr>Microsoft YouthSpark Initiative</vt:lpstr>
      <vt:lpstr>Goal of YouthSpark</vt:lpstr>
      <vt:lpstr>Empower</vt:lpstr>
      <vt:lpstr>Imagine</vt:lpstr>
      <vt:lpstr>Realize </vt:lpstr>
      <vt:lpstr>YouthSpark Info</vt:lpstr>
      <vt:lpstr>Technology for Good</vt:lpstr>
      <vt:lpstr>Why NGOs need IT?</vt:lpstr>
      <vt:lpstr>IT - strategic investment</vt:lpstr>
      <vt:lpstr>IT pyramid</vt:lpstr>
      <vt:lpstr>Microsoft Programs for NGOs</vt:lpstr>
      <vt:lpstr>SW grants through CyberGrants</vt:lpstr>
      <vt:lpstr>InfoDonor program</vt:lpstr>
      <vt:lpstr>Unilateral license</vt:lpstr>
      <vt:lpstr>What is Office 365?</vt:lpstr>
      <vt:lpstr>What Office 365 plans are available for NGOs?</vt:lpstr>
      <vt:lpstr>How to subscribe?</vt:lpstr>
      <vt:lpstr>NGO Connection Days</vt:lpstr>
      <vt:lpstr>www.ms-ngo.ru </vt:lpstr>
      <vt:lpstr>Презентация PowerPoint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Olga Golovanova</dc:creator>
  <cp:lastModifiedBy>user</cp:lastModifiedBy>
  <cp:revision>84</cp:revision>
  <dcterms:created xsi:type="dcterms:W3CDTF">2013-09-02T14:28:36Z</dcterms:created>
  <dcterms:modified xsi:type="dcterms:W3CDTF">2015-05-25T13:20:21Z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