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63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18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de"/>
              <a:pPr>
                <a:spcBef>
                  <a:spcPts val="0"/>
                </a:spcBef>
                <a:buNone/>
              </a:pPr>
              <a:t>‹#›</a:t>
            </a:fld>
            <a:endParaRPr lang="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095" y="1657350"/>
            <a:ext cx="3636085" cy="9438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28600" indent="-228600"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93514" y="548640"/>
            <a:ext cx="4017085" cy="3671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1075765" y="2623351"/>
            <a:ext cx="3388659" cy="16046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rebuchet MS"/>
              <a:buNone/>
              <a:defRPr/>
            </a:lvl1pPr>
            <a:lvl2pPr marL="457200" indent="0" rtl="0">
              <a:spcBef>
                <a:spcPts val="0"/>
              </a:spcBef>
              <a:buFont typeface="Trebuchet MS"/>
              <a:buNone/>
              <a:defRPr/>
            </a:lvl2pPr>
            <a:lvl3pPr marL="914400" indent="0" rtl="0">
              <a:spcBef>
                <a:spcPts val="0"/>
              </a:spcBef>
              <a:buFont typeface="Trebuchet MS"/>
              <a:buNone/>
              <a:defRPr/>
            </a:lvl3pPr>
            <a:lvl4pPr marL="1371600" indent="0" rtl="0">
              <a:spcBef>
                <a:spcPts val="0"/>
              </a:spcBef>
              <a:buFont typeface="Trebuchet MS"/>
              <a:buNone/>
              <a:defRPr/>
            </a:lvl4pPr>
            <a:lvl5pPr marL="1828800" indent="0" rtl="0">
              <a:spcBef>
                <a:spcPts val="0"/>
              </a:spcBef>
              <a:buFont typeface="Trebuchet MS"/>
              <a:buNone/>
              <a:defRPr/>
            </a:lvl5pPr>
            <a:lvl6pPr marL="2286000" indent="0" rtl="0">
              <a:spcBef>
                <a:spcPts val="0"/>
              </a:spcBef>
              <a:buFont typeface="Trebuchet MS"/>
              <a:buNone/>
              <a:defRPr/>
            </a:lvl6pPr>
            <a:lvl7pPr marL="2743200" indent="0" rtl="0">
              <a:spcBef>
                <a:spcPts val="0"/>
              </a:spcBef>
              <a:buFont typeface="Trebuchet MS"/>
              <a:buNone/>
              <a:defRPr/>
            </a:lvl7pPr>
            <a:lvl8pPr marL="3200400" indent="0" rtl="0">
              <a:spcBef>
                <a:spcPts val="0"/>
              </a:spcBef>
              <a:buFont typeface="Trebuchet MS"/>
              <a:buNone/>
              <a:defRPr/>
            </a:lvl8pPr>
            <a:lvl9pPr marL="3657600" indent="0" rtl="0">
              <a:spcBef>
                <a:spcPts val="0"/>
              </a:spcBef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172200" y="4629150"/>
            <a:ext cx="2514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57200" y="4629150"/>
            <a:ext cx="33527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3810000" y="4629150"/>
            <a:ext cx="1828800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7F7F7F"/>
              </a:buClr>
              <a:buSzPct val="25000"/>
              <a:buFont typeface="Trebuchet MS"/>
              <a:buNone/>
            </a:pPr>
            <a:fld id="{00000000-1234-1234-1234-123412341234}" type="slidenum">
              <a:rPr lang="de"/>
              <a:pPr marL="0" lvl="0" indent="0">
                <a:spcBef>
                  <a:spcPts val="0"/>
                </a:spcBef>
                <a:buClr>
                  <a:srgbClr val="7F7F7F"/>
                </a:buClr>
                <a:buSzPct val="25000"/>
                <a:buFont typeface="Trebuchet MS"/>
                <a:buNone/>
              </a:pPr>
              <a:t>‹#›</a:t>
            </a:fld>
            <a:endParaRPr lang="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3875" y="3278981"/>
            <a:ext cx="6511924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19088" indent="5480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Font typeface="Georgia"/>
              <a:buChar char="*"/>
              <a:defRPr/>
            </a:lvl1pPr>
            <a:lvl2pPr marL="319088" indent="5480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Font typeface="Georgia"/>
              <a:buChar char="*"/>
              <a:defRPr/>
            </a:lvl2pPr>
            <a:lvl3pPr marL="319088" indent="5480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Font typeface="Georgia"/>
              <a:buChar char="*"/>
              <a:defRPr/>
            </a:lvl3pPr>
            <a:lvl4pPr marL="319088" indent="5480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Font typeface="Georgia"/>
              <a:buChar char="*"/>
              <a:defRPr/>
            </a:lvl4pPr>
            <a:lvl5pPr marL="319088" indent="5480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Font typeface="Georgia"/>
              <a:buChar char="*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172200" y="4629150"/>
            <a:ext cx="2514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57200" y="4629150"/>
            <a:ext cx="33527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3810000" y="4629150"/>
            <a:ext cx="1828800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7F7F7F"/>
              </a:buClr>
              <a:buSzPct val="25000"/>
              <a:buFont typeface="Trebuchet MS"/>
              <a:buNone/>
            </a:pPr>
            <a:fld id="{00000000-1234-1234-1234-123412341234}" type="slidenum">
              <a:rPr lang="de"/>
              <a:pPr marL="0" lvl="0" indent="0">
                <a:spcBef>
                  <a:spcPts val="0"/>
                </a:spcBef>
                <a:buClr>
                  <a:srgbClr val="7F7F7F"/>
                </a:buClr>
                <a:buSzPct val="25000"/>
                <a:buFont typeface="Trebuchet MS"/>
                <a:buNone/>
              </a:pPr>
              <a:t>‹#›</a:t>
            </a:fld>
            <a:endParaRPr lang="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1pPr>
            <a:lvl2pPr marL="457200" indent="0" rtl="0">
              <a:spcBef>
                <a:spcPts val="0"/>
              </a:spcBef>
              <a:buFont typeface="Trebuchet MS"/>
              <a:buNone/>
              <a:defRPr/>
            </a:lvl2pPr>
            <a:lvl3pPr marL="914400" indent="0" rtl="0">
              <a:spcBef>
                <a:spcPts val="0"/>
              </a:spcBef>
              <a:buFont typeface="Trebuchet MS"/>
              <a:buNone/>
              <a:defRPr/>
            </a:lvl3pPr>
            <a:lvl4pPr marL="1371600" indent="0" rtl="0">
              <a:spcBef>
                <a:spcPts val="0"/>
              </a:spcBef>
              <a:buFont typeface="Trebuchet MS"/>
              <a:buNone/>
              <a:defRPr/>
            </a:lvl4pPr>
            <a:lvl5pPr marL="1828800" indent="0" rtl="0">
              <a:spcBef>
                <a:spcPts val="0"/>
              </a:spcBef>
              <a:buFont typeface="Trebuchet MS"/>
              <a:buNone/>
              <a:defRPr/>
            </a:lvl5pPr>
            <a:lvl6pPr marL="2286000" indent="0" rtl="0">
              <a:spcBef>
                <a:spcPts val="0"/>
              </a:spcBef>
              <a:buFont typeface="Trebuchet MS"/>
              <a:buNone/>
              <a:defRPr/>
            </a:lvl6pPr>
            <a:lvl7pPr marL="2743200" indent="0" rtl="0">
              <a:spcBef>
                <a:spcPts val="0"/>
              </a:spcBef>
              <a:buFont typeface="Trebuchet MS"/>
              <a:buNone/>
              <a:defRPr/>
            </a:lvl7pPr>
            <a:lvl8pPr marL="3200400" indent="0" rtl="0">
              <a:spcBef>
                <a:spcPts val="0"/>
              </a:spcBef>
              <a:buFont typeface="Trebuchet MS"/>
              <a:buNone/>
              <a:defRPr/>
            </a:lvl8pPr>
            <a:lvl9pPr marL="3657600" indent="0" rtl="0">
              <a:spcBef>
                <a:spcPts val="0"/>
              </a:spcBef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1156446" y="1050245"/>
            <a:ext cx="3346704" cy="205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3"/>
          </p:nvPr>
        </p:nvSpPr>
        <p:spPr>
          <a:xfrm>
            <a:off x="4647301" y="548640"/>
            <a:ext cx="3346704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1pPr>
            <a:lvl2pPr marL="457200" indent="0" rtl="0">
              <a:spcBef>
                <a:spcPts val="0"/>
              </a:spcBef>
              <a:buFont typeface="Trebuchet MS"/>
              <a:buNone/>
              <a:defRPr/>
            </a:lvl2pPr>
            <a:lvl3pPr marL="914400" indent="0" rtl="0">
              <a:spcBef>
                <a:spcPts val="0"/>
              </a:spcBef>
              <a:buFont typeface="Trebuchet MS"/>
              <a:buNone/>
              <a:defRPr/>
            </a:lvl3pPr>
            <a:lvl4pPr marL="1371600" indent="0" rtl="0">
              <a:spcBef>
                <a:spcPts val="0"/>
              </a:spcBef>
              <a:buFont typeface="Trebuchet MS"/>
              <a:buNone/>
              <a:defRPr/>
            </a:lvl4pPr>
            <a:lvl5pPr marL="1828800" indent="0" rtl="0">
              <a:spcBef>
                <a:spcPts val="0"/>
              </a:spcBef>
              <a:buFont typeface="Trebuchet MS"/>
              <a:buNone/>
              <a:defRPr/>
            </a:lvl5pPr>
            <a:lvl6pPr marL="2286000" indent="0" rtl="0">
              <a:spcBef>
                <a:spcPts val="0"/>
              </a:spcBef>
              <a:buFont typeface="Trebuchet MS"/>
              <a:buNone/>
              <a:defRPr/>
            </a:lvl6pPr>
            <a:lvl7pPr marL="2743200" indent="0" rtl="0">
              <a:spcBef>
                <a:spcPts val="0"/>
              </a:spcBef>
              <a:buFont typeface="Trebuchet MS"/>
              <a:buNone/>
              <a:defRPr/>
            </a:lvl7pPr>
            <a:lvl8pPr marL="3200400" indent="0" rtl="0">
              <a:spcBef>
                <a:spcPts val="0"/>
              </a:spcBef>
              <a:buFont typeface="Trebuchet MS"/>
              <a:buNone/>
              <a:defRPr/>
            </a:lvl8pPr>
            <a:lvl9pPr marL="3657600" indent="0" rtl="0">
              <a:spcBef>
                <a:spcPts val="0"/>
              </a:spcBef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4"/>
          </p:nvPr>
        </p:nvSpPr>
        <p:spPr>
          <a:xfrm>
            <a:off x="4645025" y="1049274"/>
            <a:ext cx="3346704" cy="205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793875" y="3278981"/>
            <a:ext cx="6511924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19088" indent="5480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Font typeface="Georgia"/>
              <a:buChar char="*"/>
              <a:defRPr/>
            </a:lvl1pPr>
            <a:lvl2pPr marL="319088" indent="5480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Font typeface="Georgia"/>
              <a:buChar char="*"/>
              <a:defRPr/>
            </a:lvl2pPr>
            <a:lvl3pPr marL="319088" indent="5480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Font typeface="Georgia"/>
              <a:buChar char="*"/>
              <a:defRPr/>
            </a:lvl3pPr>
            <a:lvl4pPr marL="319088" indent="5480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Font typeface="Georgia"/>
              <a:buChar char="*"/>
              <a:defRPr/>
            </a:lvl4pPr>
            <a:lvl5pPr marL="319088" indent="5480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Font typeface="Georgia"/>
              <a:buChar char="*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6172200" y="4629150"/>
            <a:ext cx="2514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457200" y="4629150"/>
            <a:ext cx="33527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3810000" y="4629150"/>
            <a:ext cx="1828800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7F7F7F"/>
              </a:buClr>
              <a:buSzPct val="25000"/>
              <a:buFont typeface="Trebuchet MS"/>
              <a:buNone/>
            </a:pPr>
            <a:fld id="{00000000-1234-1234-1234-123412341234}" type="slidenum">
              <a:rPr lang="de"/>
              <a:pPr marL="0" lvl="0" indent="0">
                <a:spcBef>
                  <a:spcPts val="0"/>
                </a:spcBef>
                <a:buClr>
                  <a:srgbClr val="7F7F7F"/>
                </a:buClr>
                <a:buSzPct val="25000"/>
                <a:buFont typeface="Trebuchet MS"/>
                <a:buNone/>
              </a:pPr>
              <a:t>‹#›</a:t>
            </a:fld>
            <a:endParaRPr lang="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793875" y="3278981"/>
            <a:ext cx="6511924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19088" indent="5480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Font typeface="Georgia"/>
              <a:buChar char="*"/>
              <a:defRPr/>
            </a:lvl1pPr>
            <a:lvl2pPr marL="319088" indent="5480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Font typeface="Georgia"/>
              <a:buChar char="*"/>
              <a:defRPr/>
            </a:lvl2pPr>
            <a:lvl3pPr marL="319088" indent="5480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Font typeface="Georgia"/>
              <a:buChar char="*"/>
              <a:defRPr/>
            </a:lvl3pPr>
            <a:lvl4pPr marL="319088" indent="5480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Font typeface="Georgia"/>
              <a:buChar char="*"/>
              <a:defRPr/>
            </a:lvl4pPr>
            <a:lvl5pPr marL="319088" indent="5480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Font typeface="Georgia"/>
              <a:buChar char="*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1142999" y="548639"/>
            <a:ext cx="3346704" cy="2606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8890" algn="l" rtl="0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1pPr>
            <a:lvl2pPr marL="547688" indent="-26987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2pPr>
            <a:lvl3pPr marL="822325" indent="-38734" algn="l" rtl="0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3pPr>
            <a:lvl4pPr marL="1096963" indent="-50482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4pPr>
            <a:lvl5pPr marL="1389063" indent="-66993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5pPr>
            <a:lvl6pPr marL="1664207" indent="-75437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6pPr>
            <a:lvl7pPr marL="1965960" indent="-7238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7pPr>
            <a:lvl8pPr marL="2286000" indent="-7492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8pPr>
            <a:lvl9pPr marL="2587752" indent="-71881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4645151" y="548640"/>
            <a:ext cx="3346704" cy="2606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8890" algn="l" rtl="0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1pPr>
            <a:lvl2pPr marL="547688" indent="-26987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2pPr>
            <a:lvl3pPr marL="822325" indent="-38734" algn="l" rtl="0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3pPr>
            <a:lvl4pPr marL="1096963" indent="-50482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4pPr>
            <a:lvl5pPr marL="1389063" indent="-66993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5pPr>
            <a:lvl6pPr marL="1664207" indent="-75437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6pPr>
            <a:lvl7pPr marL="1965960" indent="-7238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7pPr>
            <a:lvl8pPr marL="2286000" indent="-7492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8pPr>
            <a:lvl9pPr marL="2587752" indent="-71881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6172200" y="4629150"/>
            <a:ext cx="2514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457200" y="4629150"/>
            <a:ext cx="33527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3810000" y="4629150"/>
            <a:ext cx="1828800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7F7F7F"/>
              </a:buClr>
              <a:buSzPct val="25000"/>
              <a:buFont typeface="Trebuchet MS"/>
              <a:buNone/>
            </a:pPr>
            <a:fld id="{00000000-1234-1234-1234-123412341234}" type="slidenum">
              <a:rPr lang="de"/>
              <a:pPr marL="0" lvl="0" indent="0">
                <a:spcBef>
                  <a:spcPts val="0"/>
                </a:spcBef>
                <a:buClr>
                  <a:srgbClr val="7F7F7F"/>
                </a:buClr>
                <a:buSzPct val="25000"/>
                <a:buFont typeface="Trebuchet MS"/>
                <a:buNone/>
              </a:pPr>
              <a:t>‹#›</a:t>
            </a:fld>
            <a:endParaRPr lang="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793875" y="3278981"/>
            <a:ext cx="6511924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19088" indent="5480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Font typeface="Georgia"/>
              <a:buChar char="*"/>
              <a:defRPr/>
            </a:lvl1pPr>
            <a:lvl2pPr marL="319088" indent="5480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Font typeface="Georgia"/>
              <a:buChar char="*"/>
              <a:defRPr/>
            </a:lvl2pPr>
            <a:lvl3pPr marL="319088" indent="5480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Font typeface="Georgia"/>
              <a:buChar char="*"/>
              <a:defRPr/>
            </a:lvl3pPr>
            <a:lvl4pPr marL="319088" indent="5480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Font typeface="Georgia"/>
              <a:buChar char="*"/>
              <a:defRPr/>
            </a:lvl4pPr>
            <a:lvl5pPr marL="319088" indent="5480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Font typeface="Georgia"/>
              <a:buChar char="*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1143000" y="548640"/>
            <a:ext cx="6400799" cy="2606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8890" algn="l" rtl="0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1pPr>
            <a:lvl2pPr marL="547688" indent="-26987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2pPr>
            <a:lvl3pPr marL="822325" indent="-38734" algn="l" rtl="0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3pPr>
            <a:lvl4pPr marL="1096963" indent="-50482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4pPr>
            <a:lvl5pPr marL="1389063" indent="-66993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5pPr>
            <a:lvl6pPr marL="1664207" indent="-75437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6pPr>
            <a:lvl7pPr marL="1965960" indent="-7238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7pPr>
            <a:lvl8pPr marL="2286000" indent="-7492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8pPr>
            <a:lvl9pPr marL="2587752" indent="-71881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6172200" y="4629150"/>
            <a:ext cx="2514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457200" y="4629150"/>
            <a:ext cx="33527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10000" y="4629150"/>
            <a:ext cx="1828800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7F7F7F"/>
              </a:buClr>
              <a:buSzPct val="25000"/>
              <a:buFont typeface="Trebuchet MS"/>
              <a:buNone/>
            </a:pPr>
            <a:fld id="{00000000-1234-1234-1234-123412341234}" type="slidenum">
              <a:rPr lang="de"/>
              <a:pPr marL="0" lvl="0" indent="0">
                <a:spcBef>
                  <a:spcPts val="0"/>
                </a:spcBef>
                <a:buClr>
                  <a:srgbClr val="7F7F7F"/>
                </a:buClr>
                <a:buSzPct val="25000"/>
                <a:buFont typeface="Trebuchet MS"/>
                <a:buNone/>
              </a:pPr>
              <a:t>‹#›</a:t>
            </a:fld>
            <a:endParaRPr lang="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de"/>
              <a:pPr>
                <a:spcBef>
                  <a:spcPts val="0"/>
                </a:spcBef>
                <a:buNone/>
              </a:pPr>
              <a:t>‹#›</a:t>
            </a:fld>
            <a:endParaRPr lang="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de"/>
              <a:pPr>
                <a:spcBef>
                  <a:spcPts val="0"/>
                </a:spcBef>
                <a:buNone/>
              </a:pPr>
              <a:t>‹#›</a:t>
            </a:fld>
            <a:endParaRPr lang="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de"/>
              <a:pPr>
                <a:spcBef>
                  <a:spcPts val="0"/>
                </a:spcBef>
                <a:buNone/>
              </a:pPr>
              <a:t>‹#›</a:t>
            </a:fld>
            <a:endParaRPr lang="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de"/>
              <a:pPr>
                <a:spcBef>
                  <a:spcPts val="0"/>
                </a:spcBef>
                <a:buNone/>
              </a:pPr>
              <a:t>‹#›</a:t>
            </a:fld>
            <a:endParaRPr lang="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de"/>
              <a:pPr>
                <a:spcBef>
                  <a:spcPts val="0"/>
                </a:spcBef>
                <a:buNone/>
              </a:pPr>
              <a:t>‹#›</a:t>
            </a:fld>
            <a:endParaRPr lang="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172200" y="4629150"/>
            <a:ext cx="2514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57200" y="4629150"/>
            <a:ext cx="33527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3810000" y="4629150"/>
            <a:ext cx="1828800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7F7F7F"/>
              </a:buClr>
              <a:buSzPct val="25000"/>
              <a:buFont typeface="Trebuchet MS"/>
              <a:buNone/>
            </a:pPr>
            <a:fld id="{00000000-1234-1234-1234-123412341234}" type="slidenum">
              <a:rPr lang="de"/>
              <a:pPr marL="0" lvl="0" indent="0">
                <a:spcBef>
                  <a:spcPts val="0"/>
                </a:spcBef>
                <a:buClr>
                  <a:srgbClr val="7F7F7F"/>
                </a:buClr>
                <a:buSzPct val="25000"/>
                <a:buFont typeface="Trebuchet MS"/>
                <a:buNone/>
              </a:pPr>
              <a:t>‹#›</a:t>
            </a:fld>
            <a:endParaRPr lang="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 rot="5400000">
            <a:off x="218080" y="1218064"/>
            <a:ext cx="3928754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 rot="5400000">
            <a:off x="3903233" y="-30480"/>
            <a:ext cx="3671046" cy="4829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8890" algn="l" rtl="0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1pPr>
            <a:lvl2pPr marL="547688" indent="-26987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2pPr>
            <a:lvl3pPr marL="822325" indent="-38734" algn="l" rtl="0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3pPr>
            <a:lvl4pPr marL="1096963" indent="-50482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4pPr>
            <a:lvl5pPr marL="1389063" indent="-66993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5pPr>
            <a:lvl6pPr marL="1664207" indent="-75437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6pPr>
            <a:lvl7pPr marL="1965960" indent="-7238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7pPr>
            <a:lvl8pPr marL="2286000" indent="-7492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8pPr>
            <a:lvl9pPr marL="2587752" indent="-71881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6172200" y="4629150"/>
            <a:ext cx="2514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457200" y="4629150"/>
            <a:ext cx="33527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3810000" y="4629150"/>
            <a:ext cx="1828800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7F7F7F"/>
              </a:buClr>
              <a:buSzPct val="25000"/>
              <a:buFont typeface="Trebuchet MS"/>
              <a:buNone/>
            </a:pPr>
            <a:fld id="{00000000-1234-1234-1234-123412341234}" type="slidenum">
              <a:rPr lang="de"/>
              <a:pPr marL="0" lvl="0" indent="0">
                <a:spcBef>
                  <a:spcPts val="0"/>
                </a:spcBef>
                <a:buClr>
                  <a:srgbClr val="7F7F7F"/>
                </a:buClr>
                <a:buSzPct val="25000"/>
                <a:buFont typeface="Trebuchet MS"/>
                <a:buNone/>
              </a:pPr>
              <a:t>‹#›</a:t>
            </a:fld>
            <a:endParaRPr lang="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1793875" y="3278981"/>
            <a:ext cx="6511924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19088" indent="5480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Font typeface="Georgia"/>
              <a:buChar char="*"/>
              <a:defRPr/>
            </a:lvl1pPr>
            <a:lvl2pPr marL="319088" indent="5480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Font typeface="Georgia"/>
              <a:buChar char="*"/>
              <a:defRPr/>
            </a:lvl2pPr>
            <a:lvl3pPr marL="319088" indent="5480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Font typeface="Georgia"/>
              <a:buChar char="*"/>
              <a:defRPr/>
            </a:lvl3pPr>
            <a:lvl4pPr marL="319088" indent="5480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Font typeface="Georgia"/>
              <a:buChar char="*"/>
              <a:defRPr/>
            </a:lvl4pPr>
            <a:lvl5pPr marL="319088" indent="5480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Font typeface="Georgia"/>
              <a:buChar char="*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 rot="5400000">
            <a:off x="3802380" y="-1348740"/>
            <a:ext cx="2606040" cy="640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8890" algn="l" rtl="0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1pPr>
            <a:lvl2pPr marL="547688" indent="-26987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2pPr>
            <a:lvl3pPr marL="822325" indent="-38734" algn="l" rtl="0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3pPr>
            <a:lvl4pPr marL="1096963" indent="-50482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4pPr>
            <a:lvl5pPr marL="1389063" indent="-66993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5pPr>
            <a:lvl6pPr marL="1664207" indent="-75437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6pPr>
            <a:lvl7pPr marL="1965960" indent="-7238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7pPr>
            <a:lvl8pPr marL="2286000" indent="-7492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8pPr>
            <a:lvl9pPr marL="2587752" indent="-71881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172200" y="4629150"/>
            <a:ext cx="2514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57200" y="4629150"/>
            <a:ext cx="33527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3810000" y="4629150"/>
            <a:ext cx="1828800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7F7F7F"/>
              </a:buClr>
              <a:buSzPct val="25000"/>
              <a:buFont typeface="Trebuchet MS"/>
              <a:buNone/>
            </a:pPr>
            <a:fld id="{00000000-1234-1234-1234-123412341234}" type="slidenum">
              <a:rPr lang="de"/>
              <a:pPr marL="0" lvl="0" indent="0">
                <a:spcBef>
                  <a:spcPts val="0"/>
                </a:spcBef>
                <a:buClr>
                  <a:srgbClr val="7F7F7F"/>
                </a:buClr>
                <a:buSzPct val="25000"/>
                <a:buFont typeface="Trebuchet MS"/>
                <a:buNone/>
              </a:pPr>
              <a:t>‹#›</a:t>
            </a:fld>
            <a:endParaRPr lang="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de"/>
              <a:pPr>
                <a:spcBef>
                  <a:spcPts val="0"/>
                </a:spcBef>
                <a:buNone/>
              </a:pPr>
              <a:t>‹#›</a:t>
            </a:fld>
            <a:endParaRPr lang="d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Shape 30"/>
          <p:cNvGrpSpPr/>
          <p:nvPr/>
        </p:nvGrpSpPr>
        <p:grpSpPr>
          <a:xfrm>
            <a:off x="-6350" y="3826668"/>
            <a:ext cx="9156699" cy="1321593"/>
            <a:chOff x="-6350" y="5102225"/>
            <a:chExt cx="9156699" cy="1762124"/>
          </a:xfrm>
        </p:grpSpPr>
        <p:pic>
          <p:nvPicPr>
            <p:cNvPr id="31" name="Shape 3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-6350" y="5102225"/>
              <a:ext cx="9156699" cy="17621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Shape 32"/>
            <p:cNvSpPr txBox="1"/>
            <p:nvPr/>
          </p:nvSpPr>
          <p:spPr>
            <a:xfrm>
              <a:off x="0" y="5105400"/>
              <a:ext cx="9144000" cy="1752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33" name="Shape 33"/>
          <p:cNvGrpSpPr/>
          <p:nvPr/>
        </p:nvGrpSpPr>
        <p:grpSpPr>
          <a:xfrm>
            <a:off x="-6350" y="-4762"/>
            <a:ext cx="9156699" cy="3840956"/>
            <a:chOff x="-6350" y="-6350"/>
            <a:chExt cx="9156699" cy="5121275"/>
          </a:xfrm>
        </p:grpSpPr>
        <p:pic>
          <p:nvPicPr>
            <p:cNvPr id="34" name="Shape 3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-6350" y="-6350"/>
              <a:ext cx="9156699" cy="5121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Shape 35"/>
            <p:cNvSpPr txBox="1"/>
            <p:nvPr/>
          </p:nvSpPr>
          <p:spPr>
            <a:xfrm>
              <a:off x="0" y="0"/>
              <a:ext cx="9144000" cy="51053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36" name="Shape 36"/>
          <p:cNvSpPr txBox="1"/>
          <p:nvPr/>
        </p:nvSpPr>
        <p:spPr>
          <a:xfrm>
            <a:off x="0" y="2826543"/>
            <a:ext cx="9144000" cy="1714500"/>
          </a:xfrm>
          <a:prstGeom prst="rect">
            <a:avLst/>
          </a:prstGeom>
          <a:gradFill>
            <a:gsLst>
              <a:gs pos="0">
                <a:srgbClr val="FFFFFF"/>
              </a:gs>
              <a:gs pos="28999">
                <a:srgbClr val="FFFFFF"/>
              </a:gs>
              <a:gs pos="44999">
                <a:srgbClr val="B4DCFA"/>
              </a:gs>
              <a:gs pos="55000">
                <a:srgbClr val="FFFFFF"/>
              </a:gs>
              <a:gs pos="64999">
                <a:srgbClr val="B4DCFA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37" name="Shape 37"/>
          <p:cNvGrpSpPr/>
          <p:nvPr/>
        </p:nvGrpSpPr>
        <p:grpSpPr>
          <a:xfrm>
            <a:off x="-6350" y="1197768"/>
            <a:ext cx="9156699" cy="3836193"/>
            <a:chOff x="-6350" y="1597025"/>
            <a:chExt cx="9156699" cy="5114925"/>
          </a:xfrm>
        </p:grpSpPr>
        <p:pic>
          <p:nvPicPr>
            <p:cNvPr id="38" name="Shape 38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-6350" y="1597025"/>
              <a:ext cx="9156699" cy="5114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Shape 39"/>
            <p:cNvSpPr txBox="1"/>
            <p:nvPr/>
          </p:nvSpPr>
          <p:spPr>
            <a:xfrm>
              <a:off x="1339850" y="2347911"/>
              <a:ext cx="6464299" cy="360997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793875" y="3278981"/>
            <a:ext cx="6511924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19088" marR="0" indent="5480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Font typeface="Georgia"/>
              <a:buChar char="*"/>
              <a:defRPr/>
            </a:lvl1pPr>
            <a:lvl2pPr marL="319088" marR="0" indent="5480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Font typeface="Georgia"/>
              <a:buChar char="*"/>
              <a:defRPr/>
            </a:lvl2pPr>
            <a:lvl3pPr marL="319088" marR="0" indent="5480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Font typeface="Georgia"/>
              <a:buChar char="*"/>
              <a:defRPr/>
            </a:lvl3pPr>
            <a:lvl4pPr marL="319088" marR="0" indent="5480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Font typeface="Georgia"/>
              <a:buChar char="*"/>
              <a:defRPr/>
            </a:lvl4pPr>
            <a:lvl5pPr marL="319088" marR="0" indent="54800" algn="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Font typeface="Georgia"/>
              <a:buChar char="*"/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1143000" y="548877"/>
            <a:ext cx="6400799" cy="2606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8890" algn="l" rtl="0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1pPr>
            <a:lvl2pPr marL="547688" marR="0" indent="-26987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2pPr>
            <a:lvl3pPr marL="822325" marR="0" indent="-38734" algn="l" rtl="0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3pPr>
            <a:lvl4pPr marL="1096963" marR="0" indent="-50482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4pPr>
            <a:lvl5pPr marL="1389063" marR="0" indent="-66993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5pPr>
            <a:lvl6pPr marL="1664207" marR="0" indent="-75437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6pPr>
            <a:lvl7pPr marL="1965960" marR="0" indent="-7238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7pPr>
            <a:lvl8pPr marL="2286000" marR="0" indent="-7492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8pPr>
            <a:lvl9pPr marL="2587752" marR="0" indent="-71881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6172200" y="4629150"/>
            <a:ext cx="2514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57200" y="4629150"/>
            <a:ext cx="33527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3810000" y="4629150"/>
            <a:ext cx="1828800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7F7F7F"/>
              </a:buClr>
              <a:buSzPct val="25000"/>
              <a:buFont typeface="Trebuchet MS"/>
              <a:buNone/>
            </a:pPr>
            <a:fld id="{00000000-1234-1234-1234-123412341234}" type="slidenum">
              <a:rPr lang="de"/>
              <a:pPr marL="0" lvl="0" indent="0">
                <a:spcBef>
                  <a:spcPts val="0"/>
                </a:spcBef>
                <a:buClr>
                  <a:srgbClr val="7F7F7F"/>
                </a:buClr>
                <a:buSzPct val="25000"/>
                <a:buFont typeface="Trebuchet MS"/>
                <a:buNone/>
              </a:pPr>
              <a:t>‹#›</a:t>
            </a:fld>
            <a:endParaRPr lang="d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287" y="951308"/>
            <a:ext cx="8985249" cy="1851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250825" y="141683"/>
            <a:ext cx="8358186" cy="6226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de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Mostly definition of charity is the same  (in Russia &amp; Norway). But you can see some difference</a:t>
            </a: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625" y="897731"/>
            <a:ext cx="7202487" cy="3837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7425" y="195262"/>
            <a:ext cx="7761287" cy="4948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987" y="195262"/>
            <a:ext cx="7777162" cy="469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012" y="250031"/>
            <a:ext cx="7704136" cy="469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550" y="250031"/>
            <a:ext cx="7488236" cy="4427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468312" y="141683"/>
            <a:ext cx="8496299" cy="14537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de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 of charity is different in Russia &amp; Norway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de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Russians mostly help people in need in Russia (shelters, homeless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de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people/stray animals, disabled people, etc.)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de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Norwegians help people in poor countries of Africa, Asia, East Europe and migrants who live in Norway</a:t>
            </a: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761" y="2183606"/>
            <a:ext cx="3484562" cy="293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8625" y="2130027"/>
            <a:ext cx="3660775" cy="2992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575" y="45243"/>
            <a:ext cx="7119936" cy="2884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1825" y="2126456"/>
            <a:ext cx="7096125" cy="2770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050" y="553640"/>
            <a:ext cx="8613774" cy="2692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475" y="1056083"/>
            <a:ext cx="9021761" cy="2139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76250" y="740568"/>
            <a:ext cx="9375775" cy="2185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700" y="-114300"/>
            <a:ext cx="5303836" cy="1014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7750" y="1824037"/>
            <a:ext cx="4822824" cy="1535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31986" y="4014787"/>
            <a:ext cx="6870700" cy="68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73425" y="2725340"/>
            <a:ext cx="6364286" cy="1064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1012" y="996552"/>
            <a:ext cx="3998911" cy="763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26075" y="1522808"/>
            <a:ext cx="3400424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711825" y="402431"/>
            <a:ext cx="3273425" cy="365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7250" y="763190"/>
            <a:ext cx="4791075" cy="308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25" y="-8334"/>
            <a:ext cx="3384550" cy="1815702"/>
          </a:xfrm>
          <a:prstGeom prst="rect">
            <a:avLst/>
          </a:prstGeom>
          <a:noFill/>
          <a:ln w="9525" cap="flat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3" name="Shape 123"/>
          <p:cNvSpPr txBox="1"/>
          <p:nvPr/>
        </p:nvSpPr>
        <p:spPr>
          <a:xfrm>
            <a:off x="468312" y="1826418"/>
            <a:ext cx="8856662" cy="27693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de"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Border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de"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Close intercultural communication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de"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Far North’s conditions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de"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 level of charitable activity: charitable culture in Norway is developed, in Russia – no (according to research of Charity Aid Foundation) </a:t>
            </a:r>
            <a:r>
              <a:rPr lang="de"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http://www.cafrussia.ru/page/mirovoi_reiting_blagotvoritelnosti_1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4427537" y="545306"/>
            <a:ext cx="4986337" cy="6929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de" sz="54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Because of: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900112" y="465533"/>
            <a:ext cx="8243886" cy="31158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de" sz="36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Main goal: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3600" b="1" i="0" u="none" strike="noStrike" cap="none" baseline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d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Analysis phenomena of charitable culture in the Northern parts of Russia &amp; Norway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d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d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searching answer for question “Is it possible to use Norwegian experience for Russian society??”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684212" y="429815"/>
            <a:ext cx="8832849" cy="11310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de" sz="44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Main results: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Charity is an universal value: from ancient time it was understood as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de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 and not profitable aid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012" y="2139552"/>
            <a:ext cx="6985000" cy="2680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/>
        </p:nvSpPr>
        <p:spPr>
          <a:xfrm>
            <a:off x="1331912" y="573881"/>
            <a:ext cx="7704136" cy="11072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de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Charity always existed - people always helped each other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de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organized charitable culture was different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11" y="1815702"/>
            <a:ext cx="6192837" cy="2970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1397793"/>
            <a:ext cx="3671886" cy="303252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3429000" y="573881"/>
            <a:ext cx="3284536" cy="5310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de" sz="40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P. G. Ganzen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Экран (16:9)</PresentationFormat>
  <Paragraphs>22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simple-light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OMO</dc:creator>
  <cp:lastModifiedBy>OMO</cp:lastModifiedBy>
  <cp:revision>1</cp:revision>
  <dcterms:modified xsi:type="dcterms:W3CDTF">2015-06-02T09:18:20Z</dcterms:modified>
</cp:coreProperties>
</file>