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colors1.xml" ContentType="application/vnd.openxmlformats-officedocument.drawingml.diagramColors+xml"/>
  <Override PartName="/ppt/diagrams/colors2.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2.xml" ContentType="application/vnd.openxmlformats-officedocument.drawingml.diagramStyl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Default Extension="avi" ContentType="video/avi"/>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Lst>
  <p:notesMasterIdLst>
    <p:notesMasterId r:id="rId9"/>
  </p:notesMasterIdLst>
  <p:sldIdLst>
    <p:sldId id="256" r:id="rId2"/>
    <p:sldId id="257" r:id="rId3"/>
    <p:sldId id="260" r:id="rId4"/>
    <p:sldId id="258" r:id="rId5"/>
    <p:sldId id="259" r:id="rId6"/>
    <p:sldId id="262" r:id="rId7"/>
    <p:sldId id="263"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046" autoAdjust="0"/>
  </p:normalViewPr>
  <p:slideViewPr>
    <p:cSldViewPr>
      <p:cViewPr varScale="1">
        <p:scale>
          <a:sx n="56" d="100"/>
          <a:sy n="56" d="100"/>
        </p:scale>
        <p:origin x="-1008"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A1C83D-CBFA-4EFA-A60D-6335F1D823FF}" type="doc">
      <dgm:prSet loTypeId="urn:microsoft.com/office/officeart/2005/8/layout/process2" loCatId="process" qsTypeId="urn:microsoft.com/office/officeart/2005/8/quickstyle/simple1" qsCatId="simple" csTypeId="urn:microsoft.com/office/officeart/2005/8/colors/accent1_5" csCatId="accent1" phldr="1"/>
      <dgm:spPr/>
      <dgm:t>
        <a:bodyPr/>
        <a:lstStyle/>
        <a:p>
          <a:endParaRPr lang="en-US"/>
        </a:p>
      </dgm:t>
    </dgm:pt>
    <dgm:pt modelId="{013DD230-0BD8-43E7-BA28-12F5EE8368FD}">
      <dgm:prSet phldrT="[Text]"/>
      <dgm:spPr/>
      <dgm:t>
        <a:bodyPr/>
        <a:lstStyle/>
        <a:p>
          <a:r>
            <a:rPr lang="de-DE" dirty="0" smtClean="0"/>
            <a:t>Donation </a:t>
          </a:r>
          <a:r>
            <a:rPr lang="de-DE" dirty="0" err="1" smtClean="0"/>
            <a:t>of</a:t>
          </a:r>
          <a:r>
            <a:rPr lang="de-DE" dirty="0" smtClean="0"/>
            <a:t> </a:t>
          </a:r>
          <a:r>
            <a:rPr lang="de-DE" dirty="0" err="1" smtClean="0"/>
            <a:t>used</a:t>
          </a:r>
          <a:r>
            <a:rPr lang="de-DE" dirty="0" smtClean="0"/>
            <a:t> </a:t>
          </a:r>
          <a:r>
            <a:rPr lang="de-DE" dirty="0" err="1" smtClean="0"/>
            <a:t>sports</a:t>
          </a:r>
          <a:r>
            <a:rPr lang="de-DE" dirty="0" smtClean="0"/>
            <a:t> </a:t>
          </a:r>
          <a:r>
            <a:rPr lang="de-DE" dirty="0" err="1" smtClean="0"/>
            <a:t>gear</a:t>
          </a:r>
          <a:r>
            <a:rPr lang="de-DE" dirty="0" smtClean="0"/>
            <a:t> in </a:t>
          </a:r>
          <a:r>
            <a:rPr lang="de-DE" dirty="0" err="1" smtClean="0"/>
            <a:t>Denmark</a:t>
          </a:r>
          <a:r>
            <a:rPr lang="de-DE" dirty="0" smtClean="0"/>
            <a:t> </a:t>
          </a:r>
          <a:r>
            <a:rPr lang="de-DE" dirty="0" err="1" smtClean="0"/>
            <a:t>and</a:t>
          </a:r>
          <a:r>
            <a:rPr lang="de-DE" dirty="0" smtClean="0"/>
            <a:t> Germany</a:t>
          </a:r>
          <a:endParaRPr lang="en-US" dirty="0"/>
        </a:p>
      </dgm:t>
    </dgm:pt>
    <dgm:pt modelId="{F79B643A-358A-4A9B-8BB2-DDD98AB58EC8}" type="parTrans" cxnId="{1398F140-49E0-4052-AA5B-7B16E2106123}">
      <dgm:prSet/>
      <dgm:spPr/>
      <dgm:t>
        <a:bodyPr/>
        <a:lstStyle/>
        <a:p>
          <a:endParaRPr lang="en-US"/>
        </a:p>
      </dgm:t>
    </dgm:pt>
    <dgm:pt modelId="{4DA4FFA7-387E-4277-80C6-E63B04DC6047}" type="sibTrans" cxnId="{1398F140-49E0-4052-AA5B-7B16E2106123}">
      <dgm:prSet/>
      <dgm:spPr/>
      <dgm:t>
        <a:bodyPr/>
        <a:lstStyle/>
        <a:p>
          <a:endParaRPr lang="en-US"/>
        </a:p>
      </dgm:t>
    </dgm:pt>
    <dgm:pt modelId="{13F17CA4-3D15-4705-89AB-57B72834CFEB}">
      <dgm:prSet phldrT="[Text]"/>
      <dgm:spPr/>
      <dgm:t>
        <a:bodyPr/>
        <a:lstStyle/>
        <a:p>
          <a:r>
            <a:rPr lang="de-DE" dirty="0" smtClean="0"/>
            <a:t>Transportation </a:t>
          </a:r>
          <a:r>
            <a:rPr lang="de-DE" dirty="0" err="1" smtClean="0"/>
            <a:t>to</a:t>
          </a:r>
          <a:r>
            <a:rPr lang="de-DE" dirty="0" smtClean="0"/>
            <a:t> Uganda </a:t>
          </a:r>
          <a:endParaRPr lang="en-US" dirty="0"/>
        </a:p>
      </dgm:t>
    </dgm:pt>
    <dgm:pt modelId="{3C5495F4-ECF4-4C4D-B84B-11CF64723AE8}" type="parTrans" cxnId="{EAEB11F2-542B-47FA-B9A9-B0592738AF69}">
      <dgm:prSet/>
      <dgm:spPr/>
      <dgm:t>
        <a:bodyPr/>
        <a:lstStyle/>
        <a:p>
          <a:endParaRPr lang="en-US"/>
        </a:p>
      </dgm:t>
    </dgm:pt>
    <dgm:pt modelId="{51426EEB-0F98-4575-84F1-254A74C14A20}" type="sibTrans" cxnId="{EAEB11F2-542B-47FA-B9A9-B0592738AF69}">
      <dgm:prSet/>
      <dgm:spPr/>
      <dgm:t>
        <a:bodyPr/>
        <a:lstStyle/>
        <a:p>
          <a:endParaRPr lang="en-US"/>
        </a:p>
      </dgm:t>
    </dgm:pt>
    <dgm:pt modelId="{6D0EF6FD-4887-4041-A5FE-BF931D56E740}">
      <dgm:prSet phldrT="[Text]"/>
      <dgm:spPr/>
      <dgm:t>
        <a:bodyPr/>
        <a:lstStyle/>
        <a:p>
          <a:r>
            <a:rPr lang="de-DE" dirty="0" smtClean="0"/>
            <a:t>Distribution </a:t>
          </a:r>
          <a:r>
            <a:rPr lang="de-DE" dirty="0" err="1" smtClean="0"/>
            <a:t>to</a:t>
          </a:r>
          <a:r>
            <a:rPr lang="de-DE" dirty="0" smtClean="0"/>
            <a:t> </a:t>
          </a:r>
          <a:r>
            <a:rPr lang="de-DE" dirty="0" err="1" smtClean="0"/>
            <a:t>children</a:t>
          </a:r>
          <a:r>
            <a:rPr lang="de-DE" dirty="0" smtClean="0"/>
            <a:t> at </a:t>
          </a:r>
          <a:r>
            <a:rPr lang="de-DE" dirty="0" err="1" smtClean="0"/>
            <a:t>Ugandan</a:t>
          </a:r>
          <a:r>
            <a:rPr lang="de-DE" dirty="0" smtClean="0"/>
            <a:t> </a:t>
          </a:r>
          <a:r>
            <a:rPr lang="de-DE" dirty="0" err="1" smtClean="0"/>
            <a:t>school</a:t>
          </a:r>
          <a:r>
            <a:rPr lang="de-DE" dirty="0" smtClean="0"/>
            <a:t> </a:t>
          </a:r>
          <a:endParaRPr lang="en-US" dirty="0"/>
        </a:p>
      </dgm:t>
    </dgm:pt>
    <dgm:pt modelId="{D333EE6D-5754-4149-9266-E2D31B9C734D}" type="parTrans" cxnId="{636341EC-9B4E-41AA-B3AF-9C26914F4755}">
      <dgm:prSet/>
      <dgm:spPr/>
      <dgm:t>
        <a:bodyPr/>
        <a:lstStyle/>
        <a:p>
          <a:endParaRPr lang="en-US"/>
        </a:p>
      </dgm:t>
    </dgm:pt>
    <dgm:pt modelId="{F00ADDFB-58DF-447B-B2F0-5D53C34C2232}" type="sibTrans" cxnId="{636341EC-9B4E-41AA-B3AF-9C26914F4755}">
      <dgm:prSet/>
      <dgm:spPr/>
      <dgm:t>
        <a:bodyPr/>
        <a:lstStyle/>
        <a:p>
          <a:endParaRPr lang="en-US"/>
        </a:p>
      </dgm:t>
    </dgm:pt>
    <dgm:pt modelId="{829D1C3F-1B2C-493E-8381-14291385BF8E}" type="pres">
      <dgm:prSet presAssocID="{EFA1C83D-CBFA-4EFA-A60D-6335F1D823FF}" presName="linearFlow" presStyleCnt="0">
        <dgm:presLayoutVars>
          <dgm:resizeHandles val="exact"/>
        </dgm:presLayoutVars>
      </dgm:prSet>
      <dgm:spPr/>
      <dgm:t>
        <a:bodyPr/>
        <a:lstStyle/>
        <a:p>
          <a:endParaRPr lang="en-US"/>
        </a:p>
      </dgm:t>
    </dgm:pt>
    <dgm:pt modelId="{E290BE1B-74D3-4406-AB44-A0250AE6989F}" type="pres">
      <dgm:prSet presAssocID="{013DD230-0BD8-43E7-BA28-12F5EE8368FD}" presName="node" presStyleLbl="node1" presStyleIdx="0" presStyleCnt="3">
        <dgm:presLayoutVars>
          <dgm:bulletEnabled val="1"/>
        </dgm:presLayoutVars>
      </dgm:prSet>
      <dgm:spPr/>
      <dgm:t>
        <a:bodyPr/>
        <a:lstStyle/>
        <a:p>
          <a:endParaRPr lang="en-US"/>
        </a:p>
      </dgm:t>
    </dgm:pt>
    <dgm:pt modelId="{6F86ABD0-B54F-4B2B-B5BC-326AD4445E4A}" type="pres">
      <dgm:prSet presAssocID="{4DA4FFA7-387E-4277-80C6-E63B04DC6047}" presName="sibTrans" presStyleLbl="sibTrans2D1" presStyleIdx="0" presStyleCnt="2"/>
      <dgm:spPr/>
      <dgm:t>
        <a:bodyPr/>
        <a:lstStyle/>
        <a:p>
          <a:endParaRPr lang="en-US"/>
        </a:p>
      </dgm:t>
    </dgm:pt>
    <dgm:pt modelId="{324EB829-7526-44DA-B82B-85D4FA146F33}" type="pres">
      <dgm:prSet presAssocID="{4DA4FFA7-387E-4277-80C6-E63B04DC6047}" presName="connectorText" presStyleLbl="sibTrans2D1" presStyleIdx="0" presStyleCnt="2"/>
      <dgm:spPr/>
      <dgm:t>
        <a:bodyPr/>
        <a:lstStyle/>
        <a:p>
          <a:endParaRPr lang="en-US"/>
        </a:p>
      </dgm:t>
    </dgm:pt>
    <dgm:pt modelId="{EE1D4A89-BF8C-4603-9B03-0E62E6CADAF9}" type="pres">
      <dgm:prSet presAssocID="{13F17CA4-3D15-4705-89AB-57B72834CFEB}" presName="node" presStyleLbl="node1" presStyleIdx="1" presStyleCnt="3">
        <dgm:presLayoutVars>
          <dgm:bulletEnabled val="1"/>
        </dgm:presLayoutVars>
      </dgm:prSet>
      <dgm:spPr/>
      <dgm:t>
        <a:bodyPr/>
        <a:lstStyle/>
        <a:p>
          <a:endParaRPr lang="en-US"/>
        </a:p>
      </dgm:t>
    </dgm:pt>
    <dgm:pt modelId="{2D6F0CFF-2A51-46CC-8267-875B3E33E122}" type="pres">
      <dgm:prSet presAssocID="{51426EEB-0F98-4575-84F1-254A74C14A20}" presName="sibTrans" presStyleLbl="sibTrans2D1" presStyleIdx="1" presStyleCnt="2"/>
      <dgm:spPr/>
      <dgm:t>
        <a:bodyPr/>
        <a:lstStyle/>
        <a:p>
          <a:endParaRPr lang="en-US"/>
        </a:p>
      </dgm:t>
    </dgm:pt>
    <dgm:pt modelId="{73DC08BD-EDF4-4074-93A9-AD7BFF3BAA1F}" type="pres">
      <dgm:prSet presAssocID="{51426EEB-0F98-4575-84F1-254A74C14A20}" presName="connectorText" presStyleLbl="sibTrans2D1" presStyleIdx="1" presStyleCnt="2"/>
      <dgm:spPr/>
      <dgm:t>
        <a:bodyPr/>
        <a:lstStyle/>
        <a:p>
          <a:endParaRPr lang="en-US"/>
        </a:p>
      </dgm:t>
    </dgm:pt>
    <dgm:pt modelId="{081FEF94-085D-4C67-9BAD-720F0A208636}" type="pres">
      <dgm:prSet presAssocID="{6D0EF6FD-4887-4041-A5FE-BF931D56E740}" presName="node" presStyleLbl="node1" presStyleIdx="2" presStyleCnt="3">
        <dgm:presLayoutVars>
          <dgm:bulletEnabled val="1"/>
        </dgm:presLayoutVars>
      </dgm:prSet>
      <dgm:spPr/>
      <dgm:t>
        <a:bodyPr/>
        <a:lstStyle/>
        <a:p>
          <a:endParaRPr lang="en-US"/>
        </a:p>
      </dgm:t>
    </dgm:pt>
  </dgm:ptLst>
  <dgm:cxnLst>
    <dgm:cxn modelId="{1398F140-49E0-4052-AA5B-7B16E2106123}" srcId="{EFA1C83D-CBFA-4EFA-A60D-6335F1D823FF}" destId="{013DD230-0BD8-43E7-BA28-12F5EE8368FD}" srcOrd="0" destOrd="0" parTransId="{F79B643A-358A-4A9B-8BB2-DDD98AB58EC8}" sibTransId="{4DA4FFA7-387E-4277-80C6-E63B04DC6047}"/>
    <dgm:cxn modelId="{541C809E-2F74-4FFD-B923-8942B158AECC}" type="presOf" srcId="{6D0EF6FD-4887-4041-A5FE-BF931D56E740}" destId="{081FEF94-085D-4C67-9BAD-720F0A208636}" srcOrd="0" destOrd="0" presId="urn:microsoft.com/office/officeart/2005/8/layout/process2"/>
    <dgm:cxn modelId="{FE44AF3B-E5FE-4CC5-87DC-23F0F2F0C379}" type="presOf" srcId="{4DA4FFA7-387E-4277-80C6-E63B04DC6047}" destId="{6F86ABD0-B54F-4B2B-B5BC-326AD4445E4A}" srcOrd="0" destOrd="0" presId="urn:microsoft.com/office/officeart/2005/8/layout/process2"/>
    <dgm:cxn modelId="{B920C164-A26A-4B47-B486-22A8CEB27EA6}" type="presOf" srcId="{51426EEB-0F98-4575-84F1-254A74C14A20}" destId="{73DC08BD-EDF4-4074-93A9-AD7BFF3BAA1F}" srcOrd="1" destOrd="0" presId="urn:microsoft.com/office/officeart/2005/8/layout/process2"/>
    <dgm:cxn modelId="{25392BB6-4AC6-432A-AD0C-47BD5ED8E292}" type="presOf" srcId="{13F17CA4-3D15-4705-89AB-57B72834CFEB}" destId="{EE1D4A89-BF8C-4603-9B03-0E62E6CADAF9}" srcOrd="0" destOrd="0" presId="urn:microsoft.com/office/officeart/2005/8/layout/process2"/>
    <dgm:cxn modelId="{EAEB11F2-542B-47FA-B9A9-B0592738AF69}" srcId="{EFA1C83D-CBFA-4EFA-A60D-6335F1D823FF}" destId="{13F17CA4-3D15-4705-89AB-57B72834CFEB}" srcOrd="1" destOrd="0" parTransId="{3C5495F4-ECF4-4C4D-B84B-11CF64723AE8}" sibTransId="{51426EEB-0F98-4575-84F1-254A74C14A20}"/>
    <dgm:cxn modelId="{4EA2F1BB-CB3F-456E-A7E5-FC1D1BF01584}" type="presOf" srcId="{013DD230-0BD8-43E7-BA28-12F5EE8368FD}" destId="{E290BE1B-74D3-4406-AB44-A0250AE6989F}" srcOrd="0" destOrd="0" presId="urn:microsoft.com/office/officeart/2005/8/layout/process2"/>
    <dgm:cxn modelId="{568B032A-9D88-4A3A-BDB0-DE7BF52E2099}" type="presOf" srcId="{EFA1C83D-CBFA-4EFA-A60D-6335F1D823FF}" destId="{829D1C3F-1B2C-493E-8381-14291385BF8E}" srcOrd="0" destOrd="0" presId="urn:microsoft.com/office/officeart/2005/8/layout/process2"/>
    <dgm:cxn modelId="{636341EC-9B4E-41AA-B3AF-9C26914F4755}" srcId="{EFA1C83D-CBFA-4EFA-A60D-6335F1D823FF}" destId="{6D0EF6FD-4887-4041-A5FE-BF931D56E740}" srcOrd="2" destOrd="0" parTransId="{D333EE6D-5754-4149-9266-E2D31B9C734D}" sibTransId="{F00ADDFB-58DF-447B-B2F0-5D53C34C2232}"/>
    <dgm:cxn modelId="{1F8DBC9A-5ACD-461A-8CA8-035DCA52240B}" type="presOf" srcId="{4DA4FFA7-387E-4277-80C6-E63B04DC6047}" destId="{324EB829-7526-44DA-B82B-85D4FA146F33}" srcOrd="1" destOrd="0" presId="urn:microsoft.com/office/officeart/2005/8/layout/process2"/>
    <dgm:cxn modelId="{D5D8D288-4790-40CB-89CE-893CFFE7E449}" type="presOf" srcId="{51426EEB-0F98-4575-84F1-254A74C14A20}" destId="{2D6F0CFF-2A51-46CC-8267-875B3E33E122}" srcOrd="0" destOrd="0" presId="urn:microsoft.com/office/officeart/2005/8/layout/process2"/>
    <dgm:cxn modelId="{CD58852F-1EE5-4BE6-9CA0-B52E53F49659}" type="presParOf" srcId="{829D1C3F-1B2C-493E-8381-14291385BF8E}" destId="{E290BE1B-74D3-4406-AB44-A0250AE6989F}" srcOrd="0" destOrd="0" presId="urn:microsoft.com/office/officeart/2005/8/layout/process2"/>
    <dgm:cxn modelId="{EB64ECB7-F1EB-4FD4-BDC7-54D8B3F46B53}" type="presParOf" srcId="{829D1C3F-1B2C-493E-8381-14291385BF8E}" destId="{6F86ABD0-B54F-4B2B-B5BC-326AD4445E4A}" srcOrd="1" destOrd="0" presId="urn:microsoft.com/office/officeart/2005/8/layout/process2"/>
    <dgm:cxn modelId="{805A08C1-490E-4469-9B90-3F0C8C2E875B}" type="presParOf" srcId="{6F86ABD0-B54F-4B2B-B5BC-326AD4445E4A}" destId="{324EB829-7526-44DA-B82B-85D4FA146F33}" srcOrd="0" destOrd="0" presId="urn:microsoft.com/office/officeart/2005/8/layout/process2"/>
    <dgm:cxn modelId="{E8BD1382-2FE4-433F-89F6-F32454332AC6}" type="presParOf" srcId="{829D1C3F-1B2C-493E-8381-14291385BF8E}" destId="{EE1D4A89-BF8C-4603-9B03-0E62E6CADAF9}" srcOrd="2" destOrd="0" presId="urn:microsoft.com/office/officeart/2005/8/layout/process2"/>
    <dgm:cxn modelId="{050E1F76-50B6-4B96-B695-7DC9EE4093C3}" type="presParOf" srcId="{829D1C3F-1B2C-493E-8381-14291385BF8E}" destId="{2D6F0CFF-2A51-46CC-8267-875B3E33E122}" srcOrd="3" destOrd="0" presId="urn:microsoft.com/office/officeart/2005/8/layout/process2"/>
    <dgm:cxn modelId="{E21DAA0A-A34F-40CF-A166-FB8C2EFC443C}" type="presParOf" srcId="{2D6F0CFF-2A51-46CC-8267-875B3E33E122}" destId="{73DC08BD-EDF4-4074-93A9-AD7BFF3BAA1F}" srcOrd="0" destOrd="0" presId="urn:microsoft.com/office/officeart/2005/8/layout/process2"/>
    <dgm:cxn modelId="{93A63D66-2DEC-40B0-B18C-CE8B6F227257}" type="presParOf" srcId="{829D1C3F-1B2C-493E-8381-14291385BF8E}" destId="{081FEF94-085D-4C67-9BAD-720F0A208636}" srcOrd="4" destOrd="0" presId="urn:microsoft.com/office/officeart/2005/8/layout/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E4FDE4-1BBA-4EB2-96B1-A209373D42F5}" type="doc">
      <dgm:prSet loTypeId="urn:microsoft.com/office/officeart/2005/8/layout/vList5" loCatId="list" qsTypeId="urn:microsoft.com/office/officeart/2005/8/quickstyle/simple1" qsCatId="simple" csTypeId="urn:microsoft.com/office/officeart/2005/8/colors/accent1_5" csCatId="accent1" phldr="1"/>
      <dgm:spPr/>
      <dgm:t>
        <a:bodyPr/>
        <a:lstStyle/>
        <a:p>
          <a:endParaRPr lang="en-US"/>
        </a:p>
      </dgm:t>
    </dgm:pt>
    <dgm:pt modelId="{898131E3-8158-4313-A2D6-963F1317E2C0}">
      <dgm:prSet phldrT="[Text]" custT="1"/>
      <dgm:spPr/>
      <dgm:t>
        <a:bodyPr/>
        <a:lstStyle/>
        <a:p>
          <a:r>
            <a:rPr lang="de-DE" sz="2800" dirty="0" smtClean="0"/>
            <a:t>Sports Clubs</a:t>
          </a:r>
          <a:endParaRPr lang="en-US" sz="2800" dirty="0"/>
        </a:p>
      </dgm:t>
    </dgm:pt>
    <dgm:pt modelId="{0A6DC789-D445-4A1C-9A78-C870D0CE8372}" type="parTrans" cxnId="{8351AEA3-5222-4AD2-A2BE-4CADF6B3F0A9}">
      <dgm:prSet/>
      <dgm:spPr/>
      <dgm:t>
        <a:bodyPr/>
        <a:lstStyle/>
        <a:p>
          <a:endParaRPr lang="en-US" sz="1400"/>
        </a:p>
      </dgm:t>
    </dgm:pt>
    <dgm:pt modelId="{3CA61E59-86C5-4FFA-800E-66B5022649DC}" type="sibTrans" cxnId="{8351AEA3-5222-4AD2-A2BE-4CADF6B3F0A9}">
      <dgm:prSet/>
      <dgm:spPr/>
      <dgm:t>
        <a:bodyPr/>
        <a:lstStyle/>
        <a:p>
          <a:endParaRPr lang="en-US" sz="1400"/>
        </a:p>
      </dgm:t>
    </dgm:pt>
    <dgm:pt modelId="{18AB8251-6980-454A-81E4-A7765DCB449B}">
      <dgm:prSet phldrT="[Text]" custT="1"/>
      <dgm:spPr/>
      <dgm:t>
        <a:bodyPr/>
        <a:lstStyle/>
        <a:p>
          <a:r>
            <a:rPr lang="en-US" sz="2000" noProof="0" dirty="0" smtClean="0"/>
            <a:t>Raising awareness of re-usage and sustainability</a:t>
          </a:r>
          <a:endParaRPr lang="en-US" sz="2000" noProof="0" dirty="0"/>
        </a:p>
      </dgm:t>
    </dgm:pt>
    <dgm:pt modelId="{467AFE7C-518F-4479-A4E0-995EC3658118}" type="parTrans" cxnId="{1CF974BE-FF74-4D44-B3D4-F5FB1BC511AB}">
      <dgm:prSet/>
      <dgm:spPr/>
      <dgm:t>
        <a:bodyPr/>
        <a:lstStyle/>
        <a:p>
          <a:endParaRPr lang="en-US" sz="1400"/>
        </a:p>
      </dgm:t>
    </dgm:pt>
    <dgm:pt modelId="{48D5CAB2-F5BE-4F91-B9C8-48A774A92BD9}" type="sibTrans" cxnId="{1CF974BE-FF74-4D44-B3D4-F5FB1BC511AB}">
      <dgm:prSet/>
      <dgm:spPr/>
      <dgm:t>
        <a:bodyPr/>
        <a:lstStyle/>
        <a:p>
          <a:endParaRPr lang="en-US" sz="1400"/>
        </a:p>
      </dgm:t>
    </dgm:pt>
    <dgm:pt modelId="{63BA9605-E09E-4294-AD1D-CAE91AB1B2C0}">
      <dgm:prSet phldrT="[Text]" custT="1"/>
      <dgm:spPr/>
      <dgm:t>
        <a:bodyPr/>
        <a:lstStyle/>
        <a:p>
          <a:r>
            <a:rPr lang="de-DE" sz="2800" dirty="0" err="1" smtClean="0"/>
            <a:t>Travelers</a:t>
          </a:r>
          <a:endParaRPr lang="en-US" sz="2800" dirty="0"/>
        </a:p>
      </dgm:t>
    </dgm:pt>
    <dgm:pt modelId="{E3382BD1-9DB2-41DA-BA18-C02873EBE6D2}" type="parTrans" cxnId="{AA3F0441-EFE3-4CE6-A327-A4096EB7F4E2}">
      <dgm:prSet/>
      <dgm:spPr/>
      <dgm:t>
        <a:bodyPr/>
        <a:lstStyle/>
        <a:p>
          <a:endParaRPr lang="en-US" sz="1400"/>
        </a:p>
      </dgm:t>
    </dgm:pt>
    <dgm:pt modelId="{F4F8015D-079D-479E-9AD8-812B674FFD66}" type="sibTrans" cxnId="{AA3F0441-EFE3-4CE6-A327-A4096EB7F4E2}">
      <dgm:prSet/>
      <dgm:spPr/>
      <dgm:t>
        <a:bodyPr/>
        <a:lstStyle/>
        <a:p>
          <a:endParaRPr lang="en-US" sz="1400"/>
        </a:p>
      </dgm:t>
    </dgm:pt>
    <dgm:pt modelId="{264868F7-9B8C-489D-8EE1-57638484472B}">
      <dgm:prSet phldrT="[Text]" custT="1"/>
      <dgm:spPr/>
      <dgm:t>
        <a:bodyPr/>
        <a:lstStyle/>
        <a:p>
          <a:r>
            <a:rPr lang="en-US" sz="2000" noProof="0" dirty="0" smtClean="0"/>
            <a:t>Creating meaningful intercultural encounters</a:t>
          </a:r>
          <a:endParaRPr lang="en-US" sz="2000" noProof="0" dirty="0"/>
        </a:p>
      </dgm:t>
    </dgm:pt>
    <dgm:pt modelId="{1FE79E82-7D90-4655-A6FC-3B9A68A47AB7}" type="parTrans" cxnId="{46EEDD27-C43A-481F-95DD-62B3C761EC83}">
      <dgm:prSet/>
      <dgm:spPr/>
      <dgm:t>
        <a:bodyPr/>
        <a:lstStyle/>
        <a:p>
          <a:endParaRPr lang="en-US" sz="1400"/>
        </a:p>
      </dgm:t>
    </dgm:pt>
    <dgm:pt modelId="{0A3BA589-47E8-4C5F-8F1A-567B4698C7A5}" type="sibTrans" cxnId="{46EEDD27-C43A-481F-95DD-62B3C761EC83}">
      <dgm:prSet/>
      <dgm:spPr/>
      <dgm:t>
        <a:bodyPr/>
        <a:lstStyle/>
        <a:p>
          <a:endParaRPr lang="en-US" sz="1400"/>
        </a:p>
      </dgm:t>
    </dgm:pt>
    <dgm:pt modelId="{5E0FBE5C-FCC6-452F-B0E7-A156192F568B}">
      <dgm:prSet phldrT="[Text]" custT="1"/>
      <dgm:spPr/>
      <dgm:t>
        <a:bodyPr/>
        <a:lstStyle/>
        <a:p>
          <a:r>
            <a:rPr lang="de-DE" sz="2800" dirty="0" smtClean="0"/>
            <a:t>Partner NGO</a:t>
          </a:r>
          <a:endParaRPr lang="en-US" sz="2800" dirty="0"/>
        </a:p>
      </dgm:t>
    </dgm:pt>
    <dgm:pt modelId="{46DA2D0A-1D13-4FE1-A8D9-8885426D4BB2}" type="parTrans" cxnId="{E491F5FE-F637-43C5-B756-9D9AE5F253B9}">
      <dgm:prSet/>
      <dgm:spPr/>
      <dgm:t>
        <a:bodyPr/>
        <a:lstStyle/>
        <a:p>
          <a:endParaRPr lang="en-US" sz="1400"/>
        </a:p>
      </dgm:t>
    </dgm:pt>
    <dgm:pt modelId="{632A1DB6-3780-4679-AFE3-97E99DA7ED26}" type="sibTrans" cxnId="{E491F5FE-F637-43C5-B756-9D9AE5F253B9}">
      <dgm:prSet/>
      <dgm:spPr/>
      <dgm:t>
        <a:bodyPr/>
        <a:lstStyle/>
        <a:p>
          <a:endParaRPr lang="en-US" sz="1400"/>
        </a:p>
      </dgm:t>
    </dgm:pt>
    <dgm:pt modelId="{D5B0157A-BB9A-48E3-9BC7-1A08901F9EB6}">
      <dgm:prSet phldrT="[Text]" custT="1"/>
      <dgm:spPr/>
      <dgm:t>
        <a:bodyPr/>
        <a:lstStyle/>
        <a:p>
          <a:r>
            <a:rPr lang="en-US" sz="2000" noProof="0" dirty="0" smtClean="0"/>
            <a:t>Supporting Eco Schools Program</a:t>
          </a:r>
          <a:endParaRPr lang="en-US" sz="2000" noProof="0" dirty="0"/>
        </a:p>
      </dgm:t>
    </dgm:pt>
    <dgm:pt modelId="{90D00228-E3CC-4BBA-BD03-C032E5130C4B}" type="parTrans" cxnId="{11E6BEA4-EFEE-433B-9F54-874F26B86584}">
      <dgm:prSet/>
      <dgm:spPr/>
      <dgm:t>
        <a:bodyPr/>
        <a:lstStyle/>
        <a:p>
          <a:endParaRPr lang="en-US" sz="1400"/>
        </a:p>
      </dgm:t>
    </dgm:pt>
    <dgm:pt modelId="{D046A31D-7BCB-475B-82FC-8DBFADA9751D}" type="sibTrans" cxnId="{11E6BEA4-EFEE-433B-9F54-874F26B86584}">
      <dgm:prSet/>
      <dgm:spPr/>
      <dgm:t>
        <a:bodyPr/>
        <a:lstStyle/>
        <a:p>
          <a:endParaRPr lang="en-US" sz="1400"/>
        </a:p>
      </dgm:t>
    </dgm:pt>
    <dgm:pt modelId="{7117449E-37B3-45D9-AB82-54330CD950A1}">
      <dgm:prSet phldrT="[Text]" custT="1"/>
      <dgm:spPr/>
      <dgm:t>
        <a:bodyPr/>
        <a:lstStyle/>
        <a:p>
          <a:r>
            <a:rPr lang="de-DE" sz="2800" dirty="0" err="1" smtClean="0"/>
            <a:t>Children</a:t>
          </a:r>
          <a:endParaRPr lang="en-US" sz="2800" dirty="0"/>
        </a:p>
      </dgm:t>
    </dgm:pt>
    <dgm:pt modelId="{4F7FA271-CDA9-4403-AF80-4E6406BF36B5}" type="parTrans" cxnId="{2337A729-E9B6-4A3D-A8D3-91F405E0A34A}">
      <dgm:prSet/>
      <dgm:spPr/>
      <dgm:t>
        <a:bodyPr/>
        <a:lstStyle/>
        <a:p>
          <a:endParaRPr lang="en-US" sz="1400"/>
        </a:p>
      </dgm:t>
    </dgm:pt>
    <dgm:pt modelId="{BDDED5DE-2C0B-414B-8C09-D3F067C65C6E}" type="sibTrans" cxnId="{2337A729-E9B6-4A3D-A8D3-91F405E0A34A}">
      <dgm:prSet/>
      <dgm:spPr/>
      <dgm:t>
        <a:bodyPr/>
        <a:lstStyle/>
        <a:p>
          <a:endParaRPr lang="en-US" sz="1400"/>
        </a:p>
      </dgm:t>
    </dgm:pt>
    <dgm:pt modelId="{248CAB4D-B939-43F5-87F2-4622E66F4014}">
      <dgm:prSet phldrT="[Text]" custT="1"/>
      <dgm:spPr/>
      <dgm:t>
        <a:bodyPr/>
        <a:lstStyle/>
        <a:p>
          <a:r>
            <a:rPr lang="en-US" sz="2000" noProof="0" dirty="0" smtClean="0"/>
            <a:t>Strengthening the right to play</a:t>
          </a:r>
          <a:endParaRPr lang="en-US" sz="2000" noProof="0" dirty="0"/>
        </a:p>
      </dgm:t>
    </dgm:pt>
    <dgm:pt modelId="{6058AD28-3CC6-42B7-850C-B8FACB0C464A}" type="parTrans" cxnId="{E88A9ADC-1908-4FE6-8801-779B84F7F468}">
      <dgm:prSet/>
      <dgm:spPr/>
      <dgm:t>
        <a:bodyPr/>
        <a:lstStyle/>
        <a:p>
          <a:endParaRPr lang="en-US" sz="1400"/>
        </a:p>
      </dgm:t>
    </dgm:pt>
    <dgm:pt modelId="{2DA05098-6709-4890-8C27-9FBE63063123}" type="sibTrans" cxnId="{E88A9ADC-1908-4FE6-8801-779B84F7F468}">
      <dgm:prSet/>
      <dgm:spPr/>
      <dgm:t>
        <a:bodyPr/>
        <a:lstStyle/>
        <a:p>
          <a:endParaRPr lang="en-US" sz="1400"/>
        </a:p>
      </dgm:t>
    </dgm:pt>
    <dgm:pt modelId="{D62309E8-F7CD-4E70-A88A-B5CE210ED2D9}" type="pres">
      <dgm:prSet presAssocID="{67E4FDE4-1BBA-4EB2-96B1-A209373D42F5}" presName="Name0" presStyleCnt="0">
        <dgm:presLayoutVars>
          <dgm:dir/>
          <dgm:animLvl val="lvl"/>
          <dgm:resizeHandles val="exact"/>
        </dgm:presLayoutVars>
      </dgm:prSet>
      <dgm:spPr/>
      <dgm:t>
        <a:bodyPr/>
        <a:lstStyle/>
        <a:p>
          <a:endParaRPr lang="en-US"/>
        </a:p>
      </dgm:t>
    </dgm:pt>
    <dgm:pt modelId="{27A5F465-6309-4FA4-9319-0DF9E684C2CE}" type="pres">
      <dgm:prSet presAssocID="{898131E3-8158-4313-A2D6-963F1317E2C0}" presName="linNode" presStyleCnt="0"/>
      <dgm:spPr/>
      <dgm:t>
        <a:bodyPr/>
        <a:lstStyle/>
        <a:p>
          <a:endParaRPr lang="en-US"/>
        </a:p>
      </dgm:t>
    </dgm:pt>
    <dgm:pt modelId="{1596EB2C-8230-4DF5-A383-F44F4F6F1DA4}" type="pres">
      <dgm:prSet presAssocID="{898131E3-8158-4313-A2D6-963F1317E2C0}" presName="parentText" presStyleLbl="node1" presStyleIdx="0" presStyleCnt="4">
        <dgm:presLayoutVars>
          <dgm:chMax val="1"/>
          <dgm:bulletEnabled val="1"/>
        </dgm:presLayoutVars>
      </dgm:prSet>
      <dgm:spPr/>
      <dgm:t>
        <a:bodyPr/>
        <a:lstStyle/>
        <a:p>
          <a:endParaRPr lang="en-US"/>
        </a:p>
      </dgm:t>
    </dgm:pt>
    <dgm:pt modelId="{6FEEE68F-8459-43F7-A5B0-178E62CE1A7A}" type="pres">
      <dgm:prSet presAssocID="{898131E3-8158-4313-A2D6-963F1317E2C0}" presName="descendantText" presStyleLbl="alignAccFollowNode1" presStyleIdx="0" presStyleCnt="4">
        <dgm:presLayoutVars>
          <dgm:bulletEnabled val="1"/>
        </dgm:presLayoutVars>
      </dgm:prSet>
      <dgm:spPr/>
      <dgm:t>
        <a:bodyPr/>
        <a:lstStyle/>
        <a:p>
          <a:endParaRPr lang="en-US"/>
        </a:p>
      </dgm:t>
    </dgm:pt>
    <dgm:pt modelId="{762C59D6-BBB0-4081-9981-9EDD2B8A91F3}" type="pres">
      <dgm:prSet presAssocID="{3CA61E59-86C5-4FFA-800E-66B5022649DC}" presName="sp" presStyleCnt="0"/>
      <dgm:spPr/>
      <dgm:t>
        <a:bodyPr/>
        <a:lstStyle/>
        <a:p>
          <a:endParaRPr lang="en-US"/>
        </a:p>
      </dgm:t>
    </dgm:pt>
    <dgm:pt modelId="{AADCBD47-FC44-404E-BFFE-F811B98D3A8A}" type="pres">
      <dgm:prSet presAssocID="{63BA9605-E09E-4294-AD1D-CAE91AB1B2C0}" presName="linNode" presStyleCnt="0"/>
      <dgm:spPr/>
      <dgm:t>
        <a:bodyPr/>
        <a:lstStyle/>
        <a:p>
          <a:endParaRPr lang="en-US"/>
        </a:p>
      </dgm:t>
    </dgm:pt>
    <dgm:pt modelId="{4B6AFDDF-4B87-4BC0-94E1-B7F3C3DA9EC9}" type="pres">
      <dgm:prSet presAssocID="{63BA9605-E09E-4294-AD1D-CAE91AB1B2C0}" presName="parentText" presStyleLbl="node1" presStyleIdx="1" presStyleCnt="4">
        <dgm:presLayoutVars>
          <dgm:chMax val="1"/>
          <dgm:bulletEnabled val="1"/>
        </dgm:presLayoutVars>
      </dgm:prSet>
      <dgm:spPr/>
      <dgm:t>
        <a:bodyPr/>
        <a:lstStyle/>
        <a:p>
          <a:endParaRPr lang="en-US"/>
        </a:p>
      </dgm:t>
    </dgm:pt>
    <dgm:pt modelId="{416190BB-DFBE-4B40-8AB4-6A2332190382}" type="pres">
      <dgm:prSet presAssocID="{63BA9605-E09E-4294-AD1D-CAE91AB1B2C0}" presName="descendantText" presStyleLbl="alignAccFollowNode1" presStyleIdx="1" presStyleCnt="4">
        <dgm:presLayoutVars>
          <dgm:bulletEnabled val="1"/>
        </dgm:presLayoutVars>
      </dgm:prSet>
      <dgm:spPr/>
      <dgm:t>
        <a:bodyPr/>
        <a:lstStyle/>
        <a:p>
          <a:endParaRPr lang="en-US"/>
        </a:p>
      </dgm:t>
    </dgm:pt>
    <dgm:pt modelId="{4B964A5F-C37D-44F9-96F6-98B6395066DA}" type="pres">
      <dgm:prSet presAssocID="{F4F8015D-079D-479E-9AD8-812B674FFD66}" presName="sp" presStyleCnt="0"/>
      <dgm:spPr/>
      <dgm:t>
        <a:bodyPr/>
        <a:lstStyle/>
        <a:p>
          <a:endParaRPr lang="en-US"/>
        </a:p>
      </dgm:t>
    </dgm:pt>
    <dgm:pt modelId="{43B11924-5016-4A89-8B6B-97204C932750}" type="pres">
      <dgm:prSet presAssocID="{5E0FBE5C-FCC6-452F-B0E7-A156192F568B}" presName="linNode" presStyleCnt="0"/>
      <dgm:spPr/>
      <dgm:t>
        <a:bodyPr/>
        <a:lstStyle/>
        <a:p>
          <a:endParaRPr lang="en-US"/>
        </a:p>
      </dgm:t>
    </dgm:pt>
    <dgm:pt modelId="{3B649D59-C30D-4D1D-A7BD-5AF6BC9E58D1}" type="pres">
      <dgm:prSet presAssocID="{5E0FBE5C-FCC6-452F-B0E7-A156192F568B}" presName="parentText" presStyleLbl="node1" presStyleIdx="2" presStyleCnt="4">
        <dgm:presLayoutVars>
          <dgm:chMax val="1"/>
          <dgm:bulletEnabled val="1"/>
        </dgm:presLayoutVars>
      </dgm:prSet>
      <dgm:spPr/>
      <dgm:t>
        <a:bodyPr/>
        <a:lstStyle/>
        <a:p>
          <a:endParaRPr lang="en-US"/>
        </a:p>
      </dgm:t>
    </dgm:pt>
    <dgm:pt modelId="{F5CDFE83-F34B-41BF-B78A-4D49E88FF49C}" type="pres">
      <dgm:prSet presAssocID="{5E0FBE5C-FCC6-452F-B0E7-A156192F568B}" presName="descendantText" presStyleLbl="alignAccFollowNode1" presStyleIdx="2" presStyleCnt="4">
        <dgm:presLayoutVars>
          <dgm:bulletEnabled val="1"/>
        </dgm:presLayoutVars>
      </dgm:prSet>
      <dgm:spPr/>
      <dgm:t>
        <a:bodyPr/>
        <a:lstStyle/>
        <a:p>
          <a:endParaRPr lang="en-US"/>
        </a:p>
      </dgm:t>
    </dgm:pt>
    <dgm:pt modelId="{D71E87EE-8350-4A51-8DFE-B3D52B5D0E24}" type="pres">
      <dgm:prSet presAssocID="{632A1DB6-3780-4679-AFE3-97E99DA7ED26}" presName="sp" presStyleCnt="0"/>
      <dgm:spPr/>
      <dgm:t>
        <a:bodyPr/>
        <a:lstStyle/>
        <a:p>
          <a:endParaRPr lang="en-US"/>
        </a:p>
      </dgm:t>
    </dgm:pt>
    <dgm:pt modelId="{EEB3DB2E-3660-4E05-A682-3825F547DCC2}" type="pres">
      <dgm:prSet presAssocID="{7117449E-37B3-45D9-AB82-54330CD950A1}" presName="linNode" presStyleCnt="0"/>
      <dgm:spPr/>
      <dgm:t>
        <a:bodyPr/>
        <a:lstStyle/>
        <a:p>
          <a:endParaRPr lang="en-US"/>
        </a:p>
      </dgm:t>
    </dgm:pt>
    <dgm:pt modelId="{7DA474AC-E20D-4E2B-8F52-4DBB9AF09C99}" type="pres">
      <dgm:prSet presAssocID="{7117449E-37B3-45D9-AB82-54330CD950A1}" presName="parentText" presStyleLbl="node1" presStyleIdx="3" presStyleCnt="4">
        <dgm:presLayoutVars>
          <dgm:chMax val="1"/>
          <dgm:bulletEnabled val="1"/>
        </dgm:presLayoutVars>
      </dgm:prSet>
      <dgm:spPr/>
      <dgm:t>
        <a:bodyPr/>
        <a:lstStyle/>
        <a:p>
          <a:endParaRPr lang="en-US"/>
        </a:p>
      </dgm:t>
    </dgm:pt>
    <dgm:pt modelId="{9E54DA69-D877-4D87-8EAC-7EDB3F3D7C5A}" type="pres">
      <dgm:prSet presAssocID="{7117449E-37B3-45D9-AB82-54330CD950A1}" presName="descendantText" presStyleLbl="alignAccFollowNode1" presStyleIdx="3" presStyleCnt="4">
        <dgm:presLayoutVars>
          <dgm:bulletEnabled val="1"/>
        </dgm:presLayoutVars>
      </dgm:prSet>
      <dgm:spPr/>
      <dgm:t>
        <a:bodyPr/>
        <a:lstStyle/>
        <a:p>
          <a:endParaRPr lang="en-US"/>
        </a:p>
      </dgm:t>
    </dgm:pt>
  </dgm:ptLst>
  <dgm:cxnLst>
    <dgm:cxn modelId="{E88A9ADC-1908-4FE6-8801-779B84F7F468}" srcId="{7117449E-37B3-45D9-AB82-54330CD950A1}" destId="{248CAB4D-B939-43F5-87F2-4622E66F4014}" srcOrd="0" destOrd="0" parTransId="{6058AD28-3CC6-42B7-850C-B8FACB0C464A}" sibTransId="{2DA05098-6709-4890-8C27-9FBE63063123}"/>
    <dgm:cxn modelId="{8351AEA3-5222-4AD2-A2BE-4CADF6B3F0A9}" srcId="{67E4FDE4-1BBA-4EB2-96B1-A209373D42F5}" destId="{898131E3-8158-4313-A2D6-963F1317E2C0}" srcOrd="0" destOrd="0" parTransId="{0A6DC789-D445-4A1C-9A78-C870D0CE8372}" sibTransId="{3CA61E59-86C5-4FFA-800E-66B5022649DC}"/>
    <dgm:cxn modelId="{1674D4C9-F3B5-4158-B125-5C2840A7EF86}" type="presOf" srcId="{63BA9605-E09E-4294-AD1D-CAE91AB1B2C0}" destId="{4B6AFDDF-4B87-4BC0-94E1-B7F3C3DA9EC9}" srcOrd="0" destOrd="0" presId="urn:microsoft.com/office/officeart/2005/8/layout/vList5"/>
    <dgm:cxn modelId="{1CF974BE-FF74-4D44-B3D4-F5FB1BC511AB}" srcId="{898131E3-8158-4313-A2D6-963F1317E2C0}" destId="{18AB8251-6980-454A-81E4-A7765DCB449B}" srcOrd="0" destOrd="0" parTransId="{467AFE7C-518F-4479-A4E0-995EC3658118}" sibTransId="{48D5CAB2-F5BE-4F91-B9C8-48A774A92BD9}"/>
    <dgm:cxn modelId="{18815BCF-63C2-4356-BA71-270408BCBBC9}" type="presOf" srcId="{67E4FDE4-1BBA-4EB2-96B1-A209373D42F5}" destId="{D62309E8-F7CD-4E70-A88A-B5CE210ED2D9}" srcOrd="0" destOrd="0" presId="urn:microsoft.com/office/officeart/2005/8/layout/vList5"/>
    <dgm:cxn modelId="{8C06CE9A-7339-4CBC-B795-E35E22ED7E6B}" type="presOf" srcId="{D5B0157A-BB9A-48E3-9BC7-1A08901F9EB6}" destId="{F5CDFE83-F34B-41BF-B78A-4D49E88FF49C}" srcOrd="0" destOrd="0" presId="urn:microsoft.com/office/officeart/2005/8/layout/vList5"/>
    <dgm:cxn modelId="{3043DAF7-A4DE-47DD-B7C4-A03AF06DFFEE}" type="presOf" srcId="{264868F7-9B8C-489D-8EE1-57638484472B}" destId="{416190BB-DFBE-4B40-8AB4-6A2332190382}" srcOrd="0" destOrd="0" presId="urn:microsoft.com/office/officeart/2005/8/layout/vList5"/>
    <dgm:cxn modelId="{8493420D-D5DA-4D37-AFA7-54B5623160EE}" type="presOf" srcId="{248CAB4D-B939-43F5-87F2-4622E66F4014}" destId="{9E54DA69-D877-4D87-8EAC-7EDB3F3D7C5A}" srcOrd="0" destOrd="0" presId="urn:microsoft.com/office/officeart/2005/8/layout/vList5"/>
    <dgm:cxn modelId="{2337A729-E9B6-4A3D-A8D3-91F405E0A34A}" srcId="{67E4FDE4-1BBA-4EB2-96B1-A209373D42F5}" destId="{7117449E-37B3-45D9-AB82-54330CD950A1}" srcOrd="3" destOrd="0" parTransId="{4F7FA271-CDA9-4403-AF80-4E6406BF36B5}" sibTransId="{BDDED5DE-2C0B-414B-8C09-D3F067C65C6E}"/>
    <dgm:cxn modelId="{AA3F0441-EFE3-4CE6-A327-A4096EB7F4E2}" srcId="{67E4FDE4-1BBA-4EB2-96B1-A209373D42F5}" destId="{63BA9605-E09E-4294-AD1D-CAE91AB1B2C0}" srcOrd="1" destOrd="0" parTransId="{E3382BD1-9DB2-41DA-BA18-C02873EBE6D2}" sibTransId="{F4F8015D-079D-479E-9AD8-812B674FFD66}"/>
    <dgm:cxn modelId="{E491F5FE-F637-43C5-B756-9D9AE5F253B9}" srcId="{67E4FDE4-1BBA-4EB2-96B1-A209373D42F5}" destId="{5E0FBE5C-FCC6-452F-B0E7-A156192F568B}" srcOrd="2" destOrd="0" parTransId="{46DA2D0A-1D13-4FE1-A8D9-8885426D4BB2}" sibTransId="{632A1DB6-3780-4679-AFE3-97E99DA7ED26}"/>
    <dgm:cxn modelId="{46EEDD27-C43A-481F-95DD-62B3C761EC83}" srcId="{63BA9605-E09E-4294-AD1D-CAE91AB1B2C0}" destId="{264868F7-9B8C-489D-8EE1-57638484472B}" srcOrd="0" destOrd="0" parTransId="{1FE79E82-7D90-4655-A6FC-3B9A68A47AB7}" sibTransId="{0A3BA589-47E8-4C5F-8F1A-567B4698C7A5}"/>
    <dgm:cxn modelId="{F7839A31-1BA8-4449-8750-D9F971726B6E}" type="presOf" srcId="{7117449E-37B3-45D9-AB82-54330CD950A1}" destId="{7DA474AC-E20D-4E2B-8F52-4DBB9AF09C99}" srcOrd="0" destOrd="0" presId="urn:microsoft.com/office/officeart/2005/8/layout/vList5"/>
    <dgm:cxn modelId="{F8DD397B-415D-4B2A-BBD7-BB8DDE2A7D04}" type="presOf" srcId="{18AB8251-6980-454A-81E4-A7765DCB449B}" destId="{6FEEE68F-8459-43F7-A5B0-178E62CE1A7A}" srcOrd="0" destOrd="0" presId="urn:microsoft.com/office/officeart/2005/8/layout/vList5"/>
    <dgm:cxn modelId="{7ADD5FCB-3685-44E0-9B7C-2E373BA213C9}" type="presOf" srcId="{898131E3-8158-4313-A2D6-963F1317E2C0}" destId="{1596EB2C-8230-4DF5-A383-F44F4F6F1DA4}" srcOrd="0" destOrd="0" presId="urn:microsoft.com/office/officeart/2005/8/layout/vList5"/>
    <dgm:cxn modelId="{467AC950-A1E8-41BD-9FCD-0A738FC1E220}" type="presOf" srcId="{5E0FBE5C-FCC6-452F-B0E7-A156192F568B}" destId="{3B649D59-C30D-4D1D-A7BD-5AF6BC9E58D1}" srcOrd="0" destOrd="0" presId="urn:microsoft.com/office/officeart/2005/8/layout/vList5"/>
    <dgm:cxn modelId="{11E6BEA4-EFEE-433B-9F54-874F26B86584}" srcId="{5E0FBE5C-FCC6-452F-B0E7-A156192F568B}" destId="{D5B0157A-BB9A-48E3-9BC7-1A08901F9EB6}" srcOrd="0" destOrd="0" parTransId="{90D00228-E3CC-4BBA-BD03-C032E5130C4B}" sibTransId="{D046A31D-7BCB-475B-82FC-8DBFADA9751D}"/>
    <dgm:cxn modelId="{F96C411F-0FCA-4801-8ACB-896E0255D957}" type="presParOf" srcId="{D62309E8-F7CD-4E70-A88A-B5CE210ED2D9}" destId="{27A5F465-6309-4FA4-9319-0DF9E684C2CE}" srcOrd="0" destOrd="0" presId="urn:microsoft.com/office/officeart/2005/8/layout/vList5"/>
    <dgm:cxn modelId="{13C42C9B-015C-48D1-AC8D-60935CCBF9B1}" type="presParOf" srcId="{27A5F465-6309-4FA4-9319-0DF9E684C2CE}" destId="{1596EB2C-8230-4DF5-A383-F44F4F6F1DA4}" srcOrd="0" destOrd="0" presId="urn:microsoft.com/office/officeart/2005/8/layout/vList5"/>
    <dgm:cxn modelId="{03E5849A-3224-4EE3-B27D-03EADF011955}" type="presParOf" srcId="{27A5F465-6309-4FA4-9319-0DF9E684C2CE}" destId="{6FEEE68F-8459-43F7-A5B0-178E62CE1A7A}" srcOrd="1" destOrd="0" presId="urn:microsoft.com/office/officeart/2005/8/layout/vList5"/>
    <dgm:cxn modelId="{D0F8E3A8-C1FA-475E-B6AF-E26BEED172F1}" type="presParOf" srcId="{D62309E8-F7CD-4E70-A88A-B5CE210ED2D9}" destId="{762C59D6-BBB0-4081-9981-9EDD2B8A91F3}" srcOrd="1" destOrd="0" presId="urn:microsoft.com/office/officeart/2005/8/layout/vList5"/>
    <dgm:cxn modelId="{2832C619-086A-4946-AC01-1EF25BC961AD}" type="presParOf" srcId="{D62309E8-F7CD-4E70-A88A-B5CE210ED2D9}" destId="{AADCBD47-FC44-404E-BFFE-F811B98D3A8A}" srcOrd="2" destOrd="0" presId="urn:microsoft.com/office/officeart/2005/8/layout/vList5"/>
    <dgm:cxn modelId="{C91803DD-08C2-439F-82EF-9C1F87A5E2A4}" type="presParOf" srcId="{AADCBD47-FC44-404E-BFFE-F811B98D3A8A}" destId="{4B6AFDDF-4B87-4BC0-94E1-B7F3C3DA9EC9}" srcOrd="0" destOrd="0" presId="urn:microsoft.com/office/officeart/2005/8/layout/vList5"/>
    <dgm:cxn modelId="{0D60064B-F66A-4210-BE1E-DB9BA2301A80}" type="presParOf" srcId="{AADCBD47-FC44-404E-BFFE-F811B98D3A8A}" destId="{416190BB-DFBE-4B40-8AB4-6A2332190382}" srcOrd="1" destOrd="0" presId="urn:microsoft.com/office/officeart/2005/8/layout/vList5"/>
    <dgm:cxn modelId="{F8CAE74D-BD91-468C-9D68-0970C0702017}" type="presParOf" srcId="{D62309E8-F7CD-4E70-A88A-B5CE210ED2D9}" destId="{4B964A5F-C37D-44F9-96F6-98B6395066DA}" srcOrd="3" destOrd="0" presId="urn:microsoft.com/office/officeart/2005/8/layout/vList5"/>
    <dgm:cxn modelId="{95F6BD01-C33E-45AF-B5F2-643F23634C16}" type="presParOf" srcId="{D62309E8-F7CD-4E70-A88A-B5CE210ED2D9}" destId="{43B11924-5016-4A89-8B6B-97204C932750}" srcOrd="4" destOrd="0" presId="urn:microsoft.com/office/officeart/2005/8/layout/vList5"/>
    <dgm:cxn modelId="{B0EA242D-558B-4E3E-80B0-80CAA33DAEE9}" type="presParOf" srcId="{43B11924-5016-4A89-8B6B-97204C932750}" destId="{3B649D59-C30D-4D1D-A7BD-5AF6BC9E58D1}" srcOrd="0" destOrd="0" presId="urn:microsoft.com/office/officeart/2005/8/layout/vList5"/>
    <dgm:cxn modelId="{4A4790AE-B4DF-4CBB-93B9-F298691D7B3E}" type="presParOf" srcId="{43B11924-5016-4A89-8B6B-97204C932750}" destId="{F5CDFE83-F34B-41BF-B78A-4D49E88FF49C}" srcOrd="1" destOrd="0" presId="urn:microsoft.com/office/officeart/2005/8/layout/vList5"/>
    <dgm:cxn modelId="{0B8235F8-C188-42F3-A6BB-3FD271D22CB0}" type="presParOf" srcId="{D62309E8-F7CD-4E70-A88A-B5CE210ED2D9}" destId="{D71E87EE-8350-4A51-8DFE-B3D52B5D0E24}" srcOrd="5" destOrd="0" presId="urn:microsoft.com/office/officeart/2005/8/layout/vList5"/>
    <dgm:cxn modelId="{9EE4C29A-FAFC-4ED0-B80D-EC55C58B9CDC}" type="presParOf" srcId="{D62309E8-F7CD-4E70-A88A-B5CE210ED2D9}" destId="{EEB3DB2E-3660-4E05-A682-3825F547DCC2}" srcOrd="6" destOrd="0" presId="urn:microsoft.com/office/officeart/2005/8/layout/vList5"/>
    <dgm:cxn modelId="{76103C36-C785-4B3F-843A-7A64C7764AA4}" type="presParOf" srcId="{EEB3DB2E-3660-4E05-A682-3825F547DCC2}" destId="{7DA474AC-E20D-4E2B-8F52-4DBB9AF09C99}" srcOrd="0" destOrd="0" presId="urn:microsoft.com/office/officeart/2005/8/layout/vList5"/>
    <dgm:cxn modelId="{D6DE2F2C-8211-44A2-A152-748701E129F2}" type="presParOf" srcId="{EEB3DB2E-3660-4E05-A682-3825F547DCC2}" destId="{9E54DA69-D877-4D87-8EAC-7EDB3F3D7C5A}"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290BE1B-74D3-4406-AB44-A0250AE6989F}">
      <dsp:nvSpPr>
        <dsp:cNvPr id="0" name=""/>
        <dsp:cNvSpPr/>
      </dsp:nvSpPr>
      <dsp:spPr>
        <a:xfrm>
          <a:off x="2863088" y="0"/>
          <a:ext cx="2503423" cy="1131490"/>
        </a:xfrm>
        <a:prstGeom prst="roundRect">
          <a:avLst>
            <a:gd name="adj" fmla="val 10000"/>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smtClean="0"/>
            <a:t>Donation </a:t>
          </a:r>
          <a:r>
            <a:rPr lang="de-DE" sz="1800" kern="1200" dirty="0" err="1" smtClean="0"/>
            <a:t>of</a:t>
          </a:r>
          <a:r>
            <a:rPr lang="de-DE" sz="1800" kern="1200" dirty="0" smtClean="0"/>
            <a:t> </a:t>
          </a:r>
          <a:r>
            <a:rPr lang="de-DE" sz="1800" kern="1200" dirty="0" err="1" smtClean="0"/>
            <a:t>used</a:t>
          </a:r>
          <a:r>
            <a:rPr lang="de-DE" sz="1800" kern="1200" dirty="0" smtClean="0"/>
            <a:t> </a:t>
          </a:r>
          <a:r>
            <a:rPr lang="de-DE" sz="1800" kern="1200" dirty="0" err="1" smtClean="0"/>
            <a:t>sports</a:t>
          </a:r>
          <a:r>
            <a:rPr lang="de-DE" sz="1800" kern="1200" dirty="0" smtClean="0"/>
            <a:t> </a:t>
          </a:r>
          <a:r>
            <a:rPr lang="de-DE" sz="1800" kern="1200" dirty="0" err="1" smtClean="0"/>
            <a:t>gear</a:t>
          </a:r>
          <a:r>
            <a:rPr lang="de-DE" sz="1800" kern="1200" dirty="0" smtClean="0"/>
            <a:t> in </a:t>
          </a:r>
          <a:r>
            <a:rPr lang="de-DE" sz="1800" kern="1200" dirty="0" err="1" smtClean="0"/>
            <a:t>Denmark</a:t>
          </a:r>
          <a:r>
            <a:rPr lang="de-DE" sz="1800" kern="1200" dirty="0" smtClean="0"/>
            <a:t> </a:t>
          </a:r>
          <a:r>
            <a:rPr lang="de-DE" sz="1800" kern="1200" dirty="0" err="1" smtClean="0"/>
            <a:t>and</a:t>
          </a:r>
          <a:r>
            <a:rPr lang="de-DE" sz="1800" kern="1200" dirty="0" smtClean="0"/>
            <a:t> Germany</a:t>
          </a:r>
          <a:endParaRPr lang="en-US" sz="1800" kern="1200" dirty="0"/>
        </a:p>
      </dsp:txBody>
      <dsp:txXfrm>
        <a:off x="2863088" y="0"/>
        <a:ext cx="2503423" cy="1131490"/>
      </dsp:txXfrm>
    </dsp:sp>
    <dsp:sp modelId="{6F86ABD0-B54F-4B2B-B5BC-326AD4445E4A}">
      <dsp:nvSpPr>
        <dsp:cNvPr id="0" name=""/>
        <dsp:cNvSpPr/>
      </dsp:nvSpPr>
      <dsp:spPr>
        <a:xfrm rot="5400000">
          <a:off x="3902645" y="1159778"/>
          <a:ext cx="424309" cy="509170"/>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3902645" y="1159778"/>
        <a:ext cx="424309" cy="509170"/>
      </dsp:txXfrm>
    </dsp:sp>
    <dsp:sp modelId="{EE1D4A89-BF8C-4603-9B03-0E62E6CADAF9}">
      <dsp:nvSpPr>
        <dsp:cNvPr id="0" name=""/>
        <dsp:cNvSpPr/>
      </dsp:nvSpPr>
      <dsp:spPr>
        <a:xfrm>
          <a:off x="2863088" y="1697236"/>
          <a:ext cx="2503423" cy="1131490"/>
        </a:xfrm>
        <a:prstGeom prst="roundRect">
          <a:avLst>
            <a:gd name="adj" fmla="val 10000"/>
          </a:avLst>
        </a:prstGeom>
        <a:solidFill>
          <a:schemeClr val="accent1">
            <a:alpha val="90000"/>
            <a:hueOff val="0"/>
            <a:satOff val="0"/>
            <a:lumOff val="0"/>
            <a:alphaOff val="-2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smtClean="0"/>
            <a:t>Transportation </a:t>
          </a:r>
          <a:r>
            <a:rPr lang="de-DE" sz="1800" kern="1200" dirty="0" err="1" smtClean="0"/>
            <a:t>to</a:t>
          </a:r>
          <a:r>
            <a:rPr lang="de-DE" sz="1800" kern="1200" dirty="0" smtClean="0"/>
            <a:t> Uganda </a:t>
          </a:r>
          <a:endParaRPr lang="en-US" sz="1800" kern="1200" dirty="0"/>
        </a:p>
      </dsp:txBody>
      <dsp:txXfrm>
        <a:off x="2863088" y="1697236"/>
        <a:ext cx="2503423" cy="1131490"/>
      </dsp:txXfrm>
    </dsp:sp>
    <dsp:sp modelId="{2D6F0CFF-2A51-46CC-8267-875B3E33E122}">
      <dsp:nvSpPr>
        <dsp:cNvPr id="0" name=""/>
        <dsp:cNvSpPr/>
      </dsp:nvSpPr>
      <dsp:spPr>
        <a:xfrm rot="5400000">
          <a:off x="3902645" y="2857014"/>
          <a:ext cx="424309" cy="509170"/>
        </a:xfrm>
        <a:prstGeom prst="rightArrow">
          <a:avLst>
            <a:gd name="adj1" fmla="val 60000"/>
            <a:gd name="adj2" fmla="val 50000"/>
          </a:avLst>
        </a:prstGeom>
        <a:solidFill>
          <a:schemeClr val="accent1">
            <a:shade val="90000"/>
            <a:hueOff val="0"/>
            <a:satOff val="-68421"/>
            <a:lumOff val="472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3902645" y="2857014"/>
        <a:ext cx="424309" cy="509170"/>
      </dsp:txXfrm>
    </dsp:sp>
    <dsp:sp modelId="{081FEF94-085D-4C67-9BAD-720F0A208636}">
      <dsp:nvSpPr>
        <dsp:cNvPr id="0" name=""/>
        <dsp:cNvSpPr/>
      </dsp:nvSpPr>
      <dsp:spPr>
        <a:xfrm>
          <a:off x="2863088" y="3394472"/>
          <a:ext cx="2503423" cy="1131490"/>
        </a:xfrm>
        <a:prstGeom prst="roundRect">
          <a:avLst>
            <a:gd name="adj" fmla="val 10000"/>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smtClean="0"/>
            <a:t>Distribution </a:t>
          </a:r>
          <a:r>
            <a:rPr lang="de-DE" sz="1800" kern="1200" dirty="0" err="1" smtClean="0"/>
            <a:t>to</a:t>
          </a:r>
          <a:r>
            <a:rPr lang="de-DE" sz="1800" kern="1200" dirty="0" smtClean="0"/>
            <a:t> </a:t>
          </a:r>
          <a:r>
            <a:rPr lang="de-DE" sz="1800" kern="1200" dirty="0" err="1" smtClean="0"/>
            <a:t>children</a:t>
          </a:r>
          <a:r>
            <a:rPr lang="de-DE" sz="1800" kern="1200" dirty="0" smtClean="0"/>
            <a:t> at </a:t>
          </a:r>
          <a:r>
            <a:rPr lang="de-DE" sz="1800" kern="1200" dirty="0" err="1" smtClean="0"/>
            <a:t>Ugandan</a:t>
          </a:r>
          <a:r>
            <a:rPr lang="de-DE" sz="1800" kern="1200" dirty="0" smtClean="0"/>
            <a:t> </a:t>
          </a:r>
          <a:r>
            <a:rPr lang="de-DE" sz="1800" kern="1200" dirty="0" err="1" smtClean="0"/>
            <a:t>school</a:t>
          </a:r>
          <a:r>
            <a:rPr lang="de-DE" sz="1800" kern="1200" dirty="0" smtClean="0"/>
            <a:t> </a:t>
          </a:r>
          <a:endParaRPr lang="en-US" sz="1800" kern="1200" dirty="0"/>
        </a:p>
      </dsp:txBody>
      <dsp:txXfrm>
        <a:off x="2863088" y="3394472"/>
        <a:ext cx="2503423" cy="113149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FEEE68F-8459-43F7-A5B0-178E62CE1A7A}">
      <dsp:nvSpPr>
        <dsp:cNvPr id="0" name=""/>
        <dsp:cNvSpPr/>
      </dsp:nvSpPr>
      <dsp:spPr>
        <a:xfrm rot="5400000">
          <a:off x="5292695" y="-2157742"/>
          <a:ext cx="848672" cy="538073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dirty="0" smtClean="0"/>
            <a:t>Raising awareness of re-usage and sustainability</a:t>
          </a:r>
          <a:endParaRPr lang="en-US" sz="2000" kern="1200" noProof="0" dirty="0"/>
        </a:p>
      </dsp:txBody>
      <dsp:txXfrm rot="5400000">
        <a:off x="5292695" y="-2157742"/>
        <a:ext cx="848672" cy="5380736"/>
      </dsp:txXfrm>
    </dsp:sp>
    <dsp:sp modelId="{1596EB2C-8230-4DF5-A383-F44F4F6F1DA4}">
      <dsp:nvSpPr>
        <dsp:cNvPr id="0" name=""/>
        <dsp:cNvSpPr/>
      </dsp:nvSpPr>
      <dsp:spPr>
        <a:xfrm>
          <a:off x="0" y="2205"/>
          <a:ext cx="3026664" cy="1060840"/>
        </a:xfrm>
        <a:prstGeom prst="roundRect">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de-DE" sz="2800" kern="1200" dirty="0" smtClean="0"/>
            <a:t>Sports Clubs</a:t>
          </a:r>
          <a:endParaRPr lang="en-US" sz="2800" kern="1200" dirty="0"/>
        </a:p>
      </dsp:txBody>
      <dsp:txXfrm>
        <a:off x="0" y="2205"/>
        <a:ext cx="3026664" cy="1060840"/>
      </dsp:txXfrm>
    </dsp:sp>
    <dsp:sp modelId="{416190BB-DFBE-4B40-8AB4-6A2332190382}">
      <dsp:nvSpPr>
        <dsp:cNvPr id="0" name=""/>
        <dsp:cNvSpPr/>
      </dsp:nvSpPr>
      <dsp:spPr>
        <a:xfrm rot="5400000">
          <a:off x="5292695" y="-1043859"/>
          <a:ext cx="848672" cy="538073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dirty="0" smtClean="0"/>
            <a:t>Creating meaningful intercultural encounters</a:t>
          </a:r>
          <a:endParaRPr lang="en-US" sz="2000" kern="1200" noProof="0" dirty="0"/>
        </a:p>
      </dsp:txBody>
      <dsp:txXfrm rot="5400000">
        <a:off x="5292695" y="-1043859"/>
        <a:ext cx="848672" cy="5380736"/>
      </dsp:txXfrm>
    </dsp:sp>
    <dsp:sp modelId="{4B6AFDDF-4B87-4BC0-94E1-B7F3C3DA9EC9}">
      <dsp:nvSpPr>
        <dsp:cNvPr id="0" name=""/>
        <dsp:cNvSpPr/>
      </dsp:nvSpPr>
      <dsp:spPr>
        <a:xfrm>
          <a:off x="0" y="1116088"/>
          <a:ext cx="3026664" cy="1060840"/>
        </a:xfrm>
        <a:prstGeom prst="roundRect">
          <a:avLst/>
        </a:prstGeom>
        <a:solidFill>
          <a:schemeClr val="accent1">
            <a:alpha val="90000"/>
            <a:hueOff val="0"/>
            <a:satOff val="0"/>
            <a:lumOff val="0"/>
            <a:alphaOff val="-13333"/>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de-DE" sz="2800" kern="1200" dirty="0" err="1" smtClean="0"/>
            <a:t>Travelers</a:t>
          </a:r>
          <a:endParaRPr lang="en-US" sz="2800" kern="1200" dirty="0"/>
        </a:p>
      </dsp:txBody>
      <dsp:txXfrm>
        <a:off x="0" y="1116088"/>
        <a:ext cx="3026664" cy="1060840"/>
      </dsp:txXfrm>
    </dsp:sp>
    <dsp:sp modelId="{F5CDFE83-F34B-41BF-B78A-4D49E88FF49C}">
      <dsp:nvSpPr>
        <dsp:cNvPr id="0" name=""/>
        <dsp:cNvSpPr/>
      </dsp:nvSpPr>
      <dsp:spPr>
        <a:xfrm rot="5400000">
          <a:off x="5292695" y="70023"/>
          <a:ext cx="848672" cy="538073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dirty="0" smtClean="0"/>
            <a:t>Supporting Eco Schools Program</a:t>
          </a:r>
          <a:endParaRPr lang="en-US" sz="2000" kern="1200" noProof="0" dirty="0"/>
        </a:p>
      </dsp:txBody>
      <dsp:txXfrm rot="5400000">
        <a:off x="5292695" y="70023"/>
        <a:ext cx="848672" cy="5380736"/>
      </dsp:txXfrm>
    </dsp:sp>
    <dsp:sp modelId="{3B649D59-C30D-4D1D-A7BD-5AF6BC9E58D1}">
      <dsp:nvSpPr>
        <dsp:cNvPr id="0" name=""/>
        <dsp:cNvSpPr/>
      </dsp:nvSpPr>
      <dsp:spPr>
        <a:xfrm>
          <a:off x="0" y="2229971"/>
          <a:ext cx="3026664" cy="1060840"/>
        </a:xfrm>
        <a:prstGeom prst="roundRect">
          <a:avLst/>
        </a:prstGeom>
        <a:solidFill>
          <a:schemeClr val="accent1">
            <a:alpha val="90000"/>
            <a:hueOff val="0"/>
            <a:satOff val="0"/>
            <a:lumOff val="0"/>
            <a:alphaOff val="-26667"/>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de-DE" sz="2800" kern="1200" dirty="0" smtClean="0"/>
            <a:t>Partner NGO</a:t>
          </a:r>
          <a:endParaRPr lang="en-US" sz="2800" kern="1200" dirty="0"/>
        </a:p>
      </dsp:txBody>
      <dsp:txXfrm>
        <a:off x="0" y="2229971"/>
        <a:ext cx="3026664" cy="1060840"/>
      </dsp:txXfrm>
    </dsp:sp>
    <dsp:sp modelId="{9E54DA69-D877-4D87-8EAC-7EDB3F3D7C5A}">
      <dsp:nvSpPr>
        <dsp:cNvPr id="0" name=""/>
        <dsp:cNvSpPr/>
      </dsp:nvSpPr>
      <dsp:spPr>
        <a:xfrm rot="5400000">
          <a:off x="5292695" y="1183906"/>
          <a:ext cx="848672" cy="538073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dirty="0" smtClean="0"/>
            <a:t>Strengthening the right to play</a:t>
          </a:r>
          <a:endParaRPr lang="en-US" sz="2000" kern="1200" noProof="0" dirty="0"/>
        </a:p>
      </dsp:txBody>
      <dsp:txXfrm rot="5400000">
        <a:off x="5292695" y="1183906"/>
        <a:ext cx="848672" cy="5380736"/>
      </dsp:txXfrm>
    </dsp:sp>
    <dsp:sp modelId="{7DA474AC-E20D-4E2B-8F52-4DBB9AF09C99}">
      <dsp:nvSpPr>
        <dsp:cNvPr id="0" name=""/>
        <dsp:cNvSpPr/>
      </dsp:nvSpPr>
      <dsp:spPr>
        <a:xfrm>
          <a:off x="0" y="3343853"/>
          <a:ext cx="3026664" cy="1060840"/>
        </a:xfrm>
        <a:prstGeom prst="roundRect">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de-DE" sz="2800" kern="1200" dirty="0" err="1" smtClean="0"/>
            <a:t>Children</a:t>
          </a:r>
          <a:endParaRPr lang="en-US" sz="2800" kern="1200" dirty="0"/>
        </a:p>
      </dsp:txBody>
      <dsp:txXfrm>
        <a:off x="0" y="3343853"/>
        <a:ext cx="3026664" cy="106084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13D564-A864-4234-A988-E2B5DC331AD8}" type="datetimeFigureOut">
              <a:rPr lang="en-US" smtClean="0"/>
              <a:pPr/>
              <a:t>6/2/2015</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25D08F-CF57-49F0-BB49-FE333E08F8AC}" type="slidenum">
              <a:rPr lang="en-US" smtClean="0"/>
              <a:pPr/>
              <a:t>‹#›</a:t>
            </a:fld>
            <a:endParaRPr lang="en-US"/>
          </a:p>
        </p:txBody>
      </p:sp>
    </p:spTree>
    <p:extLst>
      <p:ext uri="{BB962C8B-B14F-4D97-AF65-F5344CB8AC3E}">
        <p14:creationId xmlns:p14="http://schemas.microsoft.com/office/powerpoint/2010/main" xmlns="" val="68214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C25D08F-CF57-49F0-BB49-FE333E08F8AC}" type="slidenum">
              <a:rPr lang="en-US" smtClean="0"/>
              <a:pPr/>
              <a:t>1</a:t>
            </a:fld>
            <a:endParaRPr lang="en-US"/>
          </a:p>
        </p:txBody>
      </p:sp>
    </p:spTree>
    <p:extLst>
      <p:ext uri="{BB962C8B-B14F-4D97-AF65-F5344CB8AC3E}">
        <p14:creationId xmlns:p14="http://schemas.microsoft.com/office/powerpoint/2010/main" xmlns="" val="141871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smtClean="0"/>
              <a:t>Great</a:t>
            </a:r>
            <a:r>
              <a:rPr lang="de-DE" baseline="0" dirty="0" smtClean="0"/>
              <a:t> </a:t>
            </a:r>
            <a:r>
              <a:rPr lang="de-DE" baseline="0" dirty="0" err="1" smtClean="0"/>
              <a:t>idea</a:t>
            </a:r>
            <a:r>
              <a:rPr lang="de-DE" baseline="0" dirty="0" smtClean="0"/>
              <a:t> in </a:t>
            </a:r>
            <a:r>
              <a:rPr lang="de-DE" baseline="0" dirty="0" err="1" smtClean="0"/>
              <a:t>mind</a:t>
            </a:r>
            <a:r>
              <a:rPr lang="de-DE" baseline="0" dirty="0" smtClean="0"/>
              <a:t>: </a:t>
            </a:r>
            <a:r>
              <a:rPr lang="de-DE" baseline="0" dirty="0" err="1" smtClean="0"/>
              <a:t>foster</a:t>
            </a:r>
            <a:r>
              <a:rPr lang="de-DE" baseline="0" dirty="0" smtClean="0"/>
              <a:t> </a:t>
            </a:r>
            <a:r>
              <a:rPr lang="de-DE" baseline="0" dirty="0" err="1" smtClean="0"/>
              <a:t>intercultural</a:t>
            </a:r>
            <a:r>
              <a:rPr lang="de-DE" baseline="0" dirty="0" smtClean="0"/>
              <a:t> </a:t>
            </a:r>
            <a:r>
              <a:rPr lang="de-DE" baseline="0" dirty="0" err="1" smtClean="0"/>
              <a:t>exchange</a:t>
            </a:r>
            <a:r>
              <a:rPr lang="de-DE" baseline="0" dirty="0" smtClean="0"/>
              <a:t> via </a:t>
            </a:r>
            <a:r>
              <a:rPr lang="de-DE" baseline="0" dirty="0" err="1" smtClean="0"/>
              <a:t>football</a:t>
            </a:r>
            <a:r>
              <a:rPr lang="de-DE" baseline="0" dirty="0" smtClean="0"/>
              <a:t> </a:t>
            </a:r>
            <a:r>
              <a:rPr lang="de-DE" baseline="0" dirty="0" smtClean="0">
                <a:sym typeface="Wingdings" panose="05000000000000000000" pitchFamily="2" charset="2"/>
              </a:rPr>
              <a:t> </a:t>
            </a:r>
            <a:r>
              <a:rPr lang="de-DE" baseline="0" dirty="0" err="1" smtClean="0">
                <a:sym typeface="Wingdings" panose="05000000000000000000" pitchFamily="2" charset="2"/>
              </a:rPr>
              <a:t>very</a:t>
            </a:r>
            <a:r>
              <a:rPr lang="de-DE" baseline="0" dirty="0" smtClean="0">
                <a:sym typeface="Wingdings" panose="05000000000000000000" pitchFamily="2" charset="2"/>
              </a:rPr>
              <a:t> </a:t>
            </a:r>
            <a:r>
              <a:rPr lang="de-DE" baseline="0" dirty="0" err="1" smtClean="0">
                <a:sym typeface="Wingdings" panose="05000000000000000000" pitchFamily="2" charset="2"/>
              </a:rPr>
              <a:t>popular</a:t>
            </a:r>
            <a:r>
              <a:rPr lang="de-DE" baseline="0" dirty="0" smtClean="0">
                <a:sym typeface="Wingdings" panose="05000000000000000000" pitchFamily="2" charset="2"/>
              </a:rPr>
              <a:t> </a:t>
            </a:r>
            <a:r>
              <a:rPr lang="de-DE" baseline="0" dirty="0" err="1" smtClean="0">
                <a:sym typeface="Wingdings" panose="05000000000000000000" pitchFamily="2" charset="2"/>
              </a:rPr>
              <a:t>sport</a:t>
            </a:r>
            <a:r>
              <a:rPr lang="de-DE" baseline="0" dirty="0" smtClean="0">
                <a:sym typeface="Wingdings" panose="05000000000000000000" pitchFamily="2" charset="2"/>
              </a:rPr>
              <a:t> all </a:t>
            </a:r>
            <a:r>
              <a:rPr lang="de-DE" baseline="0" dirty="0" err="1" smtClean="0">
                <a:sym typeface="Wingdings" panose="05000000000000000000" pitchFamily="2" charset="2"/>
              </a:rPr>
              <a:t>around</a:t>
            </a:r>
            <a:r>
              <a:rPr lang="de-DE" baseline="0" dirty="0" smtClean="0">
                <a:sym typeface="Wingdings" panose="05000000000000000000" pitchFamily="2" charset="2"/>
              </a:rPr>
              <a:t> </a:t>
            </a:r>
            <a:r>
              <a:rPr lang="de-DE" baseline="0" dirty="0" err="1" smtClean="0">
                <a:sym typeface="Wingdings" panose="05000000000000000000" pitchFamily="2" charset="2"/>
              </a:rPr>
              <a:t>the</a:t>
            </a:r>
            <a:r>
              <a:rPr lang="de-DE" baseline="0" dirty="0" smtClean="0">
                <a:sym typeface="Wingdings" panose="05000000000000000000" pitchFamily="2" charset="2"/>
              </a:rPr>
              <a:t> </a:t>
            </a:r>
            <a:r>
              <a:rPr lang="de-DE" baseline="0" dirty="0" err="1" smtClean="0">
                <a:sym typeface="Wingdings" panose="05000000000000000000" pitchFamily="2" charset="2"/>
              </a:rPr>
              <a:t>world</a:t>
            </a:r>
            <a:endParaRPr lang="de-DE" dirty="0" smtClean="0"/>
          </a:p>
          <a:p>
            <a:pPr marL="171450" indent="-171450">
              <a:buFontTx/>
              <a:buChar char="-"/>
            </a:pPr>
            <a:r>
              <a:rPr lang="de-DE" dirty="0" smtClean="0"/>
              <a:t>Lack </a:t>
            </a:r>
            <a:r>
              <a:rPr lang="de-DE" dirty="0" err="1" smtClean="0"/>
              <a:t>of</a:t>
            </a:r>
            <a:r>
              <a:rPr lang="de-DE" dirty="0" smtClean="0"/>
              <a:t> initial </a:t>
            </a:r>
            <a:r>
              <a:rPr lang="de-DE" dirty="0" err="1" smtClean="0"/>
              <a:t>funding</a:t>
            </a:r>
            <a:endParaRPr lang="de-DE" dirty="0" smtClean="0"/>
          </a:p>
          <a:p>
            <a:pPr marL="171450" indent="-171450">
              <a:buFontTx/>
              <a:buChar char="-"/>
            </a:pPr>
            <a:r>
              <a:rPr lang="de-DE" dirty="0" smtClean="0"/>
              <a:t>Human</a:t>
            </a:r>
            <a:r>
              <a:rPr lang="de-DE" baseline="0" dirty="0" smtClean="0"/>
              <a:t> </a:t>
            </a:r>
            <a:r>
              <a:rPr lang="de-DE" baseline="0" dirty="0" err="1" smtClean="0"/>
              <a:t>resources</a:t>
            </a:r>
            <a:r>
              <a:rPr lang="de-DE" baseline="0" dirty="0" smtClean="0"/>
              <a:t>: </a:t>
            </a:r>
            <a:r>
              <a:rPr lang="de-DE" baseline="0" dirty="0" err="1" smtClean="0"/>
              <a:t>two</a:t>
            </a:r>
            <a:r>
              <a:rPr lang="de-DE" baseline="0" dirty="0" smtClean="0"/>
              <a:t> </a:t>
            </a:r>
            <a:r>
              <a:rPr lang="de-DE" baseline="0" dirty="0" err="1" smtClean="0"/>
              <a:t>students</a:t>
            </a:r>
            <a:r>
              <a:rPr lang="de-DE" baseline="0" dirty="0" smtClean="0"/>
              <a:t> </a:t>
            </a:r>
            <a:r>
              <a:rPr lang="de-DE" baseline="0" dirty="0" err="1" smtClean="0"/>
              <a:t>from</a:t>
            </a:r>
            <a:r>
              <a:rPr lang="de-DE" baseline="0" dirty="0" smtClean="0"/>
              <a:t> </a:t>
            </a:r>
            <a:r>
              <a:rPr lang="de-DE" baseline="0" dirty="0" err="1" smtClean="0"/>
              <a:t>Denmark</a:t>
            </a:r>
            <a:r>
              <a:rPr lang="de-DE" baseline="0" dirty="0" smtClean="0"/>
              <a:t>, </a:t>
            </a:r>
            <a:r>
              <a:rPr lang="de-DE" baseline="0" dirty="0" err="1" smtClean="0"/>
              <a:t>studied</a:t>
            </a:r>
            <a:r>
              <a:rPr lang="de-DE" baseline="0" dirty="0" smtClean="0"/>
              <a:t> in </a:t>
            </a:r>
            <a:r>
              <a:rPr lang="de-DE" baseline="0" dirty="0" err="1" smtClean="0"/>
              <a:t>Denmark</a:t>
            </a:r>
            <a:r>
              <a:rPr lang="de-DE" baseline="0" dirty="0" smtClean="0"/>
              <a:t>, </a:t>
            </a:r>
            <a:r>
              <a:rPr lang="de-DE" baseline="0" dirty="0" err="1" smtClean="0"/>
              <a:t>no</a:t>
            </a:r>
            <a:r>
              <a:rPr lang="de-DE" baseline="0" dirty="0" smtClean="0"/>
              <a:t> </a:t>
            </a:r>
            <a:r>
              <a:rPr lang="de-DE" baseline="0" dirty="0" err="1" smtClean="0"/>
              <a:t>opportunity</a:t>
            </a:r>
            <a:r>
              <a:rPr lang="de-DE" baseline="0" dirty="0" smtClean="0"/>
              <a:t> </a:t>
            </a:r>
            <a:r>
              <a:rPr lang="de-DE" baseline="0" dirty="0" err="1" smtClean="0"/>
              <a:t>to</a:t>
            </a:r>
            <a:r>
              <a:rPr lang="de-DE" baseline="0" dirty="0" smtClean="0"/>
              <a:t> </a:t>
            </a:r>
            <a:r>
              <a:rPr lang="de-DE" baseline="0" dirty="0" err="1" smtClean="0"/>
              <a:t>go</a:t>
            </a:r>
            <a:r>
              <a:rPr lang="de-DE" baseline="0" dirty="0" smtClean="0"/>
              <a:t> </a:t>
            </a:r>
            <a:r>
              <a:rPr lang="de-DE" baseline="0" dirty="0" err="1" smtClean="0"/>
              <a:t>to</a:t>
            </a:r>
            <a:r>
              <a:rPr lang="de-DE" baseline="0" dirty="0" smtClean="0"/>
              <a:t> Uganda </a:t>
            </a:r>
            <a:r>
              <a:rPr lang="de-DE" baseline="0" dirty="0" err="1" smtClean="0"/>
              <a:t>frequently</a:t>
            </a:r>
            <a:r>
              <a:rPr lang="de-DE" baseline="0" dirty="0" smtClean="0"/>
              <a:t> </a:t>
            </a:r>
            <a:endParaRPr lang="en-US" dirty="0"/>
          </a:p>
        </p:txBody>
      </p:sp>
      <p:sp>
        <p:nvSpPr>
          <p:cNvPr id="4" name="Foliennummernplatzhalter 3"/>
          <p:cNvSpPr>
            <a:spLocks noGrp="1"/>
          </p:cNvSpPr>
          <p:nvPr>
            <p:ph type="sldNum" sz="quarter" idx="10"/>
          </p:nvPr>
        </p:nvSpPr>
        <p:spPr/>
        <p:txBody>
          <a:bodyPr/>
          <a:lstStyle/>
          <a:p>
            <a:fld id="{2C25D08F-CF57-49F0-BB49-FE333E08F8AC}" type="slidenum">
              <a:rPr lang="en-US" smtClean="0"/>
              <a:pPr/>
              <a:t>3</a:t>
            </a:fld>
            <a:endParaRPr lang="en-US"/>
          </a:p>
        </p:txBody>
      </p:sp>
    </p:spTree>
    <p:extLst>
      <p:ext uri="{BB962C8B-B14F-4D97-AF65-F5344CB8AC3E}">
        <p14:creationId xmlns:p14="http://schemas.microsoft.com/office/powerpoint/2010/main" xmlns="" val="961822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Donation: </a:t>
            </a:r>
          </a:p>
          <a:p>
            <a:r>
              <a:rPr lang="de-DE" dirty="0" smtClean="0"/>
              <a:t>Transport:</a:t>
            </a:r>
            <a:r>
              <a:rPr lang="de-DE" baseline="0" dirty="0" smtClean="0"/>
              <a:t> </a:t>
            </a:r>
            <a:r>
              <a:rPr lang="de-DE" baseline="0" dirty="0" err="1" smtClean="0"/>
              <a:t>travelers</a:t>
            </a:r>
            <a:r>
              <a:rPr lang="de-DE" baseline="0" dirty="0" smtClean="0"/>
              <a:t> </a:t>
            </a:r>
            <a:r>
              <a:rPr lang="de-DE" baseline="0" dirty="0" err="1" smtClean="0"/>
              <a:t>or</a:t>
            </a:r>
            <a:r>
              <a:rPr lang="de-DE" baseline="0" dirty="0" smtClean="0"/>
              <a:t> </a:t>
            </a:r>
            <a:r>
              <a:rPr lang="de-DE" baseline="0" dirty="0" err="1" smtClean="0"/>
              <a:t>travel</a:t>
            </a:r>
            <a:r>
              <a:rPr lang="de-DE" baseline="0" dirty="0" smtClean="0"/>
              <a:t> </a:t>
            </a:r>
            <a:r>
              <a:rPr lang="de-DE" baseline="0" dirty="0" err="1" smtClean="0"/>
              <a:t>groups</a:t>
            </a:r>
            <a:r>
              <a:rPr lang="de-DE" baseline="0" dirty="0" smtClean="0"/>
              <a:t> </a:t>
            </a:r>
            <a:r>
              <a:rPr lang="de-DE" baseline="0" dirty="0" err="1" smtClean="0"/>
              <a:t>goint</a:t>
            </a:r>
            <a:r>
              <a:rPr lang="de-DE" baseline="0" dirty="0" smtClean="0"/>
              <a:t> </a:t>
            </a:r>
            <a:r>
              <a:rPr lang="de-DE" baseline="0" dirty="0" err="1" smtClean="0"/>
              <a:t>to</a:t>
            </a:r>
            <a:r>
              <a:rPr lang="de-DE" baseline="0" dirty="0" smtClean="0"/>
              <a:t> Uganda </a:t>
            </a:r>
            <a:r>
              <a:rPr lang="de-DE" baseline="0" dirty="0" err="1" smtClean="0"/>
              <a:t>take</a:t>
            </a:r>
            <a:r>
              <a:rPr lang="de-DE" baseline="0" dirty="0" smtClean="0"/>
              <a:t> a </a:t>
            </a:r>
            <a:r>
              <a:rPr lang="de-DE" baseline="0" dirty="0" err="1" smtClean="0"/>
              <a:t>bag</a:t>
            </a:r>
            <a:r>
              <a:rPr lang="de-DE" baseline="0" dirty="0" smtClean="0"/>
              <a:t> </a:t>
            </a:r>
            <a:r>
              <a:rPr lang="de-DE" baseline="0" dirty="0" err="1" smtClean="0"/>
              <a:t>of</a:t>
            </a:r>
            <a:r>
              <a:rPr lang="de-DE" baseline="0" dirty="0" smtClean="0"/>
              <a:t> </a:t>
            </a:r>
            <a:r>
              <a:rPr lang="de-DE" baseline="0" dirty="0" err="1" smtClean="0"/>
              <a:t>sports</a:t>
            </a:r>
            <a:r>
              <a:rPr lang="de-DE" baseline="0" dirty="0" smtClean="0"/>
              <a:t> </a:t>
            </a:r>
            <a:r>
              <a:rPr lang="de-DE" baseline="0" dirty="0" err="1" smtClean="0"/>
              <a:t>gear</a:t>
            </a:r>
            <a:r>
              <a:rPr lang="de-DE" baseline="0" dirty="0" smtClean="0"/>
              <a:t> </a:t>
            </a:r>
            <a:r>
              <a:rPr lang="de-DE" baseline="0" dirty="0" err="1" smtClean="0"/>
              <a:t>with</a:t>
            </a:r>
            <a:r>
              <a:rPr lang="de-DE" baseline="0" dirty="0" smtClean="0"/>
              <a:t> </a:t>
            </a:r>
            <a:r>
              <a:rPr lang="de-DE" baseline="0" dirty="0" err="1" smtClean="0"/>
              <a:t>them</a:t>
            </a:r>
            <a:r>
              <a:rPr lang="de-DE" baseline="0" dirty="0" smtClean="0"/>
              <a:t> </a:t>
            </a:r>
            <a:r>
              <a:rPr lang="de-DE" baseline="0" dirty="0" smtClean="0">
                <a:sym typeface="Wingdings" panose="05000000000000000000" pitchFamily="2" charset="2"/>
              </a:rPr>
              <a:t> </a:t>
            </a:r>
            <a:r>
              <a:rPr lang="de-DE" baseline="0" dirty="0" err="1" smtClean="0">
                <a:sym typeface="Wingdings" panose="05000000000000000000" pitchFamily="2" charset="2"/>
              </a:rPr>
              <a:t>no</a:t>
            </a:r>
            <a:r>
              <a:rPr lang="de-DE" baseline="0" dirty="0" smtClean="0">
                <a:sym typeface="Wingdings" panose="05000000000000000000" pitchFamily="2" charset="2"/>
              </a:rPr>
              <a:t> </a:t>
            </a:r>
            <a:r>
              <a:rPr lang="de-DE" baseline="0" dirty="0" err="1" smtClean="0">
                <a:sym typeface="Wingdings" panose="05000000000000000000" pitchFamily="2" charset="2"/>
              </a:rPr>
              <a:t>expenditures</a:t>
            </a:r>
            <a:r>
              <a:rPr lang="de-DE" baseline="0" dirty="0" smtClean="0">
                <a:sym typeface="Wingdings" panose="05000000000000000000" pitchFamily="2" charset="2"/>
              </a:rPr>
              <a:t>, </a:t>
            </a:r>
            <a:r>
              <a:rPr lang="de-DE" baseline="0" dirty="0" err="1" smtClean="0">
                <a:sym typeface="Wingdings" panose="05000000000000000000" pitchFamily="2" charset="2"/>
              </a:rPr>
              <a:t>sustainable</a:t>
            </a:r>
            <a:r>
              <a:rPr lang="de-DE" baseline="0" dirty="0" smtClean="0">
                <a:sym typeface="Wingdings" panose="05000000000000000000" pitchFamily="2" charset="2"/>
              </a:rPr>
              <a:t> </a:t>
            </a:r>
            <a:r>
              <a:rPr lang="de-DE" baseline="0" dirty="0" err="1" smtClean="0">
                <a:sym typeface="Wingdings" panose="05000000000000000000" pitchFamily="2" charset="2"/>
              </a:rPr>
              <a:t>as</a:t>
            </a:r>
            <a:r>
              <a:rPr lang="de-DE" baseline="0" dirty="0" smtClean="0">
                <a:sym typeface="Wingdings" panose="05000000000000000000" pitchFamily="2" charset="2"/>
              </a:rPr>
              <a:t> </a:t>
            </a:r>
            <a:r>
              <a:rPr lang="de-DE" baseline="0" dirty="0" err="1" smtClean="0">
                <a:sym typeface="Wingdings" panose="05000000000000000000" pitchFamily="2" charset="2"/>
              </a:rPr>
              <a:t>we</a:t>
            </a:r>
            <a:r>
              <a:rPr lang="de-DE" baseline="0" dirty="0" smtClean="0">
                <a:sym typeface="Wingdings" panose="05000000000000000000" pitchFamily="2" charset="2"/>
              </a:rPr>
              <a:t> send </a:t>
            </a:r>
            <a:r>
              <a:rPr lang="de-DE" baseline="0" dirty="0" err="1" smtClean="0">
                <a:sym typeface="Wingdings" panose="05000000000000000000" pitchFamily="2" charset="2"/>
              </a:rPr>
              <a:t>people</a:t>
            </a:r>
            <a:r>
              <a:rPr lang="de-DE" baseline="0" dirty="0" smtClean="0">
                <a:sym typeface="Wingdings" panose="05000000000000000000" pitchFamily="2" charset="2"/>
              </a:rPr>
              <a:t> </a:t>
            </a:r>
            <a:r>
              <a:rPr lang="de-DE" baseline="0" dirty="0" err="1" smtClean="0">
                <a:sym typeface="Wingdings" panose="05000000000000000000" pitchFamily="2" charset="2"/>
              </a:rPr>
              <a:t>who</a:t>
            </a:r>
            <a:r>
              <a:rPr lang="de-DE" baseline="0" dirty="0" smtClean="0">
                <a:sym typeface="Wingdings" panose="05000000000000000000" pitchFamily="2" charset="2"/>
              </a:rPr>
              <a:t> </a:t>
            </a:r>
            <a:r>
              <a:rPr lang="de-DE" baseline="0" dirty="0" err="1" smtClean="0">
                <a:sym typeface="Wingdings" panose="05000000000000000000" pitchFamily="2" charset="2"/>
              </a:rPr>
              <a:t>would</a:t>
            </a:r>
            <a:r>
              <a:rPr lang="de-DE" baseline="0" dirty="0" smtClean="0">
                <a:sym typeface="Wingdings" panose="05000000000000000000" pitchFamily="2" charset="2"/>
              </a:rPr>
              <a:t> </a:t>
            </a:r>
            <a:r>
              <a:rPr lang="de-DE" baseline="0" dirty="0" err="1" smtClean="0">
                <a:sym typeface="Wingdings" panose="05000000000000000000" pitchFamily="2" charset="2"/>
              </a:rPr>
              <a:t>use</a:t>
            </a:r>
            <a:r>
              <a:rPr lang="de-DE" baseline="0" dirty="0" smtClean="0">
                <a:sym typeface="Wingdings" panose="05000000000000000000" pitchFamily="2" charset="2"/>
              </a:rPr>
              <a:t> a plane </a:t>
            </a:r>
            <a:r>
              <a:rPr lang="de-DE" baseline="0" dirty="0" err="1" smtClean="0">
                <a:sym typeface="Wingdings" panose="05000000000000000000" pitchFamily="2" charset="2"/>
              </a:rPr>
              <a:t>anyways</a:t>
            </a:r>
            <a:r>
              <a:rPr lang="de-DE" baseline="0" dirty="0" smtClean="0">
                <a:sym typeface="Wingdings" panose="05000000000000000000" pitchFamily="2" charset="2"/>
              </a:rPr>
              <a:t> </a:t>
            </a:r>
            <a:r>
              <a:rPr lang="de-DE" baseline="0" dirty="0" err="1" smtClean="0">
                <a:sym typeface="Wingdings" panose="05000000000000000000" pitchFamily="2" charset="2"/>
              </a:rPr>
              <a:t>to</a:t>
            </a:r>
            <a:r>
              <a:rPr lang="de-DE" baseline="0" dirty="0" smtClean="0">
                <a:sym typeface="Wingdings" panose="05000000000000000000" pitchFamily="2" charset="2"/>
              </a:rPr>
              <a:t> </a:t>
            </a:r>
            <a:r>
              <a:rPr lang="de-DE" baseline="0" dirty="0" err="1" smtClean="0">
                <a:sym typeface="Wingdings" panose="05000000000000000000" pitchFamily="2" charset="2"/>
              </a:rPr>
              <a:t>go</a:t>
            </a:r>
            <a:r>
              <a:rPr lang="de-DE" baseline="0" dirty="0" smtClean="0">
                <a:sym typeface="Wingdings" panose="05000000000000000000" pitchFamily="2" charset="2"/>
              </a:rPr>
              <a:t> </a:t>
            </a:r>
            <a:r>
              <a:rPr lang="de-DE" baseline="0" dirty="0" err="1" smtClean="0">
                <a:sym typeface="Wingdings" panose="05000000000000000000" pitchFamily="2" charset="2"/>
              </a:rPr>
              <a:t>there</a:t>
            </a:r>
            <a:r>
              <a:rPr lang="de-DE" baseline="0" dirty="0" smtClean="0">
                <a:sym typeface="Wingdings" panose="05000000000000000000" pitchFamily="2" charset="2"/>
              </a:rPr>
              <a:t>, </a:t>
            </a:r>
            <a:r>
              <a:rPr lang="de-DE" baseline="0" dirty="0" err="1" smtClean="0">
                <a:sym typeface="Wingdings" panose="05000000000000000000" pitchFamily="2" charset="2"/>
              </a:rPr>
              <a:t>mostly</a:t>
            </a:r>
            <a:r>
              <a:rPr lang="de-DE" baseline="0" dirty="0" smtClean="0">
                <a:sym typeface="Wingdings" panose="05000000000000000000" pitchFamily="2" charset="2"/>
              </a:rPr>
              <a:t> </a:t>
            </a:r>
            <a:r>
              <a:rPr lang="de-DE" baseline="0" dirty="0" err="1" smtClean="0">
                <a:sym typeface="Wingdings" panose="05000000000000000000" pitchFamily="2" charset="2"/>
              </a:rPr>
              <a:t>students</a:t>
            </a:r>
            <a:r>
              <a:rPr lang="de-DE" baseline="0" dirty="0" smtClean="0">
                <a:sym typeface="Wingdings" panose="05000000000000000000" pitchFamily="2" charset="2"/>
              </a:rPr>
              <a:t> </a:t>
            </a:r>
            <a:r>
              <a:rPr lang="de-DE" baseline="0" dirty="0" err="1" smtClean="0">
                <a:sym typeface="Wingdings" panose="05000000000000000000" pitchFamily="2" charset="2"/>
              </a:rPr>
              <a:t>from</a:t>
            </a:r>
            <a:r>
              <a:rPr lang="de-DE" baseline="0" dirty="0" smtClean="0">
                <a:sym typeface="Wingdings" panose="05000000000000000000" pitchFamily="2" charset="2"/>
              </a:rPr>
              <a:t> a </a:t>
            </a:r>
            <a:r>
              <a:rPr lang="de-DE" baseline="0" dirty="0" err="1" smtClean="0">
                <a:sym typeface="Wingdings" panose="05000000000000000000" pitchFamily="2" charset="2"/>
              </a:rPr>
              <a:t>local</a:t>
            </a:r>
            <a:r>
              <a:rPr lang="de-DE" baseline="0" dirty="0" smtClean="0">
                <a:sym typeface="Wingdings" panose="05000000000000000000" pitchFamily="2" charset="2"/>
              </a:rPr>
              <a:t> high </a:t>
            </a:r>
            <a:r>
              <a:rPr lang="de-DE" baseline="0" dirty="0" err="1" smtClean="0">
                <a:sym typeface="Wingdings" panose="05000000000000000000" pitchFamily="2" charset="2"/>
              </a:rPr>
              <a:t>school</a:t>
            </a:r>
            <a:r>
              <a:rPr lang="de-DE" baseline="0" dirty="0" smtClean="0">
                <a:sym typeface="Wingdings" panose="05000000000000000000" pitchFamily="2" charset="2"/>
              </a:rPr>
              <a:t> in </a:t>
            </a:r>
            <a:r>
              <a:rPr lang="de-DE" baseline="0" dirty="0" err="1" smtClean="0">
                <a:sym typeface="Wingdings" panose="05000000000000000000" pitchFamily="2" charset="2"/>
              </a:rPr>
              <a:t>Denmark</a:t>
            </a:r>
            <a:r>
              <a:rPr lang="de-DE" baseline="0" dirty="0" smtClean="0">
                <a:sym typeface="Wingdings" panose="05000000000000000000" pitchFamily="2" charset="2"/>
              </a:rPr>
              <a:t> </a:t>
            </a:r>
            <a:r>
              <a:rPr lang="de-DE" baseline="0" dirty="0" err="1" smtClean="0">
                <a:sym typeface="Wingdings" panose="05000000000000000000" pitchFamily="2" charset="2"/>
              </a:rPr>
              <a:t>who</a:t>
            </a:r>
            <a:r>
              <a:rPr lang="de-DE" baseline="0" dirty="0" smtClean="0">
                <a:sym typeface="Wingdings" panose="05000000000000000000" pitchFamily="2" charset="2"/>
              </a:rPr>
              <a:t> </a:t>
            </a:r>
            <a:r>
              <a:rPr lang="de-DE" baseline="0" dirty="0" err="1" smtClean="0">
                <a:sym typeface="Wingdings" panose="05000000000000000000" pitchFamily="2" charset="2"/>
              </a:rPr>
              <a:t>spent</a:t>
            </a:r>
            <a:r>
              <a:rPr lang="de-DE" baseline="0" dirty="0" smtClean="0">
                <a:sym typeface="Wingdings" panose="05000000000000000000" pitchFamily="2" charset="2"/>
              </a:rPr>
              <a:t> </a:t>
            </a:r>
            <a:r>
              <a:rPr lang="de-DE" baseline="0" dirty="0" err="1" smtClean="0">
                <a:sym typeface="Wingdings" panose="05000000000000000000" pitchFamily="2" charset="2"/>
              </a:rPr>
              <a:t>some</a:t>
            </a:r>
            <a:r>
              <a:rPr lang="de-DE" baseline="0" dirty="0" smtClean="0">
                <a:sym typeface="Wingdings" panose="05000000000000000000" pitchFamily="2" charset="2"/>
              </a:rPr>
              <a:t> time in </a:t>
            </a:r>
            <a:r>
              <a:rPr lang="de-DE" baseline="0" dirty="0" err="1" smtClean="0">
                <a:sym typeface="Wingdings" panose="05000000000000000000" pitchFamily="2" charset="2"/>
              </a:rPr>
              <a:t>Ugandan</a:t>
            </a:r>
            <a:r>
              <a:rPr lang="de-DE" baseline="0" dirty="0" smtClean="0">
                <a:sym typeface="Wingdings" panose="05000000000000000000" pitchFamily="2" charset="2"/>
              </a:rPr>
              <a:t> </a:t>
            </a:r>
            <a:r>
              <a:rPr lang="de-DE" baseline="0" dirty="0" err="1" smtClean="0">
                <a:sym typeface="Wingdings" panose="05000000000000000000" pitchFamily="2" charset="2"/>
              </a:rPr>
              <a:t>guest</a:t>
            </a:r>
            <a:r>
              <a:rPr lang="de-DE" baseline="0" dirty="0" smtClean="0">
                <a:sym typeface="Wingdings" panose="05000000000000000000" pitchFamily="2" charset="2"/>
              </a:rPr>
              <a:t> </a:t>
            </a:r>
            <a:r>
              <a:rPr lang="de-DE" baseline="0" dirty="0" err="1" smtClean="0">
                <a:sym typeface="Wingdings" panose="05000000000000000000" pitchFamily="2" charset="2"/>
              </a:rPr>
              <a:t>families</a:t>
            </a:r>
            <a:endParaRPr lang="de-DE" baseline="0" dirty="0" smtClean="0">
              <a:sym typeface="Wingdings" panose="05000000000000000000" pitchFamily="2" charset="2"/>
            </a:endParaRPr>
          </a:p>
          <a:p>
            <a:r>
              <a:rPr lang="de-DE" baseline="0" dirty="0" smtClean="0">
                <a:sym typeface="Wingdings" panose="05000000000000000000" pitchFamily="2" charset="2"/>
              </a:rPr>
              <a:t>People </a:t>
            </a:r>
            <a:r>
              <a:rPr lang="de-DE" baseline="0" dirty="0" err="1" smtClean="0">
                <a:sym typeface="Wingdings" panose="05000000000000000000" pitchFamily="2" charset="2"/>
              </a:rPr>
              <a:t>who</a:t>
            </a:r>
            <a:r>
              <a:rPr lang="de-DE" baseline="0" dirty="0" smtClean="0">
                <a:sym typeface="Wingdings" panose="05000000000000000000" pitchFamily="2" charset="2"/>
              </a:rPr>
              <a:t> </a:t>
            </a:r>
            <a:r>
              <a:rPr lang="de-DE" baseline="0" dirty="0" err="1" smtClean="0">
                <a:sym typeface="Wingdings" panose="05000000000000000000" pitchFamily="2" charset="2"/>
              </a:rPr>
              <a:t>are</a:t>
            </a:r>
            <a:r>
              <a:rPr lang="de-DE" baseline="0" dirty="0" smtClean="0">
                <a:sym typeface="Wingdings" panose="05000000000000000000" pitchFamily="2" charset="2"/>
              </a:rPr>
              <a:t> </a:t>
            </a:r>
            <a:r>
              <a:rPr lang="de-DE" baseline="0" dirty="0" err="1" smtClean="0">
                <a:sym typeface="Wingdings" panose="05000000000000000000" pitchFamily="2" charset="2"/>
              </a:rPr>
              <a:t>interested</a:t>
            </a:r>
            <a:r>
              <a:rPr lang="de-DE" baseline="0" dirty="0" smtClean="0">
                <a:sym typeface="Wingdings" panose="05000000000000000000" pitchFamily="2" charset="2"/>
              </a:rPr>
              <a:t> in </a:t>
            </a:r>
            <a:r>
              <a:rPr lang="de-DE" baseline="0" dirty="0" err="1" smtClean="0">
                <a:sym typeface="Wingdings" panose="05000000000000000000" pitchFamily="2" charset="2"/>
              </a:rPr>
              <a:t>intercultural</a:t>
            </a:r>
            <a:r>
              <a:rPr lang="de-DE" baseline="0" dirty="0" smtClean="0">
                <a:sym typeface="Wingdings" panose="05000000000000000000" pitchFamily="2" charset="2"/>
              </a:rPr>
              <a:t> </a:t>
            </a:r>
            <a:r>
              <a:rPr lang="de-DE" baseline="0" dirty="0" err="1" smtClean="0">
                <a:sym typeface="Wingdings" panose="05000000000000000000" pitchFamily="2" charset="2"/>
              </a:rPr>
              <a:t>exchange</a:t>
            </a:r>
            <a:r>
              <a:rPr lang="de-DE" baseline="0" dirty="0" smtClean="0">
                <a:sym typeface="Wingdings" panose="05000000000000000000" pitchFamily="2" charset="2"/>
              </a:rPr>
              <a:t> </a:t>
            </a:r>
            <a:r>
              <a:rPr lang="de-DE" baseline="0" dirty="0" err="1" smtClean="0">
                <a:sym typeface="Wingdings" panose="05000000000000000000" pitchFamily="2" charset="2"/>
              </a:rPr>
              <a:t>and</a:t>
            </a:r>
            <a:r>
              <a:rPr lang="de-DE" baseline="0" dirty="0" smtClean="0">
                <a:sym typeface="Wingdings" panose="05000000000000000000" pitchFamily="2" charset="2"/>
              </a:rPr>
              <a:t> </a:t>
            </a:r>
            <a:r>
              <a:rPr lang="de-DE" baseline="0" dirty="0" err="1" smtClean="0">
                <a:sym typeface="Wingdings" panose="05000000000000000000" pitchFamily="2" charset="2"/>
              </a:rPr>
              <a:t>want</a:t>
            </a:r>
            <a:r>
              <a:rPr lang="de-DE" baseline="0" dirty="0" smtClean="0">
                <a:sym typeface="Wingdings" panose="05000000000000000000" pitchFamily="2" charset="2"/>
              </a:rPr>
              <a:t> </a:t>
            </a:r>
            <a:r>
              <a:rPr lang="de-DE" baseline="0" dirty="0" err="1" smtClean="0">
                <a:sym typeface="Wingdings" panose="05000000000000000000" pitchFamily="2" charset="2"/>
              </a:rPr>
              <a:t>to</a:t>
            </a:r>
            <a:r>
              <a:rPr lang="de-DE" baseline="0" dirty="0" smtClean="0">
                <a:sym typeface="Wingdings" panose="05000000000000000000" pitchFamily="2" charset="2"/>
              </a:rPr>
              <a:t> </a:t>
            </a:r>
            <a:r>
              <a:rPr lang="de-DE" baseline="0" dirty="0" err="1" smtClean="0">
                <a:sym typeface="Wingdings" panose="05000000000000000000" pitchFamily="2" charset="2"/>
              </a:rPr>
              <a:t>explore</a:t>
            </a:r>
            <a:r>
              <a:rPr lang="de-DE" baseline="0" dirty="0" smtClean="0">
                <a:sym typeface="Wingdings" panose="05000000000000000000" pitchFamily="2" charset="2"/>
              </a:rPr>
              <a:t> </a:t>
            </a:r>
            <a:r>
              <a:rPr lang="de-DE" baseline="0" dirty="0" err="1" smtClean="0">
                <a:sym typeface="Wingdings" panose="05000000000000000000" pitchFamily="2" charset="2"/>
              </a:rPr>
              <a:t>local</a:t>
            </a:r>
            <a:r>
              <a:rPr lang="de-DE" baseline="0" dirty="0" smtClean="0">
                <a:sym typeface="Wingdings" panose="05000000000000000000" pitchFamily="2" charset="2"/>
              </a:rPr>
              <a:t> </a:t>
            </a:r>
            <a:r>
              <a:rPr lang="de-DE" baseline="0" dirty="0" err="1" smtClean="0">
                <a:sym typeface="Wingdings" panose="05000000000000000000" pitchFamily="2" charset="2"/>
              </a:rPr>
              <a:t>life</a:t>
            </a:r>
            <a:r>
              <a:rPr lang="de-DE" baseline="0" dirty="0" smtClean="0">
                <a:sym typeface="Wingdings" panose="05000000000000000000" pitchFamily="2" charset="2"/>
              </a:rPr>
              <a:t>, not </a:t>
            </a:r>
            <a:r>
              <a:rPr lang="de-DE" baseline="0" dirty="0" err="1" smtClean="0">
                <a:sym typeface="Wingdings" panose="05000000000000000000" pitchFamily="2" charset="2"/>
              </a:rPr>
              <a:t>only</a:t>
            </a:r>
            <a:r>
              <a:rPr lang="de-DE" baseline="0" dirty="0" smtClean="0">
                <a:sym typeface="Wingdings" panose="05000000000000000000" pitchFamily="2" charset="2"/>
              </a:rPr>
              <a:t> </a:t>
            </a:r>
            <a:r>
              <a:rPr lang="de-DE" baseline="0" dirty="0" err="1" smtClean="0">
                <a:sym typeface="Wingdings" panose="05000000000000000000" pitchFamily="2" charset="2"/>
              </a:rPr>
              <a:t>interested</a:t>
            </a:r>
            <a:r>
              <a:rPr lang="de-DE" baseline="0" dirty="0" smtClean="0">
                <a:sym typeface="Wingdings" panose="05000000000000000000" pitchFamily="2" charset="2"/>
              </a:rPr>
              <a:t> in a </a:t>
            </a:r>
            <a:r>
              <a:rPr lang="de-DE" baseline="0" dirty="0" err="1" smtClean="0">
                <a:sym typeface="Wingdings" panose="05000000000000000000" pitchFamily="2" charset="2"/>
              </a:rPr>
              <a:t>tourist</a:t>
            </a:r>
            <a:r>
              <a:rPr lang="de-DE" baseline="0" dirty="0" smtClean="0">
                <a:sym typeface="Wingdings" panose="05000000000000000000" pitchFamily="2" charset="2"/>
              </a:rPr>
              <a:t> </a:t>
            </a:r>
            <a:r>
              <a:rPr lang="de-DE" baseline="0" dirty="0" err="1" smtClean="0">
                <a:sym typeface="Wingdings" panose="05000000000000000000" pitchFamily="2" charset="2"/>
              </a:rPr>
              <a:t>trip</a:t>
            </a:r>
            <a:r>
              <a:rPr lang="de-DE" baseline="0" dirty="0" smtClean="0">
                <a:sym typeface="Wingdings" panose="05000000000000000000" pitchFamily="2" charset="2"/>
              </a:rPr>
              <a:t> </a:t>
            </a:r>
            <a:endParaRPr lang="en-US" dirty="0" smtClean="0"/>
          </a:p>
          <a:p>
            <a:endParaRPr lang="en-US" dirty="0" smtClean="0"/>
          </a:p>
          <a:p>
            <a:r>
              <a:rPr lang="en-US" dirty="0" smtClean="0"/>
              <a:t>CECOD is a UN-supported, but locally based non profit organization that, just like Play It On, works with development through education, sports and sustainability. The work with education, sports and sustainability is primarily done through CECOD’s participation in ‘The Climate Change Network of Eco Schools’ that has been operational since 1992. As such, CECOD forms part of an international Eco Schools Network, and in Uganda CECOD is responsible for around 300 public schools participation in this network. Each year CECOD </a:t>
            </a:r>
            <a:r>
              <a:rPr lang="en-US" dirty="0" err="1" smtClean="0"/>
              <a:t>realises</a:t>
            </a:r>
            <a:r>
              <a:rPr lang="en-US" dirty="0" smtClean="0"/>
              <a:t> a range of workshops and seminars, focused on educational aspects of environment and sustainability, for public schools in Uganda. The organization establishes amongst other things sustainability competitions for the schools that can win points and be certified as ‘eco-friendly’, which gives them access to privileges such as receiving sports gear for their environmental efforts.</a:t>
            </a:r>
            <a:endParaRPr lang="en-US" dirty="0"/>
          </a:p>
        </p:txBody>
      </p:sp>
      <p:sp>
        <p:nvSpPr>
          <p:cNvPr id="4" name="Foliennummernplatzhalter 3"/>
          <p:cNvSpPr>
            <a:spLocks noGrp="1"/>
          </p:cNvSpPr>
          <p:nvPr>
            <p:ph type="sldNum" sz="quarter" idx="10"/>
          </p:nvPr>
        </p:nvSpPr>
        <p:spPr/>
        <p:txBody>
          <a:bodyPr/>
          <a:lstStyle/>
          <a:p>
            <a:fld id="{2C25D08F-CF57-49F0-BB49-FE333E08F8AC}" type="slidenum">
              <a:rPr lang="en-US" smtClean="0"/>
              <a:pPr/>
              <a:t>4</a:t>
            </a:fld>
            <a:endParaRPr lang="en-US"/>
          </a:p>
        </p:txBody>
      </p:sp>
    </p:spTree>
    <p:extLst>
      <p:ext uri="{BB962C8B-B14F-4D97-AF65-F5344CB8AC3E}">
        <p14:creationId xmlns:p14="http://schemas.microsoft.com/office/powerpoint/2010/main" xmlns="" val="3287911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2C25D08F-CF57-49F0-BB49-FE333E08F8AC}" type="slidenum">
              <a:rPr lang="en-US" smtClean="0"/>
              <a:pPr/>
              <a:t>5</a:t>
            </a:fld>
            <a:endParaRPr lang="en-US"/>
          </a:p>
        </p:txBody>
      </p:sp>
    </p:spTree>
    <p:extLst>
      <p:ext uri="{BB962C8B-B14F-4D97-AF65-F5344CB8AC3E}">
        <p14:creationId xmlns:p14="http://schemas.microsoft.com/office/powerpoint/2010/main" xmlns="" val="452631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5A6127C1-5AA3-479E-9DE7-3CEA96AD57BE}" type="datetime1">
              <a:rPr lang="en-US" smtClean="0"/>
              <a:pPr/>
              <a:t>6/2/2015</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70052E88-6D58-454A-9E96-62C17E069CEF}" type="slidenum">
              <a:rPr lang="en-US" smtClean="0"/>
              <a:pPr/>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de-DE" smtClean="0"/>
              <a:t>Titelmasterformat durch Klicken bearbeiten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671A19E5-9616-420F-BD5E-10C111794C50}" type="datetime1">
              <a:rPr lang="en-US" smtClean="0"/>
              <a:pPr/>
              <a:t>6/2/2015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52E88-6D58-454A-9E96-62C17E069CE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387E53B9-F563-4C5E-98B4-7D4F15C1F018}" type="datetime1">
              <a:rPr lang="en-US" smtClean="0"/>
              <a:pPr/>
              <a:t>6/2/2015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70052E88-6D58-454A-9E96-62C17E069CE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8BC1B472-A814-4018-9B85-E965D95CE2F1}" type="datetime1">
              <a:rPr lang="en-US" smtClean="0"/>
              <a:pPr/>
              <a:t>6/2/2015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52E88-6D58-454A-9E96-62C17E069CEF}" type="slidenum">
              <a:rPr lang="en-US" smtClean="0"/>
              <a:pPr/>
              <a:t>‹#›</a:t>
            </a:fld>
            <a:endParaRPr lang="en-US"/>
          </a:p>
        </p:txBody>
      </p:sp>
      <p:sp>
        <p:nvSpPr>
          <p:cNvPr id="7" name="Title 6"/>
          <p:cNvSpPr>
            <a:spLocks noGrp="1"/>
          </p:cNvSpPr>
          <p:nvPr>
            <p:ph type="title"/>
          </p:nvPr>
        </p:nvSpPr>
        <p:spPr/>
        <p:txBody>
          <a:bodyPr/>
          <a:lstStyle/>
          <a:p>
            <a:r>
              <a:rPr lang="de-DE" smtClean="0"/>
              <a:t>Titelmasterformat durch Klicken bearbeiten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9" name="Date Placeholder 8"/>
          <p:cNvSpPr>
            <a:spLocks noGrp="1"/>
          </p:cNvSpPr>
          <p:nvPr>
            <p:ph type="dt" sz="half" idx="10"/>
          </p:nvPr>
        </p:nvSpPr>
        <p:spPr/>
        <p:txBody>
          <a:bodyPr/>
          <a:lstStyle>
            <a:lvl1pPr>
              <a:defRPr>
                <a:solidFill>
                  <a:srgbClr val="FFFFFF"/>
                </a:solidFill>
              </a:defRPr>
            </a:lvl1pPr>
          </a:lstStyle>
          <a:p>
            <a:fld id="{F31DD4D2-C214-46DE-83BF-3B3A18053D71}" type="datetime1">
              <a:rPr lang="en-US" smtClean="0"/>
              <a:pPr/>
              <a:t>6/2/2015</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70052E88-6D58-454A-9E96-62C17E069CEF}" type="slidenum">
              <a:rPr lang="en-US" smtClean="0"/>
              <a:pPr/>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de-DE" smtClean="0"/>
              <a:t>Titelmasterformat durch Klicken bearbeiten</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8FAB1B4E-4261-4A27-8D95-6B4744D54374}" type="datetime1">
              <a:rPr lang="en-US" smtClean="0"/>
              <a:pPr/>
              <a:t>6/2/2015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52E88-6D58-454A-9E96-62C17E069CEF}" type="slidenum">
              <a:rPr lang="en-US" smtClean="0"/>
              <a:pPr/>
              <a:t>‹#›</a:t>
            </a:fld>
            <a:endParaRPr lang="en-US"/>
          </a:p>
        </p:txBody>
      </p:sp>
      <p:sp>
        <p:nvSpPr>
          <p:cNvPr id="8" name="Title 7"/>
          <p:cNvSpPr>
            <a:spLocks noGrp="1"/>
          </p:cNvSpPr>
          <p:nvPr>
            <p:ph type="title"/>
          </p:nvPr>
        </p:nvSpPr>
        <p:spPr/>
        <p:txBody>
          <a:bodyPr/>
          <a:lstStyle/>
          <a:p>
            <a:r>
              <a:rPr lang="de-DE" smtClean="0"/>
              <a:t>Titelmasterformat durch Klicken bearbeiten</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F59268A2-E360-4AA0-A26C-FF4413AD0C09}" type="datetime1">
              <a:rPr lang="en-US" smtClean="0"/>
              <a:pPr/>
              <a:t>6/2/2015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052E88-6D58-454A-9E96-62C17E069CEF}" type="slidenum">
              <a:rPr lang="en-US" smtClean="0"/>
              <a:pPr/>
              <a:t>‹#›</a:t>
            </a:fld>
            <a:endParaRPr lang="en-US"/>
          </a:p>
        </p:txBody>
      </p:sp>
      <p:sp>
        <p:nvSpPr>
          <p:cNvPr id="10" name="Title 9"/>
          <p:cNvSpPr>
            <a:spLocks noGrp="1"/>
          </p:cNvSpPr>
          <p:nvPr>
            <p:ph type="title"/>
          </p:nvPr>
        </p:nvSpPr>
        <p:spPr/>
        <p:txBody>
          <a:bodyPr/>
          <a:lstStyle/>
          <a:p>
            <a:r>
              <a:rPr lang="de-DE" smtClean="0"/>
              <a:t>Titelmasterformat durch Klicken bearbeiten</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54344D5-FAE4-455D-9965-FB31D9E82596}" type="datetime1">
              <a:rPr lang="en-US" smtClean="0"/>
              <a:pPr/>
              <a:t>6/2/2015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052E88-6D58-454A-9E96-62C17E069CEF}" type="slidenum">
              <a:rPr lang="en-US" smtClean="0"/>
              <a:pPr/>
              <a:t>‹#›</a:t>
            </a:fld>
            <a:endParaRPr lang="en-US"/>
          </a:p>
        </p:txBody>
      </p:sp>
      <p:sp>
        <p:nvSpPr>
          <p:cNvPr id="6" name="Title 5"/>
          <p:cNvSpPr>
            <a:spLocks noGrp="1"/>
          </p:cNvSpPr>
          <p:nvPr>
            <p:ph type="title"/>
          </p:nvPr>
        </p:nvSpPr>
        <p:spPr/>
        <p:txBody>
          <a:bodyPr/>
          <a:lstStyle/>
          <a:p>
            <a:r>
              <a:rPr lang="de-DE" smtClean="0"/>
              <a:t>Titelmasterformat durch Klicken bearbeiten</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EDC4243B-9298-4567-A313-814CB627E335}" type="datetime1">
              <a:rPr lang="en-US" smtClean="0"/>
              <a:pPr/>
              <a:t>6/2/2015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052E88-6D58-454A-9E96-62C17E069CE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5382227F-98DD-4441-9263-EC1EC743F3E4}" type="datetime1">
              <a:rPr lang="en-US" smtClean="0"/>
              <a:pPr/>
              <a:t>6/2/2015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70052E88-6D58-454A-9E96-62C17E069CEF}" type="slidenum">
              <a:rPr lang="en-US" smtClean="0"/>
              <a:pPr/>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de-DE" smtClean="0"/>
              <a:t>Titelmasterformat durch Klicken bearbeiten</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1CA948CB-B52E-46E8-BDA1-8657F9979C41}" type="datetime1">
              <a:rPr lang="en-US" smtClean="0"/>
              <a:pPr/>
              <a:t>6/2/2015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52E88-6D58-454A-9E96-62C17E069CEF}" type="slidenum">
              <a:rPr lang="en-US" smtClean="0"/>
              <a:pPr/>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de-DE" smtClean="0"/>
              <a:t>Titelmasterformat durch Klicken bearbeiten</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0BAFE0A8-7523-4E30-A6E8-12FED1B22233}" type="datetime1">
              <a:rPr lang="en-US" smtClean="0"/>
              <a:pPr/>
              <a:t>6/2/2015</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70052E88-6D58-454A-9E96-62C17E069CE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media" Target="../media/media1.avi"/><Relationship Id="rId2" Type="http://schemas.openxmlformats.org/officeDocument/2006/relationships/slideLayout" Target="../slideLayouts/slideLayout2.xml"/><Relationship Id="rId1" Type="http://schemas.openxmlformats.org/officeDocument/2006/relationships/video" Target="../media/media1.avi"/><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7.png"/><Relationship Id="rId5" Type="http://schemas.openxmlformats.org/officeDocument/2006/relationships/diagramQuickStyle" Target="../diagrams/quickStyle1.xml"/><Relationship Id="rId10" Type="http://schemas.openxmlformats.org/officeDocument/2006/relationships/image" Target="../media/image4.png"/><Relationship Id="rId4" Type="http://schemas.openxmlformats.org/officeDocument/2006/relationships/diagramLayout" Target="../diagrams/layout1.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125427" y="4293096"/>
            <a:ext cx="5040560" cy="1828800"/>
          </a:xfrm>
        </p:spPr>
        <p:txBody>
          <a:bodyPr>
            <a:normAutofit/>
          </a:bodyPr>
          <a:lstStyle/>
          <a:p>
            <a:pPr algn="ctr"/>
            <a:r>
              <a:rPr lang="de-DE" dirty="0" smtClean="0"/>
              <a:t>Multi-</a:t>
            </a:r>
            <a:r>
              <a:rPr lang="de-DE" dirty="0" err="1" smtClean="0"/>
              <a:t>Actor</a:t>
            </a:r>
            <a:r>
              <a:rPr lang="de-DE" dirty="0" smtClean="0"/>
              <a:t> Involvement in NGO Programme Implementation</a:t>
            </a:r>
            <a:endParaRPr lang="en-US" dirty="0"/>
          </a:p>
        </p:txBody>
      </p:sp>
      <p:sp>
        <p:nvSpPr>
          <p:cNvPr id="2" name="Titel 1"/>
          <p:cNvSpPr>
            <a:spLocks noGrp="1"/>
          </p:cNvSpPr>
          <p:nvPr>
            <p:ph type="title"/>
          </p:nvPr>
        </p:nvSpPr>
        <p:spPr>
          <a:xfrm>
            <a:off x="467544" y="2636912"/>
            <a:ext cx="6324600" cy="1828800"/>
          </a:xfrm>
        </p:spPr>
        <p:txBody>
          <a:bodyPr/>
          <a:lstStyle/>
          <a:p>
            <a:pPr algn="ctr"/>
            <a:r>
              <a:rPr lang="de-DE" dirty="0" err="1" smtClean="0"/>
              <a:t>Three</a:t>
            </a:r>
            <a:r>
              <a:rPr lang="de-DE" dirty="0" smtClean="0"/>
              <a:t> </a:t>
            </a:r>
            <a:r>
              <a:rPr lang="de-DE" dirty="0" err="1" smtClean="0"/>
              <a:t>Rounds</a:t>
            </a:r>
            <a:r>
              <a:rPr lang="de-DE" dirty="0" smtClean="0"/>
              <a:t> </a:t>
            </a:r>
            <a:r>
              <a:rPr lang="de-DE" dirty="0" err="1" smtClean="0"/>
              <a:t>Make</a:t>
            </a:r>
            <a:r>
              <a:rPr lang="de-DE" dirty="0" smtClean="0"/>
              <a:t> a Ride</a:t>
            </a:r>
            <a:endParaRPr lang="en-US"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91680" y="620688"/>
            <a:ext cx="4474307" cy="15667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feld 4"/>
          <p:cNvSpPr txBox="1"/>
          <p:nvPr/>
        </p:nvSpPr>
        <p:spPr>
          <a:xfrm>
            <a:off x="7092280" y="5661248"/>
            <a:ext cx="2051720" cy="923330"/>
          </a:xfrm>
          <a:prstGeom prst="rect">
            <a:avLst/>
          </a:prstGeom>
          <a:noFill/>
        </p:spPr>
        <p:txBody>
          <a:bodyPr wrap="square" rtlCol="0">
            <a:spAutoFit/>
          </a:bodyPr>
          <a:lstStyle/>
          <a:p>
            <a:r>
              <a:rPr lang="de-DE" dirty="0" smtClean="0"/>
              <a:t>Kim Sophie Schulte</a:t>
            </a:r>
          </a:p>
          <a:p>
            <a:r>
              <a:rPr lang="de-DE" dirty="0" smtClean="0"/>
              <a:t>23/05/15</a:t>
            </a:r>
            <a:endParaRPr lang="en-US" dirty="0"/>
          </a:p>
        </p:txBody>
      </p:sp>
    </p:spTree>
    <p:extLst>
      <p:ext uri="{BB962C8B-B14F-4D97-AF65-F5344CB8AC3E}">
        <p14:creationId xmlns:p14="http://schemas.microsoft.com/office/powerpoint/2010/main" xmlns="" val="2239394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95536" y="1340768"/>
            <a:ext cx="8229600" cy="4525963"/>
          </a:xfrm>
        </p:spPr>
        <p:txBody>
          <a:bodyPr/>
          <a:lstStyle/>
          <a:p>
            <a:pPr marL="114300" indent="0">
              <a:buNone/>
            </a:pPr>
            <a:endParaRPr lang="de-DE" dirty="0" smtClean="0"/>
          </a:p>
          <a:p>
            <a:r>
              <a:rPr lang="de-DE" dirty="0" err="1" smtClean="0"/>
              <a:t>Originally</a:t>
            </a:r>
            <a:r>
              <a:rPr lang="de-DE" dirty="0" smtClean="0"/>
              <a:t> </a:t>
            </a:r>
            <a:r>
              <a:rPr lang="de-DE" dirty="0" err="1"/>
              <a:t>f</a:t>
            </a:r>
            <a:r>
              <a:rPr lang="de-DE" dirty="0" err="1" smtClean="0"/>
              <a:t>ounded</a:t>
            </a:r>
            <a:r>
              <a:rPr lang="de-DE" dirty="0" smtClean="0"/>
              <a:t> in </a:t>
            </a:r>
            <a:r>
              <a:rPr lang="de-DE" dirty="0" err="1" smtClean="0"/>
              <a:t>Denmark</a:t>
            </a:r>
            <a:r>
              <a:rPr lang="de-DE" dirty="0" smtClean="0"/>
              <a:t> </a:t>
            </a:r>
            <a:r>
              <a:rPr lang="de-DE" dirty="0"/>
              <a:t>in 2014 </a:t>
            </a:r>
            <a:endParaRPr lang="de-DE" dirty="0" smtClean="0"/>
          </a:p>
          <a:p>
            <a:r>
              <a:rPr lang="de-DE" dirty="0" smtClean="0"/>
              <a:t>Play </a:t>
            </a:r>
            <a:r>
              <a:rPr lang="de-DE" dirty="0" err="1" smtClean="0"/>
              <a:t>It</a:t>
            </a:r>
            <a:r>
              <a:rPr lang="de-DE" dirty="0" smtClean="0"/>
              <a:t> On Germany e.V. </a:t>
            </a:r>
            <a:r>
              <a:rPr lang="de-DE" dirty="0" err="1" smtClean="0"/>
              <a:t>founded</a:t>
            </a:r>
            <a:r>
              <a:rPr lang="de-DE" dirty="0" smtClean="0"/>
              <a:t> in May 2015</a:t>
            </a:r>
          </a:p>
          <a:p>
            <a:r>
              <a:rPr lang="de-DE" dirty="0" smtClean="0"/>
              <a:t>Main Goal: </a:t>
            </a:r>
            <a:r>
              <a:rPr lang="de-DE" dirty="0" err="1" smtClean="0"/>
              <a:t>fostering</a:t>
            </a:r>
            <a:r>
              <a:rPr lang="de-DE" dirty="0" smtClean="0"/>
              <a:t> global </a:t>
            </a:r>
            <a:r>
              <a:rPr lang="de-DE" dirty="0" err="1" smtClean="0"/>
              <a:t>social</a:t>
            </a:r>
            <a:r>
              <a:rPr lang="de-DE" dirty="0" smtClean="0"/>
              <a:t> </a:t>
            </a:r>
            <a:r>
              <a:rPr lang="de-DE" dirty="0" err="1" smtClean="0"/>
              <a:t>responsibility</a:t>
            </a:r>
            <a:endParaRPr lang="en-US" dirty="0"/>
          </a:p>
        </p:txBody>
      </p:sp>
      <p:pic>
        <p:nvPicPr>
          <p:cNvPr id="2" name="Play_It_On_-_We_are_all_on_the_same_team.avi">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971600" y="2996952"/>
            <a:ext cx="6486922" cy="3648894"/>
          </a:xfrm>
          <a:prstGeom prst="rect">
            <a:avLst/>
          </a:prstGeom>
        </p:spPr>
      </p:pic>
      <p:sp>
        <p:nvSpPr>
          <p:cNvPr id="4" name="Foliennummernplatzhalter 3"/>
          <p:cNvSpPr>
            <a:spLocks noGrp="1"/>
          </p:cNvSpPr>
          <p:nvPr>
            <p:ph type="sldNum" sz="quarter" idx="12"/>
          </p:nvPr>
        </p:nvSpPr>
        <p:spPr/>
        <p:txBody>
          <a:bodyPr/>
          <a:lstStyle/>
          <a:p>
            <a:fld id="{70052E88-6D58-454A-9E96-62C17E069CEF}" type="slidenum">
              <a:rPr lang="en-US" smtClean="0"/>
              <a:pPr/>
              <a:t>2</a:t>
            </a:fld>
            <a:endParaRPr lang="en-US"/>
          </a:p>
        </p:txBody>
      </p:sp>
      <p:sp>
        <p:nvSpPr>
          <p:cNvPr id="6" name="Titel 1"/>
          <p:cNvSpPr>
            <a:spLocks noGrp="1"/>
          </p:cNvSpPr>
          <p:nvPr>
            <p:ph type="title"/>
          </p:nvPr>
        </p:nvSpPr>
        <p:spPr>
          <a:xfrm>
            <a:off x="381000" y="355847"/>
            <a:ext cx="8381260" cy="1054394"/>
          </a:xfrm>
        </p:spPr>
        <p:txBody>
          <a:bodyPr/>
          <a:lstStyle/>
          <a:p>
            <a:r>
              <a:rPr lang="de-DE" dirty="0" err="1" smtClean="0"/>
              <a:t>About</a:t>
            </a:r>
            <a:r>
              <a:rPr lang="de-DE" dirty="0" smtClean="0"/>
              <a:t> </a:t>
            </a:r>
            <a:r>
              <a:rPr lang="de-DE" dirty="0" err="1" smtClean="0"/>
              <a:t>play</a:t>
            </a:r>
            <a:r>
              <a:rPr lang="de-DE" dirty="0" smtClean="0"/>
              <a:t> </a:t>
            </a:r>
            <a:r>
              <a:rPr lang="de-DE" dirty="0" err="1" smtClean="0"/>
              <a:t>it</a:t>
            </a:r>
            <a:r>
              <a:rPr lang="de-DE" dirty="0" smtClean="0"/>
              <a:t> on</a:t>
            </a:r>
            <a:endParaRPr lang="en-US" dirty="0"/>
          </a:p>
        </p:txBody>
      </p:sp>
    </p:spTree>
    <p:extLst>
      <p:ext uri="{BB962C8B-B14F-4D97-AF65-F5344CB8AC3E}">
        <p14:creationId xmlns:p14="http://schemas.microsoft.com/office/powerpoint/2010/main" xmlns="" val="2641147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Challenges</a:t>
            </a:r>
            <a:r>
              <a:rPr lang="de-DE" dirty="0" smtClean="0"/>
              <a:t> </a:t>
            </a:r>
            <a:r>
              <a:rPr lang="de-DE" dirty="0" err="1" smtClean="0"/>
              <a:t>for</a:t>
            </a:r>
            <a:r>
              <a:rPr lang="de-DE" dirty="0" smtClean="0"/>
              <a:t> Play </a:t>
            </a:r>
            <a:r>
              <a:rPr lang="de-DE" dirty="0" err="1" smtClean="0"/>
              <a:t>It</a:t>
            </a:r>
            <a:r>
              <a:rPr lang="de-DE" dirty="0" smtClean="0"/>
              <a:t> On</a:t>
            </a:r>
            <a:endParaRPr lang="en-US"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082176"/>
            <a:ext cx="1978250" cy="6926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Foliennummernplatzhalter 4"/>
          <p:cNvSpPr>
            <a:spLocks noGrp="1"/>
          </p:cNvSpPr>
          <p:nvPr>
            <p:ph type="sldNum" sz="quarter" idx="12"/>
          </p:nvPr>
        </p:nvSpPr>
        <p:spPr/>
        <p:txBody>
          <a:bodyPr/>
          <a:lstStyle/>
          <a:p>
            <a:fld id="{70052E88-6D58-454A-9E96-62C17E069CEF}" type="slidenum">
              <a:rPr lang="en-US" smtClean="0"/>
              <a:pPr/>
              <a:t>3</a:t>
            </a:fld>
            <a:endParaRPr lang="en-US"/>
          </a:p>
        </p:txBody>
      </p:sp>
      <p:sp>
        <p:nvSpPr>
          <p:cNvPr id="3" name="Inhaltsplatzhalter 2"/>
          <p:cNvSpPr>
            <a:spLocks noGrp="1"/>
          </p:cNvSpPr>
          <p:nvPr>
            <p:ph idx="1"/>
          </p:nvPr>
        </p:nvSpPr>
        <p:spPr>
          <a:xfrm>
            <a:off x="467544" y="2052165"/>
            <a:ext cx="8407893" cy="4407408"/>
          </a:xfrm>
        </p:spPr>
        <p:txBody>
          <a:bodyPr/>
          <a:lstStyle/>
          <a:p>
            <a:pPr lvl="0"/>
            <a:r>
              <a:rPr lang="de-DE" dirty="0" err="1" smtClean="0"/>
              <a:t>Funding</a:t>
            </a:r>
            <a:endParaRPr lang="de-DE" dirty="0" smtClean="0"/>
          </a:p>
          <a:p>
            <a:pPr lvl="0"/>
            <a:endParaRPr lang="en-US" dirty="0"/>
          </a:p>
          <a:p>
            <a:pPr lvl="0"/>
            <a:r>
              <a:rPr lang="de-DE" dirty="0"/>
              <a:t>Human </a:t>
            </a:r>
            <a:r>
              <a:rPr lang="de-DE" dirty="0" err="1" smtClean="0"/>
              <a:t>resources</a:t>
            </a:r>
            <a:endParaRPr lang="de-DE" dirty="0" smtClean="0"/>
          </a:p>
          <a:p>
            <a:pPr lvl="0"/>
            <a:endParaRPr lang="en-US" dirty="0"/>
          </a:p>
          <a:p>
            <a:pPr lvl="0"/>
            <a:r>
              <a:rPr lang="de-DE" dirty="0" smtClean="0"/>
              <a:t>Lack </a:t>
            </a:r>
            <a:r>
              <a:rPr lang="de-DE" dirty="0" err="1" smtClean="0"/>
              <a:t>of</a:t>
            </a:r>
            <a:r>
              <a:rPr lang="de-DE" dirty="0" smtClean="0"/>
              <a:t> </a:t>
            </a:r>
            <a:r>
              <a:rPr lang="de-DE" dirty="0" err="1" smtClean="0"/>
              <a:t>mobility</a:t>
            </a:r>
            <a:endParaRPr lang="de-DE" dirty="0" smtClean="0"/>
          </a:p>
          <a:p>
            <a:pPr marL="45720" lvl="0" indent="0">
              <a:buNone/>
            </a:pPr>
            <a:endParaRPr lang="en-US" dirty="0"/>
          </a:p>
        </p:txBody>
      </p:sp>
    </p:spTree>
    <p:extLst>
      <p:ext uri="{BB962C8B-B14F-4D97-AF65-F5344CB8AC3E}">
        <p14:creationId xmlns:p14="http://schemas.microsoft.com/office/powerpoint/2010/main" xmlns="" val="3443947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xmlns="" val="1488375822"/>
              </p:ext>
            </p:extLst>
          </p:nvPr>
        </p:nvGraphicFramePr>
        <p:xfrm>
          <a:off x="577154" y="1829384"/>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p:cNvSpPr>
            <a:spLocks noGrp="1"/>
          </p:cNvSpPr>
          <p:nvPr>
            <p:ph type="title"/>
          </p:nvPr>
        </p:nvSpPr>
        <p:spPr/>
        <p:txBody>
          <a:bodyPr/>
          <a:lstStyle/>
          <a:p>
            <a:r>
              <a:rPr lang="de-DE" dirty="0" err="1" smtClean="0"/>
              <a:t>Conceptual</a:t>
            </a:r>
            <a:r>
              <a:rPr lang="de-DE" dirty="0" smtClean="0"/>
              <a:t> Design</a:t>
            </a:r>
            <a:endParaRPr lang="en-US" dirty="0"/>
          </a:p>
        </p:txBody>
      </p:sp>
      <p:sp>
        <p:nvSpPr>
          <p:cNvPr id="6" name="Textfeld 5"/>
          <p:cNvSpPr txBox="1"/>
          <p:nvPr/>
        </p:nvSpPr>
        <p:spPr>
          <a:xfrm>
            <a:off x="6221555" y="2160628"/>
            <a:ext cx="2268252" cy="562630"/>
          </a:xfrm>
          <a:prstGeom prst="ellipse">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de-DE" sz="2000" dirty="0" smtClean="0"/>
              <a:t>Sports Clubs</a:t>
            </a:r>
            <a:endParaRPr lang="en-US" sz="2000" dirty="0"/>
          </a:p>
        </p:txBody>
      </p:sp>
      <p:sp>
        <p:nvSpPr>
          <p:cNvPr id="7" name="Textfeld 6"/>
          <p:cNvSpPr txBox="1"/>
          <p:nvPr/>
        </p:nvSpPr>
        <p:spPr>
          <a:xfrm>
            <a:off x="6444208" y="3832689"/>
            <a:ext cx="2016224" cy="562630"/>
          </a:xfrm>
          <a:prstGeom prst="ellipse">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de-DE" sz="2000" dirty="0" err="1" smtClean="0"/>
              <a:t>Travelers</a:t>
            </a:r>
            <a:endParaRPr lang="en-US" sz="2000" dirty="0"/>
          </a:p>
        </p:txBody>
      </p:sp>
      <p:sp>
        <p:nvSpPr>
          <p:cNvPr id="8" name="Textfeld 7"/>
          <p:cNvSpPr txBox="1"/>
          <p:nvPr/>
        </p:nvSpPr>
        <p:spPr>
          <a:xfrm>
            <a:off x="6318194" y="5416867"/>
            <a:ext cx="2268252" cy="562630"/>
          </a:xfrm>
          <a:prstGeom prst="ellipse">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2000" dirty="0" smtClean="0"/>
              <a:t>Partner NGO</a:t>
            </a:r>
            <a:endParaRPr lang="en-US" sz="2000" dirty="0"/>
          </a:p>
        </p:txBody>
      </p:sp>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47929" y="5153851"/>
            <a:ext cx="2413866" cy="135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17074" t="10821" r="17471" b="10088"/>
          <a:stretch/>
        </p:blipFill>
        <p:spPr bwMode="auto">
          <a:xfrm>
            <a:off x="1321463" y="1839270"/>
            <a:ext cx="997528" cy="1205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3"/>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2429" y="131633"/>
            <a:ext cx="1978250" cy="6926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77154" y="3443323"/>
            <a:ext cx="2384641" cy="13413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fld id="{70052E88-6D58-454A-9E96-62C17E069CEF}" type="slidenum">
              <a:rPr lang="en-US" smtClean="0"/>
              <a:pPr/>
              <a:t>4</a:t>
            </a:fld>
            <a:endParaRPr lang="en-US"/>
          </a:p>
        </p:txBody>
      </p:sp>
    </p:spTree>
    <p:extLst>
      <p:ext uri="{BB962C8B-B14F-4D97-AF65-F5344CB8AC3E}">
        <p14:creationId xmlns:p14="http://schemas.microsoft.com/office/powerpoint/2010/main" xmlns="" val="41565093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xmlns="" val="3946039720"/>
              </p:ext>
            </p:extLst>
          </p:nvPr>
        </p:nvGraphicFramePr>
        <p:xfrm>
          <a:off x="381000" y="1719263"/>
          <a:ext cx="8407400" cy="4406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p:cNvSpPr>
            <a:spLocks noGrp="1"/>
          </p:cNvSpPr>
          <p:nvPr>
            <p:ph type="title"/>
          </p:nvPr>
        </p:nvSpPr>
        <p:spPr/>
        <p:txBody>
          <a:bodyPr/>
          <a:lstStyle/>
          <a:p>
            <a:r>
              <a:rPr lang="de-DE" dirty="0" err="1" smtClean="0"/>
              <a:t>Added</a:t>
            </a:r>
            <a:r>
              <a:rPr lang="de-DE" dirty="0" smtClean="0"/>
              <a:t> Value Chain</a:t>
            </a:r>
            <a:endParaRPr lang="en-US" dirty="0"/>
          </a:p>
        </p:txBody>
      </p:sp>
      <p:pic>
        <p:nvPicPr>
          <p:cNvPr id="5"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0" y="6165305"/>
            <a:ext cx="1978250" cy="6926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fld id="{70052E88-6D58-454A-9E96-62C17E069CEF}" type="slidenum">
              <a:rPr lang="en-US" smtClean="0"/>
              <a:pPr/>
              <a:t>5</a:t>
            </a:fld>
            <a:endParaRPr lang="en-US"/>
          </a:p>
        </p:txBody>
      </p:sp>
    </p:spTree>
    <p:extLst>
      <p:ext uri="{BB962C8B-B14F-4D97-AF65-F5344CB8AC3E}">
        <p14:creationId xmlns:p14="http://schemas.microsoft.com/office/powerpoint/2010/main" xmlns="" val="19568791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en-US" dirty="0" smtClean="0"/>
          </a:p>
          <a:p>
            <a:endParaRPr lang="en-US" dirty="0" smtClean="0"/>
          </a:p>
          <a:p>
            <a:r>
              <a:rPr lang="en-US" dirty="0" smtClean="0"/>
              <a:t>In how far can NGOs work more efficiently by involving different groups of actors? In particular, what role can travelers play in the case of development NGOs?</a:t>
            </a:r>
          </a:p>
          <a:p>
            <a:endParaRPr lang="de-DE" dirty="0" smtClean="0"/>
          </a:p>
          <a:p>
            <a:endParaRPr lang="de-DE" dirty="0"/>
          </a:p>
          <a:p>
            <a:r>
              <a:rPr lang="en-US" dirty="0"/>
              <a:t>In how far can </a:t>
            </a:r>
            <a:r>
              <a:rPr lang="en-US" dirty="0" smtClean="0"/>
              <a:t>and should development NGOs shift from a pure development mission to a more encompassing mission, including benefits to Northern societies?</a:t>
            </a:r>
            <a:endParaRPr lang="en-US" dirty="0"/>
          </a:p>
          <a:p>
            <a:endParaRPr lang="en-US" dirty="0" smtClean="0"/>
          </a:p>
        </p:txBody>
      </p:sp>
      <p:sp>
        <p:nvSpPr>
          <p:cNvPr id="2" name="Titel 1"/>
          <p:cNvSpPr>
            <a:spLocks noGrp="1"/>
          </p:cNvSpPr>
          <p:nvPr>
            <p:ph type="title"/>
          </p:nvPr>
        </p:nvSpPr>
        <p:spPr/>
        <p:txBody>
          <a:bodyPr/>
          <a:lstStyle/>
          <a:p>
            <a:r>
              <a:rPr lang="de-DE" dirty="0" smtClean="0"/>
              <a:t>Research </a:t>
            </a:r>
            <a:r>
              <a:rPr lang="de-DE" dirty="0" err="1" smtClean="0"/>
              <a:t>Questions</a:t>
            </a:r>
            <a:endParaRPr lang="en-US" dirty="0"/>
          </a:p>
        </p:txBody>
      </p:sp>
      <p:sp>
        <p:nvSpPr>
          <p:cNvPr id="5" name="Foliennummernplatzhalter 4"/>
          <p:cNvSpPr>
            <a:spLocks noGrp="1"/>
          </p:cNvSpPr>
          <p:nvPr>
            <p:ph type="sldNum" sz="quarter" idx="12"/>
          </p:nvPr>
        </p:nvSpPr>
        <p:spPr/>
        <p:txBody>
          <a:bodyPr/>
          <a:lstStyle/>
          <a:p>
            <a:fld id="{70052E88-6D58-454A-9E96-62C17E069CEF}" type="slidenum">
              <a:rPr lang="en-US" smtClean="0"/>
              <a:pPr/>
              <a:t>6</a:t>
            </a:fld>
            <a:endParaRPr lang="en-US"/>
          </a:p>
        </p:txBody>
      </p:sp>
    </p:spTree>
    <p:extLst>
      <p:ext uri="{BB962C8B-B14F-4D97-AF65-F5344CB8AC3E}">
        <p14:creationId xmlns:p14="http://schemas.microsoft.com/office/powerpoint/2010/main" xmlns="" val="20062651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3140968"/>
            <a:ext cx="7620000" cy="1143000"/>
          </a:xfrm>
        </p:spPr>
        <p:txBody>
          <a:bodyPr/>
          <a:lstStyle/>
          <a:p>
            <a:r>
              <a:rPr lang="de-DE" dirty="0" err="1" smtClean="0">
                <a:solidFill>
                  <a:schemeClr val="tx1"/>
                </a:solidFill>
              </a:rPr>
              <a:t>Thanks</a:t>
            </a:r>
            <a:r>
              <a:rPr lang="de-DE" dirty="0" smtClean="0">
                <a:solidFill>
                  <a:schemeClr val="tx1"/>
                </a:solidFill>
              </a:rPr>
              <a:t> </a:t>
            </a:r>
            <a:r>
              <a:rPr lang="de-DE" dirty="0" err="1" smtClean="0">
                <a:solidFill>
                  <a:schemeClr val="tx1"/>
                </a:solidFill>
              </a:rPr>
              <a:t>for</a:t>
            </a:r>
            <a:r>
              <a:rPr lang="de-DE" dirty="0" smtClean="0">
                <a:solidFill>
                  <a:schemeClr val="tx1"/>
                </a:solidFill>
              </a:rPr>
              <a:t> </a:t>
            </a:r>
            <a:r>
              <a:rPr lang="de-DE" dirty="0" err="1" smtClean="0">
                <a:solidFill>
                  <a:schemeClr val="tx1"/>
                </a:solidFill>
              </a:rPr>
              <a:t>your</a:t>
            </a:r>
            <a:r>
              <a:rPr lang="de-DE" dirty="0" smtClean="0">
                <a:solidFill>
                  <a:schemeClr val="tx1"/>
                </a:solidFill>
              </a:rPr>
              <a:t> </a:t>
            </a:r>
            <a:r>
              <a:rPr lang="de-DE" dirty="0" err="1" smtClean="0">
                <a:solidFill>
                  <a:schemeClr val="tx1"/>
                </a:solidFill>
              </a:rPr>
              <a:t>attention</a:t>
            </a:r>
            <a:r>
              <a:rPr lang="de-DE" dirty="0" smtClean="0">
                <a:solidFill>
                  <a:schemeClr val="tx1"/>
                </a:solidFill>
              </a:rPr>
              <a:t>!</a:t>
            </a:r>
            <a:endParaRPr lang="en-US" dirty="0">
              <a:solidFill>
                <a:schemeClr val="tx1"/>
              </a:solidFill>
            </a:endParaRPr>
          </a:p>
        </p:txBody>
      </p:sp>
      <p:sp>
        <p:nvSpPr>
          <p:cNvPr id="3" name="Foliennummernplatzhalter 2"/>
          <p:cNvSpPr>
            <a:spLocks noGrp="1"/>
          </p:cNvSpPr>
          <p:nvPr>
            <p:ph type="sldNum" sz="quarter" idx="12"/>
          </p:nvPr>
        </p:nvSpPr>
        <p:spPr/>
        <p:txBody>
          <a:bodyPr/>
          <a:lstStyle/>
          <a:p>
            <a:fld id="{70052E88-6D58-454A-9E96-62C17E069CEF}" type="slidenum">
              <a:rPr lang="en-US" smtClean="0"/>
              <a:pPr/>
              <a:t>7</a:t>
            </a:fld>
            <a:endParaRPr lang="en-US"/>
          </a:p>
        </p:txBody>
      </p:sp>
    </p:spTree>
    <p:extLst>
      <p:ext uri="{BB962C8B-B14F-4D97-AF65-F5344CB8AC3E}">
        <p14:creationId xmlns:p14="http://schemas.microsoft.com/office/powerpoint/2010/main" xmlns="" val="114708182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aster">
  <a:themeElements>
    <a:clrScheme name="Benutzerdefiniert 1">
      <a:dk1>
        <a:sysClr val="windowText" lastClr="000000"/>
      </a:dk1>
      <a:lt1>
        <a:sysClr val="window" lastClr="FFFFFF"/>
      </a:lt1>
      <a:dk2>
        <a:srgbClr val="303030"/>
      </a:dk2>
      <a:lt2>
        <a:srgbClr val="DEDEE0"/>
      </a:lt2>
      <a:accent1>
        <a:srgbClr val="AD0101"/>
      </a:accent1>
      <a:accent2>
        <a:srgbClr val="726056"/>
      </a:accent2>
      <a:accent3>
        <a:srgbClr val="FFC000"/>
      </a:accent3>
      <a:accent4>
        <a:srgbClr val="FFC000"/>
      </a:accent4>
      <a:accent5>
        <a:srgbClr val="9D4E00"/>
      </a:accent5>
      <a:accent6>
        <a:srgbClr val="730E00"/>
      </a:accent6>
      <a:hlink>
        <a:srgbClr val="D26900"/>
      </a:hlink>
      <a:folHlink>
        <a:srgbClr val="D89243"/>
      </a:folHlink>
    </a:clrScheme>
    <a:fontScheme name="Raster">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Raster">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0</TotalTime>
  <Words>449</Words>
  <Application>Microsoft Office PowerPoint</Application>
  <PresentationFormat>Экран (4:3)</PresentationFormat>
  <Paragraphs>57</Paragraphs>
  <Slides>7</Slides>
  <Notes>4</Notes>
  <HiddenSlides>0</HiddenSlides>
  <MMClips>1</MMClips>
  <ScaleCrop>false</ScaleCrop>
  <HeadingPairs>
    <vt:vector size="4" baseType="variant">
      <vt:variant>
        <vt:lpstr>Тема</vt:lpstr>
      </vt:variant>
      <vt:variant>
        <vt:i4>1</vt:i4>
      </vt:variant>
      <vt:variant>
        <vt:lpstr>Заголовки слайдов</vt:lpstr>
      </vt:variant>
      <vt:variant>
        <vt:i4>7</vt:i4>
      </vt:variant>
    </vt:vector>
  </HeadingPairs>
  <TitlesOfParts>
    <vt:vector size="8" baseType="lpstr">
      <vt:lpstr>Raster</vt:lpstr>
      <vt:lpstr>Three Rounds Make a Ride</vt:lpstr>
      <vt:lpstr>About play it on</vt:lpstr>
      <vt:lpstr>Challenges for Play It On</vt:lpstr>
      <vt:lpstr>Conceptual Design</vt:lpstr>
      <vt:lpstr>Added Value Chain</vt:lpstr>
      <vt:lpstr>Research Questions</vt:lpstr>
      <vt:lpstr>Thanks for your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Rounds Make a Ride</dc:title>
  <dc:creator>Kimmy</dc:creator>
  <cp:lastModifiedBy>OMO</cp:lastModifiedBy>
  <cp:revision>22</cp:revision>
  <dcterms:created xsi:type="dcterms:W3CDTF">2015-05-17T10:10:03Z</dcterms:created>
  <dcterms:modified xsi:type="dcterms:W3CDTF">2015-06-02T09:28:16Z</dcterms:modified>
</cp:coreProperties>
</file>