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40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02.06.2015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pPr/>
              <a:t>02.06.2015</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060848"/>
            <a:ext cx="7706816" cy="1800200"/>
          </a:xfrm>
        </p:spPr>
        <p:txBody>
          <a:bodyPr>
            <a:noAutofit/>
          </a:bodyPr>
          <a:lstStyle/>
          <a:p>
            <a:pPr algn="ctr"/>
            <a:r>
              <a:rPr lang="en-US" sz="4000" dirty="0" smtClean="0"/>
              <a:t>Hoary</a:t>
            </a:r>
            <a:r>
              <a:rPr lang="ru-RU" sz="4000" dirty="0" smtClean="0"/>
              <a:t> </a:t>
            </a:r>
            <a:r>
              <a:rPr lang="en-US" sz="4000" dirty="0"/>
              <a:t>adviser</a:t>
            </a:r>
            <a:endParaRPr lang="ru-RU" sz="4000" dirty="0"/>
          </a:p>
        </p:txBody>
      </p:sp>
    </p:spTree>
    <p:extLst>
      <p:ext uri="{BB962C8B-B14F-4D97-AF65-F5344CB8AC3E}">
        <p14:creationId xmlns:p14="http://schemas.microsoft.com/office/powerpoint/2010/main" xmlns="" val="211183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purpose of the project</a:t>
            </a:r>
            <a:endParaRPr lang="ru-RU" dirty="0"/>
          </a:p>
        </p:txBody>
      </p:sp>
      <p:sp>
        <p:nvSpPr>
          <p:cNvPr id="3" name="Объект 2"/>
          <p:cNvSpPr>
            <a:spLocks noGrp="1"/>
          </p:cNvSpPr>
          <p:nvPr>
            <p:ph sz="quarter" idx="13"/>
          </p:nvPr>
        </p:nvSpPr>
        <p:spPr/>
        <p:txBody>
          <a:bodyPr>
            <a:normAutofit/>
          </a:bodyPr>
          <a:lstStyle/>
          <a:p>
            <a:pPr algn="ctr"/>
            <a:r>
              <a:rPr lang="en-US" sz="3600" dirty="0" smtClean="0"/>
              <a:t>Creating </a:t>
            </a:r>
            <a:r>
              <a:rPr lang="en-US" sz="3600" dirty="0"/>
              <a:t>a system of learning new skills and involvement of pensioners (retiree) in business projects through the Internet as </a:t>
            </a:r>
            <a:r>
              <a:rPr lang="en-US" sz="3600" dirty="0" smtClean="0"/>
              <a:t>consultants, advisers </a:t>
            </a:r>
            <a:r>
              <a:rPr lang="en-US" sz="3600" dirty="0"/>
              <a:t>and </a:t>
            </a:r>
            <a:r>
              <a:rPr lang="en-US" sz="3600" dirty="0" smtClean="0"/>
              <a:t>volunteers.</a:t>
            </a:r>
            <a:endParaRPr lang="ru-RU" sz="3600" dirty="0"/>
          </a:p>
        </p:txBody>
      </p:sp>
    </p:spTree>
    <p:extLst>
      <p:ext uri="{BB962C8B-B14F-4D97-AF65-F5344CB8AC3E}">
        <p14:creationId xmlns:p14="http://schemas.microsoft.com/office/powerpoint/2010/main" xmlns="" val="264579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H="1">
            <a:off x="9143999" y="6741368"/>
            <a:ext cx="45719" cy="142706"/>
          </a:xfrm>
        </p:spPr>
        <p:txBody>
          <a:bodyPr>
            <a:normAutofit fontScale="25000" lnSpcReduction="20000"/>
          </a:bodyPr>
          <a:lstStyle/>
          <a:p>
            <a:endParaRPr lang="ru-RU" sz="1800" dirty="0"/>
          </a:p>
        </p:txBody>
      </p:sp>
      <p:sp>
        <p:nvSpPr>
          <p:cNvPr id="3" name="Заголовок 2"/>
          <p:cNvSpPr>
            <a:spLocks noGrp="1"/>
          </p:cNvSpPr>
          <p:nvPr>
            <p:ph type="ctrTitle"/>
          </p:nvPr>
        </p:nvSpPr>
        <p:spPr>
          <a:xfrm>
            <a:off x="685800" y="836712"/>
            <a:ext cx="7774632" cy="2641201"/>
          </a:xfrm>
        </p:spPr>
        <p:txBody>
          <a:bodyPr/>
          <a:lstStyle/>
          <a:p>
            <a:r>
              <a:rPr lang="en-US" dirty="0"/>
              <a:t>Many retirees have the most valuable knowledge and experience that can help both budding entrepreneurs and mature </a:t>
            </a:r>
            <a:r>
              <a:rPr lang="en-US" dirty="0" smtClean="0"/>
              <a:t>businessmen both </a:t>
            </a:r>
            <a:r>
              <a:rPr lang="en-US" dirty="0"/>
              <a:t>in business and in </a:t>
            </a:r>
            <a:r>
              <a:rPr lang="en-US" dirty="0" smtClean="0"/>
              <a:t>life. </a:t>
            </a:r>
            <a:r>
              <a:rPr lang="en-US" dirty="0"/>
              <a:t>The project will also help by pensioners live more fully and improve their financial </a:t>
            </a:r>
            <a:r>
              <a:rPr lang="en-US" dirty="0" smtClean="0"/>
              <a:t>situation.</a:t>
            </a:r>
            <a:endParaRPr lang="ru-RU" dirty="0"/>
          </a:p>
        </p:txBody>
      </p:sp>
    </p:spTree>
    <p:extLst>
      <p:ext uri="{BB962C8B-B14F-4D97-AF65-F5344CB8AC3E}">
        <p14:creationId xmlns:p14="http://schemas.microsoft.com/office/powerpoint/2010/main" xmlns="" val="239289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64488" y="188640"/>
            <a:ext cx="75928" cy="72008"/>
          </a:xfrm>
        </p:spPr>
        <p:txBody>
          <a:bodyPr/>
          <a:lstStyle/>
          <a:p>
            <a:endParaRPr lang="ru-RU" dirty="0"/>
          </a:p>
        </p:txBody>
      </p:sp>
      <p:sp>
        <p:nvSpPr>
          <p:cNvPr id="3" name="Объект 2"/>
          <p:cNvSpPr>
            <a:spLocks noGrp="1"/>
          </p:cNvSpPr>
          <p:nvPr>
            <p:ph sz="quarter" idx="13"/>
          </p:nvPr>
        </p:nvSpPr>
        <p:spPr>
          <a:xfrm>
            <a:off x="539552" y="260648"/>
            <a:ext cx="8136904" cy="6336704"/>
          </a:xfrm>
        </p:spPr>
        <p:txBody>
          <a:bodyPr>
            <a:normAutofit/>
          </a:bodyPr>
          <a:lstStyle/>
          <a:p>
            <a:r>
              <a:rPr lang="en-US" sz="3600" dirty="0"/>
              <a:t>Special social network </a:t>
            </a:r>
            <a:r>
              <a:rPr lang="en-US" sz="3600" dirty="0" smtClean="0"/>
              <a:t>"wise counselor</a:t>
            </a:r>
            <a:r>
              <a:rPr lang="en-US" sz="3600" dirty="0"/>
              <a:t>" or </a:t>
            </a:r>
            <a:r>
              <a:rPr lang="en-US" sz="3600" dirty="0" smtClean="0"/>
              <a:t>"hoary adviser" in </a:t>
            </a:r>
            <a:r>
              <a:rPr lang="en-US" sz="3600" dirty="0"/>
              <a:t>which pensioners will be able to learn how modern methods of doing </a:t>
            </a:r>
            <a:r>
              <a:rPr lang="en-US" sz="3600" dirty="0" smtClean="0"/>
              <a:t>business, </a:t>
            </a:r>
            <a:r>
              <a:rPr lang="en-US" sz="3600" dirty="0"/>
              <a:t>as well as to publish its </a:t>
            </a:r>
            <a:r>
              <a:rPr lang="en-US" sz="3600" dirty="0" smtClean="0"/>
              <a:t>proposals, </a:t>
            </a:r>
            <a:r>
              <a:rPr lang="en-US" sz="3600" dirty="0"/>
              <a:t>and to share experiences and opportunities with their </a:t>
            </a:r>
            <a:r>
              <a:rPr lang="en-US" sz="3600" dirty="0" smtClean="0"/>
              <a:t>companions, </a:t>
            </a:r>
            <a:r>
              <a:rPr lang="en-US" sz="3600" dirty="0"/>
              <a:t>the project will involve retirees from all regions of </a:t>
            </a:r>
            <a:r>
              <a:rPr lang="en-US" sz="3600" dirty="0" smtClean="0"/>
              <a:t>Russia.</a:t>
            </a:r>
            <a:endParaRPr lang="ru-RU" sz="3600" dirty="0"/>
          </a:p>
        </p:txBody>
      </p:sp>
    </p:spTree>
    <p:extLst>
      <p:ext uri="{BB962C8B-B14F-4D97-AF65-F5344CB8AC3E}">
        <p14:creationId xmlns:p14="http://schemas.microsoft.com/office/powerpoint/2010/main" xmlns="" val="334944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80728"/>
            <a:ext cx="7632848" cy="3384376"/>
          </a:xfrm>
        </p:spPr>
        <p:txBody>
          <a:bodyPr/>
          <a:lstStyle/>
          <a:p>
            <a:r>
              <a:rPr lang="en-US" dirty="0" smtClean="0"/>
              <a:t>Training</a:t>
            </a:r>
            <a:r>
              <a:rPr lang="ru-RU" dirty="0" smtClean="0"/>
              <a:t>:</a:t>
            </a:r>
            <a:br>
              <a:rPr lang="ru-RU" dirty="0" smtClean="0"/>
            </a:br>
            <a:r>
              <a:rPr lang="en-US" dirty="0" smtClean="0"/>
              <a:t>Training </a:t>
            </a:r>
            <a:r>
              <a:rPr lang="en-US" dirty="0"/>
              <a:t>for members of the </a:t>
            </a:r>
            <a:r>
              <a:rPr lang="en-US" dirty="0" smtClean="0"/>
              <a:t>network, </a:t>
            </a:r>
            <a:r>
              <a:rPr lang="en-US" dirty="0"/>
              <a:t>use it training</a:t>
            </a:r>
            <a:br>
              <a:rPr lang="en-US" dirty="0"/>
            </a:br>
            <a:r>
              <a:rPr lang="en-US" dirty="0" err="1"/>
              <a:t>Training</a:t>
            </a:r>
            <a:r>
              <a:rPr lang="en-US" dirty="0"/>
              <a:t> for senior citizens who want to become master trainers to train other seniors in a network</a:t>
            </a:r>
            <a:endParaRPr lang="ru-RU" dirty="0"/>
          </a:p>
        </p:txBody>
      </p:sp>
    </p:spTree>
    <p:extLst>
      <p:ext uri="{BB962C8B-B14F-4D97-AF65-F5344CB8AC3E}">
        <p14:creationId xmlns:p14="http://schemas.microsoft.com/office/powerpoint/2010/main" xmlns="" val="405329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922840" cy="1417638"/>
          </a:xfrm>
        </p:spPr>
        <p:txBody>
          <a:bodyPr/>
          <a:lstStyle/>
          <a:p>
            <a:r>
              <a:rPr lang="en-US" sz="2400" dirty="0"/>
              <a:t>The work </a:t>
            </a:r>
            <a:r>
              <a:rPr lang="en-US" sz="2400" dirty="0" smtClean="0"/>
              <a:t>plan</a:t>
            </a:r>
            <a:r>
              <a:rPr lang="en-US" sz="2400" dirty="0"/>
              <a:t/>
            </a:r>
            <a:br>
              <a:rPr lang="en-US" sz="2400" dirty="0"/>
            </a:br>
            <a:endParaRPr lang="ru-RU" sz="2400" dirty="0"/>
          </a:p>
        </p:txBody>
      </p:sp>
      <p:sp>
        <p:nvSpPr>
          <p:cNvPr id="3" name="Объект 2"/>
          <p:cNvSpPr>
            <a:spLocks noGrp="1"/>
          </p:cNvSpPr>
          <p:nvPr>
            <p:ph sz="quarter" idx="13"/>
          </p:nvPr>
        </p:nvSpPr>
        <p:spPr>
          <a:xfrm>
            <a:off x="467544" y="1268760"/>
            <a:ext cx="8066856" cy="5589240"/>
          </a:xfrm>
        </p:spPr>
        <p:txBody>
          <a:bodyPr>
            <a:normAutofit/>
          </a:bodyPr>
          <a:lstStyle/>
          <a:p>
            <a:pPr lvl="0">
              <a:buClr>
                <a:srgbClr val="DC9E1F"/>
              </a:buClr>
            </a:pPr>
            <a:r>
              <a:rPr lang="en-US" sz="2400" smtClean="0">
                <a:solidFill>
                  <a:srgbClr val="FFFFFF"/>
                </a:solidFill>
              </a:rPr>
              <a:t>Creating </a:t>
            </a:r>
            <a:r>
              <a:rPr lang="en-US" sz="2400" dirty="0">
                <a:solidFill>
                  <a:srgbClr val="FFFFFF"/>
                </a:solidFill>
              </a:rPr>
              <a:t>and updating an Internet resource</a:t>
            </a:r>
            <a:r>
              <a:rPr lang="ru-RU" sz="2400" dirty="0">
                <a:solidFill>
                  <a:srgbClr val="FFFFFF"/>
                </a:solidFill>
              </a:rPr>
              <a:t>:</a:t>
            </a:r>
          </a:p>
          <a:p>
            <a:pPr lvl="0">
              <a:buClr>
                <a:srgbClr val="DC9E1F"/>
              </a:buClr>
            </a:pPr>
            <a:r>
              <a:rPr lang="en-US" sz="2400" dirty="0">
                <a:solidFill>
                  <a:srgbClr val="FFFFFF"/>
                </a:solidFill>
              </a:rPr>
              <a:t>Specialized social network</a:t>
            </a:r>
          </a:p>
          <a:p>
            <a:pPr lvl="0">
              <a:buClr>
                <a:srgbClr val="DC9E1F"/>
              </a:buClr>
            </a:pPr>
            <a:r>
              <a:rPr lang="en-US" sz="2400" dirty="0">
                <a:solidFill>
                  <a:srgbClr val="FFFFFF"/>
                </a:solidFill>
              </a:rPr>
              <a:t>The structure, which allows the participants to publish articles that demonstrate their competence and their customers to post reviews about teamwork</a:t>
            </a:r>
          </a:p>
          <a:p>
            <a:pPr lvl="0">
              <a:buClr>
                <a:srgbClr val="DC9E1F"/>
              </a:buClr>
            </a:pPr>
            <a:r>
              <a:rPr lang="en-US" sz="2400" dirty="0">
                <a:solidFill>
                  <a:srgbClr val="FFFFFF"/>
                </a:solidFill>
              </a:rPr>
              <a:t>The structure, which allows seniors to engage in the business of partnership projects of Internet resources</a:t>
            </a:r>
          </a:p>
          <a:p>
            <a:pPr lvl="0">
              <a:buClr>
                <a:srgbClr val="DC9E1F"/>
              </a:buClr>
            </a:pPr>
            <a:r>
              <a:rPr lang="en-US" sz="2400" dirty="0">
                <a:solidFill>
                  <a:srgbClr val="FFFFFF"/>
                </a:solidFill>
              </a:rPr>
              <a:t>Assessment and rating calculation</a:t>
            </a:r>
            <a:endParaRPr lang="ru-RU" sz="2400" dirty="0">
              <a:solidFill>
                <a:srgbClr val="FFFFFF"/>
              </a:solidFill>
            </a:endParaRPr>
          </a:p>
          <a:p>
            <a:endParaRPr lang="ru-RU" dirty="0"/>
          </a:p>
        </p:txBody>
      </p:sp>
    </p:spTree>
    <p:extLst>
      <p:ext uri="{BB962C8B-B14F-4D97-AF65-F5344CB8AC3E}">
        <p14:creationId xmlns:p14="http://schemas.microsoft.com/office/powerpoint/2010/main" xmlns="" val="632160515"/>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30</TotalTime>
  <Words>189</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Горизонт</vt:lpstr>
      <vt:lpstr>Hoary adviser</vt:lpstr>
      <vt:lpstr>The purpose of the project</vt:lpstr>
      <vt:lpstr>Many retirees have the most valuable knowledge and experience that can help both budding entrepreneurs and mature businessmen both in business and in life. The project will also help by pensioners live more fully and improve their financial situation.</vt:lpstr>
      <vt:lpstr>Слайд 4</vt:lpstr>
      <vt:lpstr>Training: Training for members of the network, use it training Training for senior citizens who want to become master trainers to train other seniors in a network</vt:lpstr>
      <vt:lpstr>The work plan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OMO</cp:lastModifiedBy>
  <cp:revision>7</cp:revision>
  <dcterms:created xsi:type="dcterms:W3CDTF">2015-03-11T13:01:13Z</dcterms:created>
  <dcterms:modified xsi:type="dcterms:W3CDTF">2015-06-02T09:19:24Z</dcterms:modified>
</cp:coreProperties>
</file>