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8" r:id="rId2"/>
    <p:sldId id="338" r:id="rId3"/>
    <p:sldId id="339" r:id="rId4"/>
    <p:sldId id="335" r:id="rId5"/>
    <p:sldId id="341" r:id="rId6"/>
    <p:sldId id="347" r:id="rId7"/>
    <p:sldId id="377" r:id="rId8"/>
    <p:sldId id="344" r:id="rId9"/>
    <p:sldId id="346" r:id="rId10"/>
    <p:sldId id="348" r:id="rId11"/>
    <p:sldId id="356" r:id="rId12"/>
    <p:sldId id="359" r:id="rId13"/>
    <p:sldId id="378" r:id="rId14"/>
    <p:sldId id="350" r:id="rId15"/>
    <p:sldId id="351" r:id="rId16"/>
    <p:sldId id="358" r:id="rId17"/>
    <p:sldId id="360" r:id="rId18"/>
    <p:sldId id="357" r:id="rId19"/>
    <p:sldId id="373" r:id="rId20"/>
    <p:sldId id="342" r:id="rId21"/>
    <p:sldId id="353" r:id="rId22"/>
    <p:sldId id="361" r:id="rId23"/>
    <p:sldId id="362" r:id="rId24"/>
    <p:sldId id="354" r:id="rId25"/>
    <p:sldId id="399" r:id="rId26"/>
    <p:sldId id="368" r:id="rId27"/>
    <p:sldId id="407" r:id="rId28"/>
    <p:sldId id="408" r:id="rId29"/>
    <p:sldId id="371" r:id="rId30"/>
    <p:sldId id="264" r:id="rId31"/>
    <p:sldId id="265" r:id="rId32"/>
    <p:sldId id="374" r:id="rId33"/>
    <p:sldId id="270" r:id="rId34"/>
    <p:sldId id="271" r:id="rId35"/>
    <p:sldId id="272" r:id="rId36"/>
    <p:sldId id="375" r:id="rId37"/>
    <p:sldId id="274" r:id="rId38"/>
    <p:sldId id="376" r:id="rId39"/>
    <p:sldId id="382" r:id="rId40"/>
    <p:sldId id="406" r:id="rId41"/>
    <p:sldId id="305" r:id="rId42"/>
    <p:sldId id="404" r:id="rId43"/>
    <p:sldId id="381" r:id="rId44"/>
    <p:sldId id="402" r:id="rId45"/>
    <p:sldId id="384" r:id="rId46"/>
    <p:sldId id="386" r:id="rId47"/>
    <p:sldId id="398" r:id="rId48"/>
    <p:sldId id="392" r:id="rId49"/>
    <p:sldId id="409" r:id="rId50"/>
    <p:sldId id="389" r:id="rId51"/>
    <p:sldId id="390" r:id="rId52"/>
    <p:sldId id="391" r:id="rId53"/>
    <p:sldId id="387" r:id="rId54"/>
    <p:sldId id="393" r:id="rId55"/>
    <p:sldId id="394" r:id="rId56"/>
    <p:sldId id="4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5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A54F-3E25-45C5-9378-CE69950CB4E8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8EC8B-E8A1-41A2-B140-DA27E7A2A7A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3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582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389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57F324-3FAE-4AD0-9424-A6ADEB29C1C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23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defTabSz="8814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25FF70E-FEBE-4A3F-808C-0BB10E0755A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23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16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17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18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20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22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7237" cy="342582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5027414" cy="411389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23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25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93C59-8AE4-4DE5-98A8-81A43DA0BD72}" type="slidenum">
              <a:rPr lang="en-US"/>
              <a:pPr/>
              <a:t>29</a:t>
            </a:fld>
            <a:endParaRPr lang="en-US"/>
          </a:p>
        </p:txBody>
      </p:sp>
      <p:sp>
        <p:nvSpPr>
          <p:cNvPr id="101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7133" y="8688049"/>
            <a:ext cx="2970868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8" tIns="44788" rIns="89578" bIns="44788"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A2C78A4-5972-4FDF-A829-93855A11CE40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7133" y="8688049"/>
            <a:ext cx="2970868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8" tIns="44788" rIns="89578" bIns="44788"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C40DD87-1DE5-4DA0-A309-06DC369EF57B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76B620-564B-4EEF-B65D-98DD7F430CF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B6F9FD-8258-4D8A-815A-4E6E7023B8D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47B913-D790-4D9F-8294-FCA8587075D9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7133" y="8688049"/>
            <a:ext cx="2970868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8" tIns="44788" rIns="89578" bIns="44788"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1A1C971-A135-495D-849F-7B715C835DC0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39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40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AC653-C62D-497C-B9AD-9A665AAFD14A}" type="slidenum">
              <a:rPr lang="en-US"/>
              <a:pPr/>
              <a:t>41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AC653-C62D-497C-B9AD-9A665AAFD14A}" type="slidenum">
              <a:rPr lang="en-US"/>
              <a:pPr/>
              <a:t>42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43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701DB-5B70-4D1B-A6E4-C279DFBB0EA7}" type="slidenum">
              <a:rPr lang="en-US"/>
              <a:pPr/>
              <a:t>44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45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46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2191"/>
            <a:ext cx="5024438" cy="41154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1" tIns="43719" rIns="87441" bIns="43719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2191"/>
            <a:ext cx="5024438" cy="41154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1" tIns="43719" rIns="87441" bIns="43719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2191"/>
            <a:ext cx="5024438" cy="41154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1" tIns="43719" rIns="87441" bIns="43719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342464"/>
            <a:ext cx="5034791" cy="41144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2191"/>
            <a:ext cx="5024438" cy="41154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1" tIns="43719" rIns="87441" bIns="43719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701DB-5B70-4D1B-A6E4-C279DFBB0EA7}" type="slidenum">
              <a:rPr lang="en-US"/>
              <a:pPr/>
              <a:t>56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342464"/>
            <a:ext cx="5034791" cy="41144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1" y="4342191"/>
            <a:ext cx="5024438" cy="411691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1" tIns="43230" rIns="86461" bIns="43230" anchor="b"/>
          <a:lstStyle>
            <a:lvl1pPr defTabSz="9699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15FFE76-0937-48DE-B37B-8450BC7D7C23}" type="slidenum">
              <a:rPr lang="en-GB" sz="1100"/>
              <a:pPr algn="r" eaLnBrk="1" hangingPunct="1"/>
              <a:t>9</a:t>
            </a:fld>
            <a:endParaRPr lang="en-GB" sz="11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1" tIns="43230" rIns="86461" bIns="43230"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11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71CE6-9CD1-4C8F-BE98-B579002EDFD9}" type="slidenum">
              <a:rPr lang="en-US"/>
              <a:pPr/>
              <a:t>12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57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14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67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78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48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31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83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33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10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6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6981-52FE-4E6A-B690-3E79153A9629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2A13A-6110-4F2B-A8E6-6446A45597A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e/imgres?imgurl=http://www.geographie.uni-marburg.de/deuframat/images/6/6_4/nies/abb1_gr.jpg&amp;imgrefurl=http://www.geographie.uni-marburg.de/parser/parser.php?file=/deuframat/deutsch/6/6_4/nies/kap_1.htm&amp;h=368&amp;w=500&amp;sz=54&amp;hl=de&amp;start=9&amp;tbnid=5wqDW-wYcz_6dM:&amp;tbnh=96&amp;tbnw=130&amp;prev=/images?q=Fall+der+Berliner+Mauer&amp;gbv=2&amp;svnum=10&amp;hl=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e/imgres?imgurl=http://www.geographie.uni-marburg.de/deuframat/images/6/6_4/nies/abb1_gr.jpg&amp;imgrefurl=http://www.geographie.uni-marburg.de/parser/parser.php?file=/deuframat/deutsch/6/6_4/nies/kap_1.htm&amp;h=368&amp;w=500&amp;sz=54&amp;hl=de&amp;start=9&amp;tbnid=5wqDW-wYcz_6dM:&amp;tbnh=96&amp;tbnw=130&amp;prev=/images?q=Fall+der+Berliner+Mauer&amp;gbv=2&amp;svnum=10&amp;hl=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Description: 09pt_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79082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/>
          <p:nvPr/>
        </p:nvSpPr>
        <p:spPr>
          <a:xfrm>
            <a:off x="0" y="251460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Young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Expert‘s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Workshop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2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de-DE" sz="32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de-DE" sz="3200" b="1" dirty="0" err="1" smtClean="0">
                <a:solidFill>
                  <a:schemeClr val="bg1"/>
                </a:solidFill>
              </a:rPr>
              <a:t>Fertility</a:t>
            </a:r>
            <a:r>
              <a:rPr lang="de-DE" sz="3200" b="1" dirty="0" smtClean="0">
                <a:solidFill>
                  <a:schemeClr val="bg1"/>
                </a:solidFill>
              </a:rPr>
              <a:t> Trends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2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59766" y="1768475"/>
            <a:ext cx="75533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2941" y="1771650"/>
            <a:ext cx="7546975" cy="4930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3166" y="1938338"/>
            <a:ext cx="6675438" cy="4344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438400" y="19812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6"/>
          <p:cNvSpPr>
            <a:spLocks noChangeArrowheads="1"/>
          </p:cNvSpPr>
          <p:nvPr/>
        </p:nvSpPr>
        <p:spPr bwMode="auto">
          <a:xfrm>
            <a:off x="866775" y="1911350"/>
            <a:ext cx="7208838" cy="4157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5" name="Rectangle 30"/>
          <p:cNvSpPr>
            <a:spLocks noChangeArrowheads="1"/>
          </p:cNvSpPr>
          <p:nvPr/>
        </p:nvSpPr>
        <p:spPr bwMode="auto">
          <a:xfrm>
            <a:off x="23813" y="1092200"/>
            <a:ext cx="3778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b="1">
                <a:solidFill>
                  <a:srgbClr val="004466"/>
                </a:solidFill>
              </a:rPr>
              <a:t>Monthly Total Fertility Rate (TFR)</a:t>
            </a:r>
          </a:p>
        </p:txBody>
      </p:sp>
      <p:sp>
        <p:nvSpPr>
          <p:cNvPr id="38916" name="Rectangle 41"/>
          <p:cNvSpPr>
            <a:spLocks noChangeArrowheads="1"/>
          </p:cNvSpPr>
          <p:nvPr/>
        </p:nvSpPr>
        <p:spPr bwMode="auto">
          <a:xfrm>
            <a:off x="882650" y="1912938"/>
            <a:ext cx="7207250" cy="4149725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7" name="Line 42"/>
          <p:cNvSpPr>
            <a:spLocks noChangeShapeType="1"/>
          </p:cNvSpPr>
          <p:nvPr/>
        </p:nvSpPr>
        <p:spPr bwMode="auto">
          <a:xfrm>
            <a:off x="882650" y="1912938"/>
            <a:ext cx="1588" cy="4149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8" name="Line 43"/>
          <p:cNvSpPr>
            <a:spLocks noChangeShapeType="1"/>
          </p:cNvSpPr>
          <p:nvPr/>
        </p:nvSpPr>
        <p:spPr bwMode="auto">
          <a:xfrm>
            <a:off x="817563" y="6062663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9" name="Line 44"/>
          <p:cNvSpPr>
            <a:spLocks noChangeShapeType="1"/>
          </p:cNvSpPr>
          <p:nvPr/>
        </p:nvSpPr>
        <p:spPr bwMode="auto">
          <a:xfrm>
            <a:off x="817563" y="5026025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0" name="Line 45"/>
          <p:cNvSpPr>
            <a:spLocks noChangeShapeType="1"/>
          </p:cNvSpPr>
          <p:nvPr/>
        </p:nvSpPr>
        <p:spPr bwMode="auto">
          <a:xfrm>
            <a:off x="817563" y="3990975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1" name="Line 46"/>
          <p:cNvSpPr>
            <a:spLocks noChangeShapeType="1"/>
          </p:cNvSpPr>
          <p:nvPr/>
        </p:nvSpPr>
        <p:spPr bwMode="auto">
          <a:xfrm>
            <a:off x="817563" y="2947988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2" name="Line 47"/>
          <p:cNvSpPr>
            <a:spLocks noChangeShapeType="1"/>
          </p:cNvSpPr>
          <p:nvPr/>
        </p:nvSpPr>
        <p:spPr bwMode="auto">
          <a:xfrm>
            <a:off x="817563" y="1912938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3" name="Line 48"/>
          <p:cNvSpPr>
            <a:spLocks noChangeShapeType="1"/>
          </p:cNvSpPr>
          <p:nvPr/>
        </p:nvSpPr>
        <p:spPr bwMode="auto">
          <a:xfrm>
            <a:off x="882650" y="6062663"/>
            <a:ext cx="720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4" name="Line 49"/>
          <p:cNvSpPr>
            <a:spLocks noChangeShapeType="1"/>
          </p:cNvSpPr>
          <p:nvPr/>
        </p:nvSpPr>
        <p:spPr bwMode="auto">
          <a:xfrm flipV="1">
            <a:off x="882650" y="606266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5" name="Line 50"/>
          <p:cNvSpPr>
            <a:spLocks noChangeShapeType="1"/>
          </p:cNvSpPr>
          <p:nvPr/>
        </p:nvSpPr>
        <p:spPr bwMode="auto">
          <a:xfrm flipV="1">
            <a:off x="2724150" y="606266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6" name="Line 51"/>
          <p:cNvSpPr>
            <a:spLocks noChangeShapeType="1"/>
          </p:cNvSpPr>
          <p:nvPr/>
        </p:nvSpPr>
        <p:spPr bwMode="auto">
          <a:xfrm flipV="1">
            <a:off x="4564063" y="6062663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7" name="Line 52"/>
          <p:cNvSpPr>
            <a:spLocks noChangeShapeType="1"/>
          </p:cNvSpPr>
          <p:nvPr/>
        </p:nvSpPr>
        <p:spPr bwMode="auto">
          <a:xfrm flipV="1">
            <a:off x="6405563" y="6062663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8" name="Freeform 53"/>
          <p:cNvSpPr>
            <a:spLocks/>
          </p:cNvSpPr>
          <p:nvPr/>
        </p:nvSpPr>
        <p:spPr bwMode="auto">
          <a:xfrm>
            <a:off x="882650" y="2792413"/>
            <a:ext cx="157163" cy="220662"/>
          </a:xfrm>
          <a:custGeom>
            <a:avLst/>
            <a:gdLst>
              <a:gd name="T0" fmla="*/ 0 w 99"/>
              <a:gd name="T1" fmla="*/ 0 h 139"/>
              <a:gd name="T2" fmla="*/ 2147483647 w 99"/>
              <a:gd name="T3" fmla="*/ 2147483647 h 139"/>
              <a:gd name="T4" fmla="*/ 2147483647 w 99"/>
              <a:gd name="T5" fmla="*/ 2147483647 h 139"/>
              <a:gd name="T6" fmla="*/ 2147483647 w 99"/>
              <a:gd name="T7" fmla="*/ 2147483647 h 139"/>
              <a:gd name="T8" fmla="*/ 2147483647 w 99"/>
              <a:gd name="T9" fmla="*/ 2147483647 h 139"/>
              <a:gd name="T10" fmla="*/ 2147483647 w 99"/>
              <a:gd name="T11" fmla="*/ 2147483647 h 139"/>
              <a:gd name="T12" fmla="*/ 2147483647 w 99"/>
              <a:gd name="T13" fmla="*/ 2147483647 h 139"/>
              <a:gd name="T14" fmla="*/ 2147483647 w 99"/>
              <a:gd name="T15" fmla="*/ 2147483647 h 1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139"/>
              <a:gd name="T26" fmla="*/ 99 w 99"/>
              <a:gd name="T27" fmla="*/ 139 h 1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139">
                <a:moveTo>
                  <a:pt x="0" y="0"/>
                </a:moveTo>
                <a:lnTo>
                  <a:pt x="11" y="20"/>
                </a:lnTo>
                <a:lnTo>
                  <a:pt x="26" y="41"/>
                </a:lnTo>
                <a:lnTo>
                  <a:pt x="52" y="93"/>
                </a:lnTo>
                <a:lnTo>
                  <a:pt x="62" y="113"/>
                </a:lnTo>
                <a:lnTo>
                  <a:pt x="73" y="129"/>
                </a:lnTo>
                <a:lnTo>
                  <a:pt x="88" y="139"/>
                </a:lnTo>
                <a:lnTo>
                  <a:pt x="99" y="13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9" name="Freeform 54"/>
          <p:cNvSpPr>
            <a:spLocks/>
          </p:cNvSpPr>
          <p:nvPr/>
        </p:nvSpPr>
        <p:spPr bwMode="auto">
          <a:xfrm>
            <a:off x="1039813" y="2643188"/>
            <a:ext cx="147637" cy="369887"/>
          </a:xfrm>
          <a:custGeom>
            <a:avLst/>
            <a:gdLst>
              <a:gd name="T0" fmla="*/ 0 w 93"/>
              <a:gd name="T1" fmla="*/ 2147483647 h 233"/>
              <a:gd name="T2" fmla="*/ 2147483647 w 93"/>
              <a:gd name="T3" fmla="*/ 2147483647 h 233"/>
              <a:gd name="T4" fmla="*/ 2147483647 w 93"/>
              <a:gd name="T5" fmla="*/ 2147483647 h 233"/>
              <a:gd name="T6" fmla="*/ 2147483647 w 93"/>
              <a:gd name="T7" fmla="*/ 2147483647 h 233"/>
              <a:gd name="T8" fmla="*/ 2147483647 w 93"/>
              <a:gd name="T9" fmla="*/ 2147483647 h 233"/>
              <a:gd name="T10" fmla="*/ 2147483647 w 93"/>
              <a:gd name="T11" fmla="*/ 2147483647 h 233"/>
              <a:gd name="T12" fmla="*/ 2147483647 w 93"/>
              <a:gd name="T13" fmla="*/ 2147483647 h 233"/>
              <a:gd name="T14" fmla="*/ 2147483647 w 93"/>
              <a:gd name="T15" fmla="*/ 2147483647 h 233"/>
              <a:gd name="T16" fmla="*/ 2147483647 w 93"/>
              <a:gd name="T17" fmla="*/ 2147483647 h 233"/>
              <a:gd name="T18" fmla="*/ 2147483647 w 93"/>
              <a:gd name="T19" fmla="*/ 2147483647 h 233"/>
              <a:gd name="T20" fmla="*/ 2147483647 w 93"/>
              <a:gd name="T21" fmla="*/ 0 h 2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233"/>
              <a:gd name="T35" fmla="*/ 93 w 93"/>
              <a:gd name="T36" fmla="*/ 233 h 2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233">
                <a:moveTo>
                  <a:pt x="0" y="233"/>
                </a:moveTo>
                <a:lnTo>
                  <a:pt x="5" y="228"/>
                </a:lnTo>
                <a:lnTo>
                  <a:pt x="10" y="218"/>
                </a:lnTo>
                <a:lnTo>
                  <a:pt x="25" y="192"/>
                </a:lnTo>
                <a:lnTo>
                  <a:pt x="36" y="156"/>
                </a:lnTo>
                <a:lnTo>
                  <a:pt x="46" y="119"/>
                </a:lnTo>
                <a:lnTo>
                  <a:pt x="57" y="78"/>
                </a:lnTo>
                <a:lnTo>
                  <a:pt x="67" y="42"/>
                </a:lnTo>
                <a:lnTo>
                  <a:pt x="82" y="16"/>
                </a:lnTo>
                <a:lnTo>
                  <a:pt x="88" y="6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0" name="Freeform 55"/>
          <p:cNvSpPr>
            <a:spLocks/>
          </p:cNvSpPr>
          <p:nvPr/>
        </p:nvSpPr>
        <p:spPr bwMode="auto">
          <a:xfrm>
            <a:off x="1187450" y="2643188"/>
            <a:ext cx="155575" cy="214312"/>
          </a:xfrm>
          <a:custGeom>
            <a:avLst/>
            <a:gdLst>
              <a:gd name="T0" fmla="*/ 0 w 98"/>
              <a:gd name="T1" fmla="*/ 0 h 135"/>
              <a:gd name="T2" fmla="*/ 2147483647 w 98"/>
              <a:gd name="T3" fmla="*/ 0 h 135"/>
              <a:gd name="T4" fmla="*/ 2147483647 w 98"/>
              <a:gd name="T5" fmla="*/ 2147483647 h 135"/>
              <a:gd name="T6" fmla="*/ 2147483647 w 98"/>
              <a:gd name="T7" fmla="*/ 2147483647 h 135"/>
              <a:gd name="T8" fmla="*/ 2147483647 w 98"/>
              <a:gd name="T9" fmla="*/ 2147483647 h 135"/>
              <a:gd name="T10" fmla="*/ 2147483647 w 98"/>
              <a:gd name="T11" fmla="*/ 2147483647 h 135"/>
              <a:gd name="T12" fmla="*/ 2147483647 w 98"/>
              <a:gd name="T13" fmla="*/ 2147483647 h 135"/>
              <a:gd name="T14" fmla="*/ 2147483647 w 98"/>
              <a:gd name="T15" fmla="*/ 2147483647 h 135"/>
              <a:gd name="T16" fmla="*/ 2147483647 w 98"/>
              <a:gd name="T17" fmla="*/ 2147483647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135"/>
              <a:gd name="T29" fmla="*/ 98 w 98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135">
                <a:moveTo>
                  <a:pt x="0" y="0"/>
                </a:moveTo>
                <a:lnTo>
                  <a:pt x="10" y="0"/>
                </a:lnTo>
                <a:lnTo>
                  <a:pt x="26" y="16"/>
                </a:lnTo>
                <a:lnTo>
                  <a:pt x="36" y="37"/>
                </a:lnTo>
                <a:lnTo>
                  <a:pt x="46" y="57"/>
                </a:lnTo>
                <a:lnTo>
                  <a:pt x="62" y="83"/>
                </a:lnTo>
                <a:lnTo>
                  <a:pt x="72" y="109"/>
                </a:lnTo>
                <a:lnTo>
                  <a:pt x="88" y="125"/>
                </a:lnTo>
                <a:lnTo>
                  <a:pt x="98" y="13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1" name="Freeform 56"/>
          <p:cNvSpPr>
            <a:spLocks/>
          </p:cNvSpPr>
          <p:nvPr/>
        </p:nvSpPr>
        <p:spPr bwMode="auto">
          <a:xfrm>
            <a:off x="1343025" y="2701925"/>
            <a:ext cx="155575" cy="155575"/>
          </a:xfrm>
          <a:custGeom>
            <a:avLst/>
            <a:gdLst>
              <a:gd name="T0" fmla="*/ 0 w 98"/>
              <a:gd name="T1" fmla="*/ 2147483647 h 98"/>
              <a:gd name="T2" fmla="*/ 2147483647 w 98"/>
              <a:gd name="T3" fmla="*/ 2147483647 h 98"/>
              <a:gd name="T4" fmla="*/ 2147483647 w 98"/>
              <a:gd name="T5" fmla="*/ 2147483647 h 98"/>
              <a:gd name="T6" fmla="*/ 2147483647 w 98"/>
              <a:gd name="T7" fmla="*/ 2147483647 h 98"/>
              <a:gd name="T8" fmla="*/ 2147483647 w 98"/>
              <a:gd name="T9" fmla="*/ 2147483647 h 98"/>
              <a:gd name="T10" fmla="*/ 2147483647 w 98"/>
              <a:gd name="T11" fmla="*/ 2147483647 h 98"/>
              <a:gd name="T12" fmla="*/ 2147483647 w 98"/>
              <a:gd name="T13" fmla="*/ 2147483647 h 98"/>
              <a:gd name="T14" fmla="*/ 2147483647 w 98"/>
              <a:gd name="T15" fmla="*/ 2147483647 h 98"/>
              <a:gd name="T16" fmla="*/ 2147483647 w 98"/>
              <a:gd name="T17" fmla="*/ 0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98"/>
              <a:gd name="T29" fmla="*/ 98 w 98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98">
                <a:moveTo>
                  <a:pt x="0" y="98"/>
                </a:moveTo>
                <a:lnTo>
                  <a:pt x="10" y="93"/>
                </a:lnTo>
                <a:lnTo>
                  <a:pt x="26" y="82"/>
                </a:lnTo>
                <a:lnTo>
                  <a:pt x="36" y="67"/>
                </a:lnTo>
                <a:lnTo>
                  <a:pt x="52" y="51"/>
                </a:lnTo>
                <a:lnTo>
                  <a:pt x="62" y="31"/>
                </a:lnTo>
                <a:lnTo>
                  <a:pt x="73" y="15"/>
                </a:lnTo>
                <a:lnTo>
                  <a:pt x="88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2" name="Freeform 57"/>
          <p:cNvSpPr>
            <a:spLocks/>
          </p:cNvSpPr>
          <p:nvPr/>
        </p:nvSpPr>
        <p:spPr bwMode="auto">
          <a:xfrm>
            <a:off x="1498600" y="2701925"/>
            <a:ext cx="149225" cy="204788"/>
          </a:xfrm>
          <a:custGeom>
            <a:avLst/>
            <a:gdLst>
              <a:gd name="T0" fmla="*/ 0 w 94"/>
              <a:gd name="T1" fmla="*/ 0 h 129"/>
              <a:gd name="T2" fmla="*/ 2147483647 w 94"/>
              <a:gd name="T3" fmla="*/ 2147483647 h 129"/>
              <a:gd name="T4" fmla="*/ 2147483647 w 94"/>
              <a:gd name="T5" fmla="*/ 2147483647 h 129"/>
              <a:gd name="T6" fmla="*/ 2147483647 w 94"/>
              <a:gd name="T7" fmla="*/ 2147483647 h 129"/>
              <a:gd name="T8" fmla="*/ 2147483647 w 94"/>
              <a:gd name="T9" fmla="*/ 2147483647 h 129"/>
              <a:gd name="T10" fmla="*/ 2147483647 w 94"/>
              <a:gd name="T11" fmla="*/ 2147483647 h 129"/>
              <a:gd name="T12" fmla="*/ 2147483647 w 94"/>
              <a:gd name="T13" fmla="*/ 2147483647 h 129"/>
              <a:gd name="T14" fmla="*/ 2147483647 w 94"/>
              <a:gd name="T15" fmla="*/ 2147483647 h 129"/>
              <a:gd name="T16" fmla="*/ 2147483647 w 94"/>
              <a:gd name="T17" fmla="*/ 2147483647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29"/>
              <a:gd name="T29" fmla="*/ 94 w 94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29">
                <a:moveTo>
                  <a:pt x="0" y="0"/>
                </a:moveTo>
                <a:lnTo>
                  <a:pt x="11" y="5"/>
                </a:lnTo>
                <a:lnTo>
                  <a:pt x="26" y="20"/>
                </a:lnTo>
                <a:lnTo>
                  <a:pt x="37" y="41"/>
                </a:lnTo>
                <a:lnTo>
                  <a:pt x="47" y="62"/>
                </a:lnTo>
                <a:lnTo>
                  <a:pt x="57" y="88"/>
                </a:lnTo>
                <a:lnTo>
                  <a:pt x="68" y="103"/>
                </a:lnTo>
                <a:lnTo>
                  <a:pt x="83" y="119"/>
                </a:lnTo>
                <a:lnTo>
                  <a:pt x="94" y="12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3" name="Freeform 58"/>
          <p:cNvSpPr>
            <a:spLocks/>
          </p:cNvSpPr>
          <p:nvPr/>
        </p:nvSpPr>
        <p:spPr bwMode="auto">
          <a:xfrm>
            <a:off x="1647825" y="2792413"/>
            <a:ext cx="155575" cy="114300"/>
          </a:xfrm>
          <a:custGeom>
            <a:avLst/>
            <a:gdLst>
              <a:gd name="T0" fmla="*/ 0 w 98"/>
              <a:gd name="T1" fmla="*/ 2147483647 h 72"/>
              <a:gd name="T2" fmla="*/ 2147483647 w 98"/>
              <a:gd name="T3" fmla="*/ 2147483647 h 72"/>
              <a:gd name="T4" fmla="*/ 2147483647 w 98"/>
              <a:gd name="T5" fmla="*/ 2147483647 h 72"/>
              <a:gd name="T6" fmla="*/ 2147483647 w 98"/>
              <a:gd name="T7" fmla="*/ 2147483647 h 72"/>
              <a:gd name="T8" fmla="*/ 2147483647 w 98"/>
              <a:gd name="T9" fmla="*/ 2147483647 h 72"/>
              <a:gd name="T10" fmla="*/ 2147483647 w 98"/>
              <a:gd name="T11" fmla="*/ 2147483647 h 72"/>
              <a:gd name="T12" fmla="*/ 2147483647 w 98"/>
              <a:gd name="T13" fmla="*/ 2147483647 h 72"/>
              <a:gd name="T14" fmla="*/ 2147483647 w 98"/>
              <a:gd name="T15" fmla="*/ 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72"/>
              <a:gd name="T26" fmla="*/ 98 w 98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72">
                <a:moveTo>
                  <a:pt x="0" y="72"/>
                </a:moveTo>
                <a:lnTo>
                  <a:pt x="10" y="72"/>
                </a:lnTo>
                <a:lnTo>
                  <a:pt x="26" y="67"/>
                </a:lnTo>
                <a:lnTo>
                  <a:pt x="36" y="56"/>
                </a:lnTo>
                <a:lnTo>
                  <a:pt x="46" y="41"/>
                </a:lnTo>
                <a:lnTo>
                  <a:pt x="72" y="15"/>
                </a:lnTo>
                <a:lnTo>
                  <a:pt x="88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4" name="Freeform 59"/>
          <p:cNvSpPr>
            <a:spLocks/>
          </p:cNvSpPr>
          <p:nvPr/>
        </p:nvSpPr>
        <p:spPr bwMode="auto">
          <a:xfrm>
            <a:off x="1803400" y="2792413"/>
            <a:ext cx="155575" cy="73025"/>
          </a:xfrm>
          <a:custGeom>
            <a:avLst/>
            <a:gdLst>
              <a:gd name="T0" fmla="*/ 0 w 98"/>
              <a:gd name="T1" fmla="*/ 0 h 46"/>
              <a:gd name="T2" fmla="*/ 2147483647 w 98"/>
              <a:gd name="T3" fmla="*/ 0 h 46"/>
              <a:gd name="T4" fmla="*/ 2147483647 w 98"/>
              <a:gd name="T5" fmla="*/ 2147483647 h 46"/>
              <a:gd name="T6" fmla="*/ 2147483647 w 98"/>
              <a:gd name="T7" fmla="*/ 2147483647 h 46"/>
              <a:gd name="T8" fmla="*/ 2147483647 w 98"/>
              <a:gd name="T9" fmla="*/ 2147483647 h 46"/>
              <a:gd name="T10" fmla="*/ 2147483647 w 98"/>
              <a:gd name="T11" fmla="*/ 2147483647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46"/>
              <a:gd name="T20" fmla="*/ 98 w 98"/>
              <a:gd name="T21" fmla="*/ 46 h 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46">
                <a:moveTo>
                  <a:pt x="0" y="0"/>
                </a:moveTo>
                <a:lnTo>
                  <a:pt x="10" y="0"/>
                </a:lnTo>
                <a:lnTo>
                  <a:pt x="26" y="5"/>
                </a:lnTo>
                <a:lnTo>
                  <a:pt x="52" y="15"/>
                </a:lnTo>
                <a:lnTo>
                  <a:pt x="72" y="36"/>
                </a:lnTo>
                <a:lnTo>
                  <a:pt x="98" y="46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5" name="Freeform 60"/>
          <p:cNvSpPr>
            <a:spLocks/>
          </p:cNvSpPr>
          <p:nvPr/>
        </p:nvSpPr>
        <p:spPr bwMode="auto">
          <a:xfrm>
            <a:off x="1958975" y="2865438"/>
            <a:ext cx="149225" cy="25400"/>
          </a:xfrm>
          <a:custGeom>
            <a:avLst/>
            <a:gdLst>
              <a:gd name="T0" fmla="*/ 0 w 94"/>
              <a:gd name="T1" fmla="*/ 0 h 16"/>
              <a:gd name="T2" fmla="*/ 2147483647 w 94"/>
              <a:gd name="T3" fmla="*/ 2147483647 h 16"/>
              <a:gd name="T4" fmla="*/ 2147483647 w 94"/>
              <a:gd name="T5" fmla="*/ 2147483647 h 16"/>
              <a:gd name="T6" fmla="*/ 2147483647 w 94"/>
              <a:gd name="T7" fmla="*/ 2147483647 h 16"/>
              <a:gd name="T8" fmla="*/ 2147483647 w 94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16"/>
              <a:gd name="T17" fmla="*/ 94 w 94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16">
                <a:moveTo>
                  <a:pt x="0" y="0"/>
                </a:moveTo>
                <a:lnTo>
                  <a:pt x="26" y="5"/>
                </a:lnTo>
                <a:lnTo>
                  <a:pt x="47" y="5"/>
                </a:lnTo>
                <a:lnTo>
                  <a:pt x="68" y="5"/>
                </a:lnTo>
                <a:lnTo>
                  <a:pt x="94" y="16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6" name="Freeform 61"/>
          <p:cNvSpPr>
            <a:spLocks/>
          </p:cNvSpPr>
          <p:nvPr/>
        </p:nvSpPr>
        <p:spPr bwMode="auto">
          <a:xfrm>
            <a:off x="2108200" y="2890838"/>
            <a:ext cx="155575" cy="196850"/>
          </a:xfrm>
          <a:custGeom>
            <a:avLst/>
            <a:gdLst>
              <a:gd name="T0" fmla="*/ 0 w 98"/>
              <a:gd name="T1" fmla="*/ 0 h 124"/>
              <a:gd name="T2" fmla="*/ 2147483647 w 98"/>
              <a:gd name="T3" fmla="*/ 2147483647 h 124"/>
              <a:gd name="T4" fmla="*/ 2147483647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24"/>
              <a:gd name="T17" fmla="*/ 98 w 98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24">
                <a:moveTo>
                  <a:pt x="0" y="0"/>
                </a:moveTo>
                <a:lnTo>
                  <a:pt x="25" y="20"/>
                </a:lnTo>
                <a:lnTo>
                  <a:pt x="46" y="51"/>
                </a:lnTo>
                <a:lnTo>
                  <a:pt x="72" y="82"/>
                </a:lnTo>
                <a:lnTo>
                  <a:pt x="98" y="124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7" name="Freeform 62"/>
          <p:cNvSpPr>
            <a:spLocks/>
          </p:cNvSpPr>
          <p:nvPr/>
        </p:nvSpPr>
        <p:spPr bwMode="auto">
          <a:xfrm>
            <a:off x="2263775" y="3087688"/>
            <a:ext cx="155575" cy="320675"/>
          </a:xfrm>
          <a:custGeom>
            <a:avLst/>
            <a:gdLst>
              <a:gd name="T0" fmla="*/ 0 w 98"/>
              <a:gd name="T1" fmla="*/ 0 h 202"/>
              <a:gd name="T2" fmla="*/ 2147483647 w 98"/>
              <a:gd name="T3" fmla="*/ 2147483647 h 202"/>
              <a:gd name="T4" fmla="*/ 2147483647 w 98"/>
              <a:gd name="T5" fmla="*/ 2147483647 h 202"/>
              <a:gd name="T6" fmla="*/ 2147483647 w 98"/>
              <a:gd name="T7" fmla="*/ 2147483647 h 202"/>
              <a:gd name="T8" fmla="*/ 2147483647 w 98"/>
              <a:gd name="T9" fmla="*/ 2147483647 h 202"/>
              <a:gd name="T10" fmla="*/ 2147483647 w 98"/>
              <a:gd name="T11" fmla="*/ 2147483647 h 202"/>
              <a:gd name="T12" fmla="*/ 2147483647 w 98"/>
              <a:gd name="T13" fmla="*/ 2147483647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202"/>
              <a:gd name="T23" fmla="*/ 98 w 98"/>
              <a:gd name="T24" fmla="*/ 202 h 2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202">
                <a:moveTo>
                  <a:pt x="0" y="0"/>
                </a:moveTo>
                <a:lnTo>
                  <a:pt x="10" y="21"/>
                </a:lnTo>
                <a:lnTo>
                  <a:pt x="26" y="46"/>
                </a:lnTo>
                <a:lnTo>
                  <a:pt x="52" y="103"/>
                </a:lnTo>
                <a:lnTo>
                  <a:pt x="72" y="160"/>
                </a:lnTo>
                <a:lnTo>
                  <a:pt x="88" y="181"/>
                </a:lnTo>
                <a:lnTo>
                  <a:pt x="98" y="20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8" name="Freeform 63"/>
          <p:cNvSpPr>
            <a:spLocks/>
          </p:cNvSpPr>
          <p:nvPr/>
        </p:nvSpPr>
        <p:spPr bwMode="auto">
          <a:xfrm>
            <a:off x="2419350" y="3408363"/>
            <a:ext cx="147638" cy="90487"/>
          </a:xfrm>
          <a:custGeom>
            <a:avLst/>
            <a:gdLst>
              <a:gd name="T0" fmla="*/ 0 w 93"/>
              <a:gd name="T1" fmla="*/ 0 h 57"/>
              <a:gd name="T2" fmla="*/ 2147483647 w 93"/>
              <a:gd name="T3" fmla="*/ 2147483647 h 57"/>
              <a:gd name="T4" fmla="*/ 2147483647 w 93"/>
              <a:gd name="T5" fmla="*/ 2147483647 h 57"/>
              <a:gd name="T6" fmla="*/ 2147483647 w 93"/>
              <a:gd name="T7" fmla="*/ 2147483647 h 57"/>
              <a:gd name="T8" fmla="*/ 2147483647 w 93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57"/>
              <a:gd name="T17" fmla="*/ 93 w 93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57">
                <a:moveTo>
                  <a:pt x="0" y="0"/>
                </a:moveTo>
                <a:lnTo>
                  <a:pt x="26" y="26"/>
                </a:lnTo>
                <a:lnTo>
                  <a:pt x="47" y="41"/>
                </a:lnTo>
                <a:lnTo>
                  <a:pt x="68" y="46"/>
                </a:lnTo>
                <a:lnTo>
                  <a:pt x="93" y="5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9" name="Freeform 64"/>
          <p:cNvSpPr>
            <a:spLocks/>
          </p:cNvSpPr>
          <p:nvPr/>
        </p:nvSpPr>
        <p:spPr bwMode="auto">
          <a:xfrm>
            <a:off x="2566988" y="3489325"/>
            <a:ext cx="157162" cy="33338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2147483647 h 21"/>
              <a:gd name="T6" fmla="*/ 2147483647 w 99"/>
              <a:gd name="T7" fmla="*/ 0 h 21"/>
              <a:gd name="T8" fmla="*/ 2147483647 w 99"/>
              <a:gd name="T9" fmla="*/ 0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21"/>
              <a:gd name="T26" fmla="*/ 99 w 99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21">
                <a:moveTo>
                  <a:pt x="0" y="6"/>
                </a:moveTo>
                <a:lnTo>
                  <a:pt x="11" y="6"/>
                </a:lnTo>
                <a:lnTo>
                  <a:pt x="26" y="6"/>
                </a:lnTo>
                <a:lnTo>
                  <a:pt x="47" y="0"/>
                </a:lnTo>
                <a:lnTo>
                  <a:pt x="63" y="0"/>
                </a:lnTo>
                <a:lnTo>
                  <a:pt x="73" y="6"/>
                </a:lnTo>
                <a:lnTo>
                  <a:pt x="88" y="11"/>
                </a:lnTo>
                <a:lnTo>
                  <a:pt x="99" y="2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0" name="Freeform 65"/>
          <p:cNvSpPr>
            <a:spLocks/>
          </p:cNvSpPr>
          <p:nvPr/>
        </p:nvSpPr>
        <p:spPr bwMode="auto">
          <a:xfrm>
            <a:off x="2724150" y="3522663"/>
            <a:ext cx="155575" cy="385762"/>
          </a:xfrm>
          <a:custGeom>
            <a:avLst/>
            <a:gdLst>
              <a:gd name="T0" fmla="*/ 0 w 98"/>
              <a:gd name="T1" fmla="*/ 0 h 243"/>
              <a:gd name="T2" fmla="*/ 2147483647 w 98"/>
              <a:gd name="T3" fmla="*/ 2147483647 h 243"/>
              <a:gd name="T4" fmla="*/ 2147483647 w 98"/>
              <a:gd name="T5" fmla="*/ 2147483647 h 243"/>
              <a:gd name="T6" fmla="*/ 2147483647 w 98"/>
              <a:gd name="T7" fmla="*/ 2147483647 h 243"/>
              <a:gd name="T8" fmla="*/ 2147483647 w 98"/>
              <a:gd name="T9" fmla="*/ 2147483647 h 243"/>
              <a:gd name="T10" fmla="*/ 2147483647 w 98"/>
              <a:gd name="T11" fmla="*/ 2147483647 h 243"/>
              <a:gd name="T12" fmla="*/ 2147483647 w 98"/>
              <a:gd name="T13" fmla="*/ 2147483647 h 243"/>
              <a:gd name="T14" fmla="*/ 2147483647 w 98"/>
              <a:gd name="T15" fmla="*/ 2147483647 h 243"/>
              <a:gd name="T16" fmla="*/ 2147483647 w 98"/>
              <a:gd name="T17" fmla="*/ 2147483647 h 2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243"/>
              <a:gd name="T29" fmla="*/ 98 w 98"/>
              <a:gd name="T30" fmla="*/ 243 h 2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243">
                <a:moveTo>
                  <a:pt x="0" y="0"/>
                </a:moveTo>
                <a:lnTo>
                  <a:pt x="10" y="21"/>
                </a:lnTo>
                <a:lnTo>
                  <a:pt x="26" y="52"/>
                </a:lnTo>
                <a:lnTo>
                  <a:pt x="36" y="88"/>
                </a:lnTo>
                <a:lnTo>
                  <a:pt x="52" y="124"/>
                </a:lnTo>
                <a:lnTo>
                  <a:pt x="62" y="166"/>
                </a:lnTo>
                <a:lnTo>
                  <a:pt x="72" y="197"/>
                </a:lnTo>
                <a:lnTo>
                  <a:pt x="88" y="228"/>
                </a:lnTo>
                <a:lnTo>
                  <a:pt x="98" y="243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1" name="Freeform 66"/>
          <p:cNvSpPr>
            <a:spLocks/>
          </p:cNvSpPr>
          <p:nvPr/>
        </p:nvSpPr>
        <p:spPr bwMode="auto">
          <a:xfrm>
            <a:off x="2879725" y="3835400"/>
            <a:ext cx="147638" cy="82550"/>
          </a:xfrm>
          <a:custGeom>
            <a:avLst/>
            <a:gdLst>
              <a:gd name="T0" fmla="*/ 0 w 93"/>
              <a:gd name="T1" fmla="*/ 2147483647 h 52"/>
              <a:gd name="T2" fmla="*/ 2147483647 w 93"/>
              <a:gd name="T3" fmla="*/ 2147483647 h 52"/>
              <a:gd name="T4" fmla="*/ 2147483647 w 93"/>
              <a:gd name="T5" fmla="*/ 2147483647 h 52"/>
              <a:gd name="T6" fmla="*/ 2147483647 w 93"/>
              <a:gd name="T7" fmla="*/ 2147483647 h 52"/>
              <a:gd name="T8" fmla="*/ 2147483647 w 93"/>
              <a:gd name="T9" fmla="*/ 2147483647 h 52"/>
              <a:gd name="T10" fmla="*/ 2147483647 w 93"/>
              <a:gd name="T11" fmla="*/ 2147483647 h 52"/>
              <a:gd name="T12" fmla="*/ 2147483647 w 93"/>
              <a:gd name="T13" fmla="*/ 2147483647 h 52"/>
              <a:gd name="T14" fmla="*/ 2147483647 w 93"/>
              <a:gd name="T15" fmla="*/ 0 h 52"/>
              <a:gd name="T16" fmla="*/ 2147483647 w 93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52"/>
              <a:gd name="T29" fmla="*/ 93 w 9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52">
                <a:moveTo>
                  <a:pt x="0" y="46"/>
                </a:moveTo>
                <a:lnTo>
                  <a:pt x="10" y="52"/>
                </a:lnTo>
                <a:lnTo>
                  <a:pt x="26" y="52"/>
                </a:lnTo>
                <a:lnTo>
                  <a:pt x="36" y="41"/>
                </a:lnTo>
                <a:lnTo>
                  <a:pt x="47" y="31"/>
                </a:lnTo>
                <a:lnTo>
                  <a:pt x="57" y="15"/>
                </a:lnTo>
                <a:lnTo>
                  <a:pt x="67" y="5"/>
                </a:lnTo>
                <a:lnTo>
                  <a:pt x="83" y="0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2" name="Freeform 67"/>
          <p:cNvSpPr>
            <a:spLocks/>
          </p:cNvSpPr>
          <p:nvPr/>
        </p:nvSpPr>
        <p:spPr bwMode="auto">
          <a:xfrm>
            <a:off x="3027363" y="3835400"/>
            <a:ext cx="157162" cy="222250"/>
          </a:xfrm>
          <a:custGeom>
            <a:avLst/>
            <a:gdLst>
              <a:gd name="T0" fmla="*/ 0 w 99"/>
              <a:gd name="T1" fmla="*/ 0 h 140"/>
              <a:gd name="T2" fmla="*/ 2147483647 w 99"/>
              <a:gd name="T3" fmla="*/ 2147483647 h 140"/>
              <a:gd name="T4" fmla="*/ 2147483647 w 99"/>
              <a:gd name="T5" fmla="*/ 2147483647 h 140"/>
              <a:gd name="T6" fmla="*/ 2147483647 w 99"/>
              <a:gd name="T7" fmla="*/ 2147483647 h 140"/>
              <a:gd name="T8" fmla="*/ 2147483647 w 99"/>
              <a:gd name="T9" fmla="*/ 2147483647 h 140"/>
              <a:gd name="T10" fmla="*/ 2147483647 w 99"/>
              <a:gd name="T11" fmla="*/ 2147483647 h 140"/>
              <a:gd name="T12" fmla="*/ 2147483647 w 99"/>
              <a:gd name="T13" fmla="*/ 2147483647 h 140"/>
              <a:gd name="T14" fmla="*/ 2147483647 w 99"/>
              <a:gd name="T15" fmla="*/ 2147483647 h 1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140"/>
              <a:gd name="T26" fmla="*/ 99 w 99"/>
              <a:gd name="T27" fmla="*/ 140 h 1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140">
                <a:moveTo>
                  <a:pt x="0" y="0"/>
                </a:moveTo>
                <a:lnTo>
                  <a:pt x="11" y="10"/>
                </a:lnTo>
                <a:lnTo>
                  <a:pt x="26" y="26"/>
                </a:lnTo>
                <a:lnTo>
                  <a:pt x="37" y="46"/>
                </a:lnTo>
                <a:lnTo>
                  <a:pt x="47" y="67"/>
                </a:lnTo>
                <a:lnTo>
                  <a:pt x="73" y="109"/>
                </a:lnTo>
                <a:lnTo>
                  <a:pt x="88" y="129"/>
                </a:lnTo>
                <a:lnTo>
                  <a:pt x="99" y="14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3" name="Freeform 68"/>
          <p:cNvSpPr>
            <a:spLocks/>
          </p:cNvSpPr>
          <p:nvPr/>
        </p:nvSpPr>
        <p:spPr bwMode="auto">
          <a:xfrm>
            <a:off x="3184525" y="4048125"/>
            <a:ext cx="155575" cy="25400"/>
          </a:xfrm>
          <a:custGeom>
            <a:avLst/>
            <a:gdLst>
              <a:gd name="T0" fmla="*/ 0 w 98"/>
              <a:gd name="T1" fmla="*/ 2147483647 h 16"/>
              <a:gd name="T2" fmla="*/ 2147483647 w 98"/>
              <a:gd name="T3" fmla="*/ 2147483647 h 16"/>
              <a:gd name="T4" fmla="*/ 2147483647 w 98"/>
              <a:gd name="T5" fmla="*/ 2147483647 h 16"/>
              <a:gd name="T6" fmla="*/ 2147483647 w 98"/>
              <a:gd name="T7" fmla="*/ 2147483647 h 16"/>
              <a:gd name="T8" fmla="*/ 2147483647 w 98"/>
              <a:gd name="T9" fmla="*/ 0 h 16"/>
              <a:gd name="T10" fmla="*/ 2147483647 w 98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6"/>
              <a:gd name="T20" fmla="*/ 98 w 9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6">
                <a:moveTo>
                  <a:pt x="0" y="6"/>
                </a:moveTo>
                <a:lnTo>
                  <a:pt x="10" y="11"/>
                </a:lnTo>
                <a:lnTo>
                  <a:pt x="26" y="16"/>
                </a:lnTo>
                <a:lnTo>
                  <a:pt x="51" y="11"/>
                </a:lnTo>
                <a:lnTo>
                  <a:pt x="72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4" name="Freeform 69"/>
          <p:cNvSpPr>
            <a:spLocks/>
          </p:cNvSpPr>
          <p:nvPr/>
        </p:nvSpPr>
        <p:spPr bwMode="auto">
          <a:xfrm>
            <a:off x="3340100" y="4048125"/>
            <a:ext cx="147638" cy="66675"/>
          </a:xfrm>
          <a:custGeom>
            <a:avLst/>
            <a:gdLst>
              <a:gd name="T0" fmla="*/ 0 w 93"/>
              <a:gd name="T1" fmla="*/ 0 h 42"/>
              <a:gd name="T2" fmla="*/ 2147483647 w 93"/>
              <a:gd name="T3" fmla="*/ 2147483647 h 42"/>
              <a:gd name="T4" fmla="*/ 2147483647 w 93"/>
              <a:gd name="T5" fmla="*/ 2147483647 h 42"/>
              <a:gd name="T6" fmla="*/ 2147483647 w 93"/>
              <a:gd name="T7" fmla="*/ 2147483647 h 42"/>
              <a:gd name="T8" fmla="*/ 2147483647 w 93"/>
              <a:gd name="T9" fmla="*/ 2147483647 h 42"/>
              <a:gd name="T10" fmla="*/ 2147483647 w 93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42"/>
              <a:gd name="T20" fmla="*/ 93 w 93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42">
                <a:moveTo>
                  <a:pt x="0" y="0"/>
                </a:moveTo>
                <a:lnTo>
                  <a:pt x="26" y="11"/>
                </a:lnTo>
                <a:lnTo>
                  <a:pt x="47" y="26"/>
                </a:lnTo>
                <a:lnTo>
                  <a:pt x="67" y="37"/>
                </a:lnTo>
                <a:lnTo>
                  <a:pt x="83" y="42"/>
                </a:lnTo>
                <a:lnTo>
                  <a:pt x="93" y="4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5" name="Freeform 70"/>
          <p:cNvSpPr>
            <a:spLocks/>
          </p:cNvSpPr>
          <p:nvPr/>
        </p:nvSpPr>
        <p:spPr bwMode="auto">
          <a:xfrm>
            <a:off x="3487738" y="3998913"/>
            <a:ext cx="157162" cy="115887"/>
          </a:xfrm>
          <a:custGeom>
            <a:avLst/>
            <a:gdLst>
              <a:gd name="T0" fmla="*/ 0 w 99"/>
              <a:gd name="T1" fmla="*/ 2147483647 h 73"/>
              <a:gd name="T2" fmla="*/ 2147483647 w 99"/>
              <a:gd name="T3" fmla="*/ 2147483647 h 73"/>
              <a:gd name="T4" fmla="*/ 2147483647 w 99"/>
              <a:gd name="T5" fmla="*/ 2147483647 h 73"/>
              <a:gd name="T6" fmla="*/ 2147483647 w 99"/>
              <a:gd name="T7" fmla="*/ 2147483647 h 73"/>
              <a:gd name="T8" fmla="*/ 2147483647 w 99"/>
              <a:gd name="T9" fmla="*/ 2147483647 h 73"/>
              <a:gd name="T10" fmla="*/ 2147483647 w 99"/>
              <a:gd name="T11" fmla="*/ 2147483647 h 73"/>
              <a:gd name="T12" fmla="*/ 2147483647 w 99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73"/>
              <a:gd name="T23" fmla="*/ 99 w 99"/>
              <a:gd name="T24" fmla="*/ 73 h 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73">
                <a:moveTo>
                  <a:pt x="0" y="73"/>
                </a:moveTo>
                <a:lnTo>
                  <a:pt x="11" y="68"/>
                </a:lnTo>
                <a:lnTo>
                  <a:pt x="26" y="57"/>
                </a:lnTo>
                <a:lnTo>
                  <a:pt x="47" y="37"/>
                </a:lnTo>
                <a:lnTo>
                  <a:pt x="73" y="11"/>
                </a:lnTo>
                <a:lnTo>
                  <a:pt x="88" y="6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6" name="Freeform 71"/>
          <p:cNvSpPr>
            <a:spLocks/>
          </p:cNvSpPr>
          <p:nvPr/>
        </p:nvSpPr>
        <p:spPr bwMode="auto">
          <a:xfrm>
            <a:off x="3644900" y="3998913"/>
            <a:ext cx="155575" cy="90487"/>
          </a:xfrm>
          <a:custGeom>
            <a:avLst/>
            <a:gdLst>
              <a:gd name="T0" fmla="*/ 0 w 98"/>
              <a:gd name="T1" fmla="*/ 0 h 57"/>
              <a:gd name="T2" fmla="*/ 2147483647 w 98"/>
              <a:gd name="T3" fmla="*/ 0 h 57"/>
              <a:gd name="T4" fmla="*/ 2147483647 w 98"/>
              <a:gd name="T5" fmla="*/ 2147483647 h 57"/>
              <a:gd name="T6" fmla="*/ 2147483647 w 98"/>
              <a:gd name="T7" fmla="*/ 2147483647 h 57"/>
              <a:gd name="T8" fmla="*/ 2147483647 w 98"/>
              <a:gd name="T9" fmla="*/ 2147483647 h 57"/>
              <a:gd name="T10" fmla="*/ 2147483647 w 98"/>
              <a:gd name="T11" fmla="*/ 2147483647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57"/>
              <a:gd name="T20" fmla="*/ 98 w 98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57">
                <a:moveTo>
                  <a:pt x="0" y="0"/>
                </a:moveTo>
                <a:lnTo>
                  <a:pt x="10" y="0"/>
                </a:lnTo>
                <a:lnTo>
                  <a:pt x="25" y="6"/>
                </a:lnTo>
                <a:lnTo>
                  <a:pt x="51" y="26"/>
                </a:lnTo>
                <a:lnTo>
                  <a:pt x="72" y="42"/>
                </a:lnTo>
                <a:lnTo>
                  <a:pt x="98" y="5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7" name="Freeform 72"/>
          <p:cNvSpPr>
            <a:spLocks/>
          </p:cNvSpPr>
          <p:nvPr/>
        </p:nvSpPr>
        <p:spPr bwMode="auto">
          <a:xfrm>
            <a:off x="3800475" y="4065588"/>
            <a:ext cx="147638" cy="23812"/>
          </a:xfrm>
          <a:custGeom>
            <a:avLst/>
            <a:gdLst>
              <a:gd name="T0" fmla="*/ 0 w 93"/>
              <a:gd name="T1" fmla="*/ 2147483647 h 15"/>
              <a:gd name="T2" fmla="*/ 2147483647 w 93"/>
              <a:gd name="T3" fmla="*/ 2147483647 h 15"/>
              <a:gd name="T4" fmla="*/ 2147483647 w 93"/>
              <a:gd name="T5" fmla="*/ 2147483647 h 15"/>
              <a:gd name="T6" fmla="*/ 2147483647 w 93"/>
              <a:gd name="T7" fmla="*/ 2147483647 h 15"/>
              <a:gd name="T8" fmla="*/ 2147483647 w 93"/>
              <a:gd name="T9" fmla="*/ 0 h 15"/>
              <a:gd name="T10" fmla="*/ 2147483647 w 93"/>
              <a:gd name="T11" fmla="*/ 0 h 15"/>
              <a:gd name="T12" fmla="*/ 2147483647 w 93"/>
              <a:gd name="T13" fmla="*/ 2147483647 h 15"/>
              <a:gd name="T14" fmla="*/ 2147483647 w 93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15"/>
              <a:gd name="T26" fmla="*/ 93 w 93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15">
                <a:moveTo>
                  <a:pt x="0" y="15"/>
                </a:moveTo>
                <a:lnTo>
                  <a:pt x="10" y="15"/>
                </a:lnTo>
                <a:lnTo>
                  <a:pt x="21" y="15"/>
                </a:lnTo>
                <a:lnTo>
                  <a:pt x="46" y="5"/>
                </a:lnTo>
                <a:lnTo>
                  <a:pt x="57" y="0"/>
                </a:lnTo>
                <a:lnTo>
                  <a:pt x="72" y="0"/>
                </a:lnTo>
                <a:lnTo>
                  <a:pt x="83" y="5"/>
                </a:lnTo>
                <a:lnTo>
                  <a:pt x="93" y="1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8" name="Freeform 73"/>
          <p:cNvSpPr>
            <a:spLocks/>
          </p:cNvSpPr>
          <p:nvPr/>
        </p:nvSpPr>
        <p:spPr bwMode="auto">
          <a:xfrm>
            <a:off x="3948113" y="4089400"/>
            <a:ext cx="155575" cy="361950"/>
          </a:xfrm>
          <a:custGeom>
            <a:avLst/>
            <a:gdLst>
              <a:gd name="T0" fmla="*/ 0 w 98"/>
              <a:gd name="T1" fmla="*/ 0 h 228"/>
              <a:gd name="T2" fmla="*/ 2147483647 w 98"/>
              <a:gd name="T3" fmla="*/ 2147483647 h 228"/>
              <a:gd name="T4" fmla="*/ 2147483647 w 98"/>
              <a:gd name="T5" fmla="*/ 2147483647 h 228"/>
              <a:gd name="T6" fmla="*/ 2147483647 w 98"/>
              <a:gd name="T7" fmla="*/ 2147483647 h 228"/>
              <a:gd name="T8" fmla="*/ 2147483647 w 98"/>
              <a:gd name="T9" fmla="*/ 2147483647 h 228"/>
              <a:gd name="T10" fmla="*/ 2147483647 w 98"/>
              <a:gd name="T11" fmla="*/ 2147483647 h 228"/>
              <a:gd name="T12" fmla="*/ 2147483647 w 98"/>
              <a:gd name="T13" fmla="*/ 2147483647 h 228"/>
              <a:gd name="T14" fmla="*/ 2147483647 w 98"/>
              <a:gd name="T15" fmla="*/ 2147483647 h 228"/>
              <a:gd name="T16" fmla="*/ 2147483647 w 98"/>
              <a:gd name="T17" fmla="*/ 2147483647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228"/>
              <a:gd name="T29" fmla="*/ 98 w 98"/>
              <a:gd name="T30" fmla="*/ 228 h 2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228">
                <a:moveTo>
                  <a:pt x="0" y="0"/>
                </a:moveTo>
                <a:lnTo>
                  <a:pt x="10" y="21"/>
                </a:lnTo>
                <a:lnTo>
                  <a:pt x="26" y="47"/>
                </a:lnTo>
                <a:lnTo>
                  <a:pt x="36" y="83"/>
                </a:lnTo>
                <a:lnTo>
                  <a:pt x="47" y="119"/>
                </a:lnTo>
                <a:lnTo>
                  <a:pt x="62" y="156"/>
                </a:lnTo>
                <a:lnTo>
                  <a:pt x="73" y="187"/>
                </a:lnTo>
                <a:lnTo>
                  <a:pt x="88" y="213"/>
                </a:lnTo>
                <a:lnTo>
                  <a:pt x="98" y="228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9" name="Freeform 74"/>
          <p:cNvSpPr>
            <a:spLocks/>
          </p:cNvSpPr>
          <p:nvPr/>
        </p:nvSpPr>
        <p:spPr bwMode="auto">
          <a:xfrm>
            <a:off x="4103688" y="4303713"/>
            <a:ext cx="157162" cy="155575"/>
          </a:xfrm>
          <a:custGeom>
            <a:avLst/>
            <a:gdLst>
              <a:gd name="T0" fmla="*/ 0 w 99"/>
              <a:gd name="T1" fmla="*/ 2147483647 h 98"/>
              <a:gd name="T2" fmla="*/ 2147483647 w 99"/>
              <a:gd name="T3" fmla="*/ 2147483647 h 98"/>
              <a:gd name="T4" fmla="*/ 2147483647 w 99"/>
              <a:gd name="T5" fmla="*/ 2147483647 h 98"/>
              <a:gd name="T6" fmla="*/ 2147483647 w 99"/>
              <a:gd name="T7" fmla="*/ 2147483647 h 98"/>
              <a:gd name="T8" fmla="*/ 2147483647 w 99"/>
              <a:gd name="T9" fmla="*/ 2147483647 h 98"/>
              <a:gd name="T10" fmla="*/ 2147483647 w 99"/>
              <a:gd name="T11" fmla="*/ 2147483647 h 98"/>
              <a:gd name="T12" fmla="*/ 2147483647 w 99"/>
              <a:gd name="T13" fmla="*/ 2147483647 h 98"/>
              <a:gd name="T14" fmla="*/ 2147483647 w 99"/>
              <a:gd name="T15" fmla="*/ 0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98"/>
              <a:gd name="T26" fmla="*/ 99 w 99"/>
              <a:gd name="T27" fmla="*/ 98 h 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98">
                <a:moveTo>
                  <a:pt x="0" y="93"/>
                </a:moveTo>
                <a:lnTo>
                  <a:pt x="11" y="98"/>
                </a:lnTo>
                <a:lnTo>
                  <a:pt x="26" y="88"/>
                </a:lnTo>
                <a:lnTo>
                  <a:pt x="37" y="78"/>
                </a:lnTo>
                <a:lnTo>
                  <a:pt x="52" y="62"/>
                </a:lnTo>
                <a:lnTo>
                  <a:pt x="73" y="21"/>
                </a:lnTo>
                <a:lnTo>
                  <a:pt x="88" y="1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0" name="Freeform 75"/>
          <p:cNvSpPr>
            <a:spLocks/>
          </p:cNvSpPr>
          <p:nvPr/>
        </p:nvSpPr>
        <p:spPr bwMode="auto">
          <a:xfrm>
            <a:off x="4260850" y="4295775"/>
            <a:ext cx="147638" cy="31750"/>
          </a:xfrm>
          <a:custGeom>
            <a:avLst/>
            <a:gdLst>
              <a:gd name="T0" fmla="*/ 0 w 93"/>
              <a:gd name="T1" fmla="*/ 2147483647 h 20"/>
              <a:gd name="T2" fmla="*/ 2147483647 w 93"/>
              <a:gd name="T3" fmla="*/ 0 h 20"/>
              <a:gd name="T4" fmla="*/ 2147483647 w 93"/>
              <a:gd name="T5" fmla="*/ 2147483647 h 20"/>
              <a:gd name="T6" fmla="*/ 2147483647 w 93"/>
              <a:gd name="T7" fmla="*/ 2147483647 h 20"/>
              <a:gd name="T8" fmla="*/ 2147483647 w 93"/>
              <a:gd name="T9" fmla="*/ 2147483647 h 20"/>
              <a:gd name="T10" fmla="*/ 2147483647 w 93"/>
              <a:gd name="T11" fmla="*/ 2147483647 h 20"/>
              <a:gd name="T12" fmla="*/ 2147483647 w 93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20"/>
              <a:gd name="T23" fmla="*/ 93 w 93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20">
                <a:moveTo>
                  <a:pt x="0" y="5"/>
                </a:moveTo>
                <a:lnTo>
                  <a:pt x="10" y="0"/>
                </a:lnTo>
                <a:lnTo>
                  <a:pt x="26" y="5"/>
                </a:lnTo>
                <a:lnTo>
                  <a:pt x="46" y="10"/>
                </a:lnTo>
                <a:lnTo>
                  <a:pt x="67" y="20"/>
                </a:lnTo>
                <a:lnTo>
                  <a:pt x="83" y="20"/>
                </a:lnTo>
                <a:lnTo>
                  <a:pt x="93" y="2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1" name="Freeform 76"/>
          <p:cNvSpPr>
            <a:spLocks/>
          </p:cNvSpPr>
          <p:nvPr/>
        </p:nvSpPr>
        <p:spPr bwMode="auto">
          <a:xfrm>
            <a:off x="4408488" y="4229100"/>
            <a:ext cx="155575" cy="98425"/>
          </a:xfrm>
          <a:custGeom>
            <a:avLst/>
            <a:gdLst>
              <a:gd name="T0" fmla="*/ 0 w 98"/>
              <a:gd name="T1" fmla="*/ 2147483647 h 62"/>
              <a:gd name="T2" fmla="*/ 2147483647 w 98"/>
              <a:gd name="T3" fmla="*/ 2147483647 h 62"/>
              <a:gd name="T4" fmla="*/ 2147483647 w 98"/>
              <a:gd name="T5" fmla="*/ 2147483647 h 62"/>
              <a:gd name="T6" fmla="*/ 2147483647 w 98"/>
              <a:gd name="T7" fmla="*/ 2147483647 h 62"/>
              <a:gd name="T8" fmla="*/ 2147483647 w 98"/>
              <a:gd name="T9" fmla="*/ 2147483647 h 62"/>
              <a:gd name="T10" fmla="*/ 2147483647 w 98"/>
              <a:gd name="T11" fmla="*/ 0 h 62"/>
              <a:gd name="T12" fmla="*/ 2147483647 w 9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62"/>
              <a:gd name="T23" fmla="*/ 98 w 9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62">
                <a:moveTo>
                  <a:pt x="0" y="62"/>
                </a:moveTo>
                <a:lnTo>
                  <a:pt x="10" y="57"/>
                </a:lnTo>
                <a:lnTo>
                  <a:pt x="26" y="47"/>
                </a:lnTo>
                <a:lnTo>
                  <a:pt x="47" y="26"/>
                </a:lnTo>
                <a:lnTo>
                  <a:pt x="72" y="5"/>
                </a:lnTo>
                <a:lnTo>
                  <a:pt x="88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2" name="Freeform 77"/>
          <p:cNvSpPr>
            <a:spLocks/>
          </p:cNvSpPr>
          <p:nvPr/>
        </p:nvSpPr>
        <p:spPr bwMode="auto">
          <a:xfrm>
            <a:off x="4564063" y="4229100"/>
            <a:ext cx="147637" cy="173038"/>
          </a:xfrm>
          <a:custGeom>
            <a:avLst/>
            <a:gdLst>
              <a:gd name="T0" fmla="*/ 0 w 93"/>
              <a:gd name="T1" fmla="*/ 0 h 109"/>
              <a:gd name="T2" fmla="*/ 2147483647 w 93"/>
              <a:gd name="T3" fmla="*/ 2147483647 h 109"/>
              <a:gd name="T4" fmla="*/ 2147483647 w 93"/>
              <a:gd name="T5" fmla="*/ 2147483647 h 109"/>
              <a:gd name="T6" fmla="*/ 2147483647 w 93"/>
              <a:gd name="T7" fmla="*/ 2147483647 h 109"/>
              <a:gd name="T8" fmla="*/ 2147483647 w 93"/>
              <a:gd name="T9" fmla="*/ 2147483647 h 109"/>
              <a:gd name="T10" fmla="*/ 2147483647 w 93"/>
              <a:gd name="T11" fmla="*/ 2147483647 h 109"/>
              <a:gd name="T12" fmla="*/ 2147483647 w 93"/>
              <a:gd name="T13" fmla="*/ 2147483647 h 109"/>
              <a:gd name="T14" fmla="*/ 2147483647 w 93"/>
              <a:gd name="T15" fmla="*/ 2147483647 h 109"/>
              <a:gd name="T16" fmla="*/ 2147483647 w 93"/>
              <a:gd name="T17" fmla="*/ 2147483647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109"/>
              <a:gd name="T29" fmla="*/ 93 w 93"/>
              <a:gd name="T30" fmla="*/ 109 h 1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109">
                <a:moveTo>
                  <a:pt x="0" y="0"/>
                </a:moveTo>
                <a:lnTo>
                  <a:pt x="11" y="5"/>
                </a:lnTo>
                <a:lnTo>
                  <a:pt x="26" y="21"/>
                </a:lnTo>
                <a:lnTo>
                  <a:pt x="37" y="37"/>
                </a:lnTo>
                <a:lnTo>
                  <a:pt x="47" y="57"/>
                </a:lnTo>
                <a:lnTo>
                  <a:pt x="57" y="78"/>
                </a:lnTo>
                <a:lnTo>
                  <a:pt x="68" y="93"/>
                </a:lnTo>
                <a:lnTo>
                  <a:pt x="83" y="104"/>
                </a:lnTo>
                <a:lnTo>
                  <a:pt x="93" y="10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3" name="Freeform 78"/>
          <p:cNvSpPr>
            <a:spLocks/>
          </p:cNvSpPr>
          <p:nvPr/>
        </p:nvSpPr>
        <p:spPr bwMode="auto">
          <a:xfrm>
            <a:off x="4711700" y="4254500"/>
            <a:ext cx="157163" cy="147638"/>
          </a:xfrm>
          <a:custGeom>
            <a:avLst/>
            <a:gdLst>
              <a:gd name="T0" fmla="*/ 0 w 99"/>
              <a:gd name="T1" fmla="*/ 2147483647 h 93"/>
              <a:gd name="T2" fmla="*/ 2147483647 w 99"/>
              <a:gd name="T3" fmla="*/ 2147483647 h 93"/>
              <a:gd name="T4" fmla="*/ 2147483647 w 99"/>
              <a:gd name="T5" fmla="*/ 2147483647 h 93"/>
              <a:gd name="T6" fmla="*/ 2147483647 w 99"/>
              <a:gd name="T7" fmla="*/ 2147483647 h 93"/>
              <a:gd name="T8" fmla="*/ 2147483647 w 99"/>
              <a:gd name="T9" fmla="*/ 2147483647 h 93"/>
              <a:gd name="T10" fmla="*/ 2147483647 w 99"/>
              <a:gd name="T11" fmla="*/ 2147483647 h 93"/>
              <a:gd name="T12" fmla="*/ 2147483647 w 99"/>
              <a:gd name="T13" fmla="*/ 2147483647 h 93"/>
              <a:gd name="T14" fmla="*/ 2147483647 w 99"/>
              <a:gd name="T15" fmla="*/ 2147483647 h 93"/>
              <a:gd name="T16" fmla="*/ 2147483647 w 99"/>
              <a:gd name="T17" fmla="*/ 0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93"/>
              <a:gd name="T29" fmla="*/ 99 w 99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93">
                <a:moveTo>
                  <a:pt x="0" y="93"/>
                </a:moveTo>
                <a:lnTo>
                  <a:pt x="11" y="88"/>
                </a:lnTo>
                <a:lnTo>
                  <a:pt x="26" y="77"/>
                </a:lnTo>
                <a:lnTo>
                  <a:pt x="37" y="67"/>
                </a:lnTo>
                <a:lnTo>
                  <a:pt x="47" y="46"/>
                </a:lnTo>
                <a:lnTo>
                  <a:pt x="63" y="31"/>
                </a:lnTo>
                <a:lnTo>
                  <a:pt x="73" y="15"/>
                </a:lnTo>
                <a:lnTo>
                  <a:pt x="88" y="5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4" name="Freeform 79"/>
          <p:cNvSpPr>
            <a:spLocks/>
          </p:cNvSpPr>
          <p:nvPr/>
        </p:nvSpPr>
        <p:spPr bwMode="auto">
          <a:xfrm>
            <a:off x="4868863" y="4254500"/>
            <a:ext cx="155575" cy="122238"/>
          </a:xfrm>
          <a:custGeom>
            <a:avLst/>
            <a:gdLst>
              <a:gd name="T0" fmla="*/ 0 w 98"/>
              <a:gd name="T1" fmla="*/ 0 h 77"/>
              <a:gd name="T2" fmla="*/ 2147483647 w 98"/>
              <a:gd name="T3" fmla="*/ 0 h 77"/>
              <a:gd name="T4" fmla="*/ 2147483647 w 98"/>
              <a:gd name="T5" fmla="*/ 2147483647 h 77"/>
              <a:gd name="T6" fmla="*/ 2147483647 w 98"/>
              <a:gd name="T7" fmla="*/ 2147483647 h 77"/>
              <a:gd name="T8" fmla="*/ 2147483647 w 98"/>
              <a:gd name="T9" fmla="*/ 2147483647 h 77"/>
              <a:gd name="T10" fmla="*/ 2147483647 w 98"/>
              <a:gd name="T11" fmla="*/ 2147483647 h 77"/>
              <a:gd name="T12" fmla="*/ 2147483647 w 98"/>
              <a:gd name="T13" fmla="*/ 2147483647 h 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77"/>
              <a:gd name="T23" fmla="*/ 98 w 98"/>
              <a:gd name="T24" fmla="*/ 77 h 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77">
                <a:moveTo>
                  <a:pt x="0" y="0"/>
                </a:moveTo>
                <a:lnTo>
                  <a:pt x="10" y="0"/>
                </a:lnTo>
                <a:lnTo>
                  <a:pt x="26" y="10"/>
                </a:lnTo>
                <a:lnTo>
                  <a:pt x="52" y="36"/>
                </a:lnTo>
                <a:lnTo>
                  <a:pt x="72" y="62"/>
                </a:lnTo>
                <a:lnTo>
                  <a:pt x="88" y="72"/>
                </a:lnTo>
                <a:lnTo>
                  <a:pt x="98" y="7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5" name="Freeform 80"/>
          <p:cNvSpPr>
            <a:spLocks/>
          </p:cNvSpPr>
          <p:nvPr/>
        </p:nvSpPr>
        <p:spPr bwMode="auto">
          <a:xfrm>
            <a:off x="5024438" y="4344988"/>
            <a:ext cx="147637" cy="31750"/>
          </a:xfrm>
          <a:custGeom>
            <a:avLst/>
            <a:gdLst>
              <a:gd name="T0" fmla="*/ 0 w 93"/>
              <a:gd name="T1" fmla="*/ 2147483647 h 20"/>
              <a:gd name="T2" fmla="*/ 2147483647 w 93"/>
              <a:gd name="T3" fmla="*/ 2147483647 h 20"/>
              <a:gd name="T4" fmla="*/ 2147483647 w 93"/>
              <a:gd name="T5" fmla="*/ 2147483647 h 20"/>
              <a:gd name="T6" fmla="*/ 2147483647 w 93"/>
              <a:gd name="T7" fmla="*/ 2147483647 h 20"/>
              <a:gd name="T8" fmla="*/ 2147483647 w 93"/>
              <a:gd name="T9" fmla="*/ 0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0"/>
              <a:gd name="T17" fmla="*/ 93 w 93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0">
                <a:moveTo>
                  <a:pt x="0" y="20"/>
                </a:moveTo>
                <a:lnTo>
                  <a:pt x="26" y="20"/>
                </a:lnTo>
                <a:lnTo>
                  <a:pt x="47" y="15"/>
                </a:lnTo>
                <a:lnTo>
                  <a:pt x="67" y="5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6" name="Freeform 81"/>
          <p:cNvSpPr>
            <a:spLocks/>
          </p:cNvSpPr>
          <p:nvPr/>
        </p:nvSpPr>
        <p:spPr bwMode="auto">
          <a:xfrm>
            <a:off x="5172075" y="4319588"/>
            <a:ext cx="157163" cy="25400"/>
          </a:xfrm>
          <a:custGeom>
            <a:avLst/>
            <a:gdLst>
              <a:gd name="T0" fmla="*/ 0 w 99"/>
              <a:gd name="T1" fmla="*/ 2147483647 h 16"/>
              <a:gd name="T2" fmla="*/ 2147483647 w 99"/>
              <a:gd name="T3" fmla="*/ 2147483647 h 16"/>
              <a:gd name="T4" fmla="*/ 2147483647 w 99"/>
              <a:gd name="T5" fmla="*/ 2147483647 h 16"/>
              <a:gd name="T6" fmla="*/ 2147483647 w 99"/>
              <a:gd name="T7" fmla="*/ 2147483647 h 16"/>
              <a:gd name="T8" fmla="*/ 2147483647 w 99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16"/>
              <a:gd name="T17" fmla="*/ 99 w 99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16">
                <a:moveTo>
                  <a:pt x="0" y="16"/>
                </a:moveTo>
                <a:lnTo>
                  <a:pt x="26" y="16"/>
                </a:lnTo>
                <a:lnTo>
                  <a:pt x="47" y="11"/>
                </a:lnTo>
                <a:lnTo>
                  <a:pt x="73" y="11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7" name="Freeform 82"/>
          <p:cNvSpPr>
            <a:spLocks/>
          </p:cNvSpPr>
          <p:nvPr/>
        </p:nvSpPr>
        <p:spPr bwMode="auto">
          <a:xfrm>
            <a:off x="5329238" y="4179888"/>
            <a:ext cx="155575" cy="139700"/>
          </a:xfrm>
          <a:custGeom>
            <a:avLst/>
            <a:gdLst>
              <a:gd name="T0" fmla="*/ 0 w 98"/>
              <a:gd name="T1" fmla="*/ 2147483647 h 88"/>
              <a:gd name="T2" fmla="*/ 2147483647 w 98"/>
              <a:gd name="T3" fmla="*/ 2147483647 h 88"/>
              <a:gd name="T4" fmla="*/ 2147483647 w 98"/>
              <a:gd name="T5" fmla="*/ 2147483647 h 88"/>
              <a:gd name="T6" fmla="*/ 2147483647 w 98"/>
              <a:gd name="T7" fmla="*/ 2147483647 h 88"/>
              <a:gd name="T8" fmla="*/ 2147483647 w 98"/>
              <a:gd name="T9" fmla="*/ 2147483647 h 88"/>
              <a:gd name="T10" fmla="*/ 2147483647 w 98"/>
              <a:gd name="T11" fmla="*/ 2147483647 h 88"/>
              <a:gd name="T12" fmla="*/ 2147483647 w 98"/>
              <a:gd name="T13" fmla="*/ 0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88"/>
              <a:gd name="T23" fmla="*/ 98 w 98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88">
                <a:moveTo>
                  <a:pt x="0" y="88"/>
                </a:moveTo>
                <a:lnTo>
                  <a:pt x="10" y="78"/>
                </a:lnTo>
                <a:lnTo>
                  <a:pt x="26" y="68"/>
                </a:lnTo>
                <a:lnTo>
                  <a:pt x="51" y="42"/>
                </a:lnTo>
                <a:lnTo>
                  <a:pt x="72" y="16"/>
                </a:lnTo>
                <a:lnTo>
                  <a:pt x="88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8" name="Freeform 83"/>
          <p:cNvSpPr>
            <a:spLocks/>
          </p:cNvSpPr>
          <p:nvPr/>
        </p:nvSpPr>
        <p:spPr bwMode="auto">
          <a:xfrm>
            <a:off x="5484813" y="4179888"/>
            <a:ext cx="147637" cy="98425"/>
          </a:xfrm>
          <a:custGeom>
            <a:avLst/>
            <a:gdLst>
              <a:gd name="T0" fmla="*/ 0 w 93"/>
              <a:gd name="T1" fmla="*/ 0 h 62"/>
              <a:gd name="T2" fmla="*/ 2147483647 w 93"/>
              <a:gd name="T3" fmla="*/ 0 h 62"/>
              <a:gd name="T4" fmla="*/ 2147483647 w 93"/>
              <a:gd name="T5" fmla="*/ 2147483647 h 62"/>
              <a:gd name="T6" fmla="*/ 2147483647 w 93"/>
              <a:gd name="T7" fmla="*/ 2147483647 h 62"/>
              <a:gd name="T8" fmla="*/ 2147483647 w 93"/>
              <a:gd name="T9" fmla="*/ 2147483647 h 62"/>
              <a:gd name="T10" fmla="*/ 2147483647 w 93"/>
              <a:gd name="T11" fmla="*/ 2147483647 h 62"/>
              <a:gd name="T12" fmla="*/ 2147483647 w 93"/>
              <a:gd name="T13" fmla="*/ 2147483647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2"/>
              <a:gd name="T23" fmla="*/ 93 w 93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2">
                <a:moveTo>
                  <a:pt x="0" y="0"/>
                </a:moveTo>
                <a:lnTo>
                  <a:pt x="10" y="0"/>
                </a:lnTo>
                <a:lnTo>
                  <a:pt x="26" y="5"/>
                </a:lnTo>
                <a:lnTo>
                  <a:pt x="47" y="26"/>
                </a:lnTo>
                <a:lnTo>
                  <a:pt x="67" y="47"/>
                </a:lnTo>
                <a:lnTo>
                  <a:pt x="83" y="57"/>
                </a:lnTo>
                <a:lnTo>
                  <a:pt x="93" y="6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9" name="Freeform 84"/>
          <p:cNvSpPr>
            <a:spLocks/>
          </p:cNvSpPr>
          <p:nvPr/>
        </p:nvSpPr>
        <p:spPr bwMode="auto">
          <a:xfrm>
            <a:off x="5632450" y="4270375"/>
            <a:ext cx="157163" cy="7938"/>
          </a:xfrm>
          <a:custGeom>
            <a:avLst/>
            <a:gdLst>
              <a:gd name="T0" fmla="*/ 0 w 99"/>
              <a:gd name="T1" fmla="*/ 2147483647 h 5"/>
              <a:gd name="T2" fmla="*/ 2147483647 w 99"/>
              <a:gd name="T3" fmla="*/ 2147483647 h 5"/>
              <a:gd name="T4" fmla="*/ 2147483647 w 99"/>
              <a:gd name="T5" fmla="*/ 2147483647 h 5"/>
              <a:gd name="T6" fmla="*/ 2147483647 w 99"/>
              <a:gd name="T7" fmla="*/ 0 h 5"/>
              <a:gd name="T8" fmla="*/ 2147483647 w 99"/>
              <a:gd name="T9" fmla="*/ 0 h 5"/>
              <a:gd name="T10" fmla="*/ 2147483647 w 99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5"/>
              <a:gd name="T20" fmla="*/ 99 w 99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5">
                <a:moveTo>
                  <a:pt x="0" y="5"/>
                </a:moveTo>
                <a:lnTo>
                  <a:pt x="26" y="5"/>
                </a:lnTo>
                <a:lnTo>
                  <a:pt x="47" y="5"/>
                </a:lnTo>
                <a:lnTo>
                  <a:pt x="73" y="0"/>
                </a:lnTo>
                <a:lnTo>
                  <a:pt x="88" y="0"/>
                </a:lnTo>
                <a:lnTo>
                  <a:pt x="99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0" name="Freeform 85"/>
          <p:cNvSpPr>
            <a:spLocks/>
          </p:cNvSpPr>
          <p:nvPr/>
        </p:nvSpPr>
        <p:spPr bwMode="auto">
          <a:xfrm>
            <a:off x="5789613" y="4278313"/>
            <a:ext cx="155575" cy="165100"/>
          </a:xfrm>
          <a:custGeom>
            <a:avLst/>
            <a:gdLst>
              <a:gd name="T0" fmla="*/ 0 w 98"/>
              <a:gd name="T1" fmla="*/ 0 h 104"/>
              <a:gd name="T2" fmla="*/ 2147483647 w 98"/>
              <a:gd name="T3" fmla="*/ 2147483647 h 104"/>
              <a:gd name="T4" fmla="*/ 2147483647 w 98"/>
              <a:gd name="T5" fmla="*/ 2147483647 h 104"/>
              <a:gd name="T6" fmla="*/ 2147483647 w 98"/>
              <a:gd name="T7" fmla="*/ 2147483647 h 104"/>
              <a:gd name="T8" fmla="*/ 2147483647 w 98"/>
              <a:gd name="T9" fmla="*/ 2147483647 h 104"/>
              <a:gd name="T10" fmla="*/ 2147483647 w 98"/>
              <a:gd name="T11" fmla="*/ 2147483647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04"/>
              <a:gd name="T20" fmla="*/ 98 w 98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04">
                <a:moveTo>
                  <a:pt x="0" y="0"/>
                </a:moveTo>
                <a:lnTo>
                  <a:pt x="10" y="11"/>
                </a:lnTo>
                <a:lnTo>
                  <a:pt x="25" y="21"/>
                </a:lnTo>
                <a:lnTo>
                  <a:pt x="51" y="52"/>
                </a:lnTo>
                <a:lnTo>
                  <a:pt x="72" y="78"/>
                </a:lnTo>
                <a:lnTo>
                  <a:pt x="98" y="104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1" name="Freeform 86"/>
          <p:cNvSpPr>
            <a:spLocks/>
          </p:cNvSpPr>
          <p:nvPr/>
        </p:nvSpPr>
        <p:spPr bwMode="auto">
          <a:xfrm>
            <a:off x="5945188" y="4443413"/>
            <a:ext cx="147637" cy="65087"/>
          </a:xfrm>
          <a:custGeom>
            <a:avLst/>
            <a:gdLst>
              <a:gd name="T0" fmla="*/ 0 w 93"/>
              <a:gd name="T1" fmla="*/ 0 h 41"/>
              <a:gd name="T2" fmla="*/ 2147483647 w 93"/>
              <a:gd name="T3" fmla="*/ 2147483647 h 41"/>
              <a:gd name="T4" fmla="*/ 2147483647 w 93"/>
              <a:gd name="T5" fmla="*/ 2147483647 h 41"/>
              <a:gd name="T6" fmla="*/ 2147483647 w 93"/>
              <a:gd name="T7" fmla="*/ 2147483647 h 41"/>
              <a:gd name="T8" fmla="*/ 2147483647 w 93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1"/>
              <a:gd name="T17" fmla="*/ 93 w 93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1">
                <a:moveTo>
                  <a:pt x="0" y="0"/>
                </a:moveTo>
                <a:lnTo>
                  <a:pt x="26" y="15"/>
                </a:lnTo>
                <a:lnTo>
                  <a:pt x="47" y="31"/>
                </a:lnTo>
                <a:lnTo>
                  <a:pt x="67" y="41"/>
                </a:lnTo>
                <a:lnTo>
                  <a:pt x="93" y="4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2" name="Freeform 87"/>
          <p:cNvSpPr>
            <a:spLocks/>
          </p:cNvSpPr>
          <p:nvPr/>
        </p:nvSpPr>
        <p:spPr bwMode="auto">
          <a:xfrm>
            <a:off x="6092825" y="4418013"/>
            <a:ext cx="155575" cy="90487"/>
          </a:xfrm>
          <a:custGeom>
            <a:avLst/>
            <a:gdLst>
              <a:gd name="T0" fmla="*/ 0 w 98"/>
              <a:gd name="T1" fmla="*/ 2147483647 h 57"/>
              <a:gd name="T2" fmla="*/ 2147483647 w 98"/>
              <a:gd name="T3" fmla="*/ 2147483647 h 57"/>
              <a:gd name="T4" fmla="*/ 2147483647 w 98"/>
              <a:gd name="T5" fmla="*/ 2147483647 h 57"/>
              <a:gd name="T6" fmla="*/ 2147483647 w 98"/>
              <a:gd name="T7" fmla="*/ 2147483647 h 57"/>
              <a:gd name="T8" fmla="*/ 2147483647 w 98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57"/>
              <a:gd name="T17" fmla="*/ 98 w 98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57">
                <a:moveTo>
                  <a:pt x="0" y="57"/>
                </a:moveTo>
                <a:lnTo>
                  <a:pt x="26" y="47"/>
                </a:lnTo>
                <a:lnTo>
                  <a:pt x="47" y="31"/>
                </a:lnTo>
                <a:lnTo>
                  <a:pt x="73" y="16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3" name="Freeform 88"/>
          <p:cNvSpPr>
            <a:spLocks/>
          </p:cNvSpPr>
          <p:nvPr/>
        </p:nvSpPr>
        <p:spPr bwMode="auto">
          <a:xfrm>
            <a:off x="6248400" y="4352925"/>
            <a:ext cx="157163" cy="65088"/>
          </a:xfrm>
          <a:custGeom>
            <a:avLst/>
            <a:gdLst>
              <a:gd name="T0" fmla="*/ 0 w 99"/>
              <a:gd name="T1" fmla="*/ 2147483647 h 41"/>
              <a:gd name="T2" fmla="*/ 2147483647 w 99"/>
              <a:gd name="T3" fmla="*/ 2147483647 h 41"/>
              <a:gd name="T4" fmla="*/ 2147483647 w 99"/>
              <a:gd name="T5" fmla="*/ 2147483647 h 41"/>
              <a:gd name="T6" fmla="*/ 2147483647 w 99"/>
              <a:gd name="T7" fmla="*/ 0 h 41"/>
              <a:gd name="T8" fmla="*/ 2147483647 w 99"/>
              <a:gd name="T9" fmla="*/ 0 h 41"/>
              <a:gd name="T10" fmla="*/ 2147483647 w 99"/>
              <a:gd name="T11" fmla="*/ 2147483647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41"/>
              <a:gd name="T20" fmla="*/ 99 w 99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41">
                <a:moveTo>
                  <a:pt x="0" y="41"/>
                </a:moveTo>
                <a:lnTo>
                  <a:pt x="26" y="26"/>
                </a:lnTo>
                <a:lnTo>
                  <a:pt x="52" y="10"/>
                </a:lnTo>
                <a:lnTo>
                  <a:pt x="73" y="0"/>
                </a:lnTo>
                <a:lnTo>
                  <a:pt x="88" y="0"/>
                </a:lnTo>
                <a:lnTo>
                  <a:pt x="99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4" name="Freeform 89"/>
          <p:cNvSpPr>
            <a:spLocks/>
          </p:cNvSpPr>
          <p:nvPr/>
        </p:nvSpPr>
        <p:spPr bwMode="auto">
          <a:xfrm>
            <a:off x="6405563" y="4360863"/>
            <a:ext cx="147637" cy="204787"/>
          </a:xfrm>
          <a:custGeom>
            <a:avLst/>
            <a:gdLst>
              <a:gd name="T0" fmla="*/ 0 w 93"/>
              <a:gd name="T1" fmla="*/ 0 h 129"/>
              <a:gd name="T2" fmla="*/ 2147483647 w 93"/>
              <a:gd name="T3" fmla="*/ 2147483647 h 129"/>
              <a:gd name="T4" fmla="*/ 2147483647 w 93"/>
              <a:gd name="T5" fmla="*/ 2147483647 h 129"/>
              <a:gd name="T6" fmla="*/ 2147483647 w 93"/>
              <a:gd name="T7" fmla="*/ 2147483647 h 129"/>
              <a:gd name="T8" fmla="*/ 2147483647 w 93"/>
              <a:gd name="T9" fmla="*/ 2147483647 h 129"/>
              <a:gd name="T10" fmla="*/ 2147483647 w 93"/>
              <a:gd name="T11" fmla="*/ 2147483647 h 129"/>
              <a:gd name="T12" fmla="*/ 2147483647 w 93"/>
              <a:gd name="T13" fmla="*/ 2147483647 h 129"/>
              <a:gd name="T14" fmla="*/ 2147483647 w 93"/>
              <a:gd name="T15" fmla="*/ 2147483647 h 129"/>
              <a:gd name="T16" fmla="*/ 2147483647 w 93"/>
              <a:gd name="T17" fmla="*/ 2147483647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129"/>
              <a:gd name="T29" fmla="*/ 93 w 93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129">
                <a:moveTo>
                  <a:pt x="0" y="0"/>
                </a:moveTo>
                <a:lnTo>
                  <a:pt x="10" y="10"/>
                </a:lnTo>
                <a:lnTo>
                  <a:pt x="26" y="26"/>
                </a:lnTo>
                <a:lnTo>
                  <a:pt x="36" y="47"/>
                </a:lnTo>
                <a:lnTo>
                  <a:pt x="46" y="67"/>
                </a:lnTo>
                <a:lnTo>
                  <a:pt x="57" y="93"/>
                </a:lnTo>
                <a:lnTo>
                  <a:pt x="67" y="109"/>
                </a:lnTo>
                <a:lnTo>
                  <a:pt x="83" y="124"/>
                </a:lnTo>
                <a:lnTo>
                  <a:pt x="93" y="12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5" name="Freeform 90"/>
          <p:cNvSpPr>
            <a:spLocks/>
          </p:cNvSpPr>
          <p:nvPr/>
        </p:nvSpPr>
        <p:spPr bwMode="auto">
          <a:xfrm>
            <a:off x="6553200" y="4386263"/>
            <a:ext cx="155575" cy="179387"/>
          </a:xfrm>
          <a:custGeom>
            <a:avLst/>
            <a:gdLst>
              <a:gd name="T0" fmla="*/ 0 w 98"/>
              <a:gd name="T1" fmla="*/ 2147483647 h 113"/>
              <a:gd name="T2" fmla="*/ 2147483647 w 98"/>
              <a:gd name="T3" fmla="*/ 2147483647 h 113"/>
              <a:gd name="T4" fmla="*/ 2147483647 w 98"/>
              <a:gd name="T5" fmla="*/ 2147483647 h 113"/>
              <a:gd name="T6" fmla="*/ 2147483647 w 98"/>
              <a:gd name="T7" fmla="*/ 2147483647 h 113"/>
              <a:gd name="T8" fmla="*/ 2147483647 w 98"/>
              <a:gd name="T9" fmla="*/ 2147483647 h 113"/>
              <a:gd name="T10" fmla="*/ 2147483647 w 98"/>
              <a:gd name="T11" fmla="*/ 2147483647 h 113"/>
              <a:gd name="T12" fmla="*/ 2147483647 w 98"/>
              <a:gd name="T13" fmla="*/ 2147483647 h 113"/>
              <a:gd name="T14" fmla="*/ 2147483647 w 98"/>
              <a:gd name="T15" fmla="*/ 2147483647 h 113"/>
              <a:gd name="T16" fmla="*/ 2147483647 w 98"/>
              <a:gd name="T17" fmla="*/ 0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113"/>
              <a:gd name="T29" fmla="*/ 98 w 98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113">
                <a:moveTo>
                  <a:pt x="0" y="113"/>
                </a:moveTo>
                <a:lnTo>
                  <a:pt x="10" y="108"/>
                </a:lnTo>
                <a:lnTo>
                  <a:pt x="26" y="98"/>
                </a:lnTo>
                <a:lnTo>
                  <a:pt x="36" y="82"/>
                </a:lnTo>
                <a:lnTo>
                  <a:pt x="47" y="62"/>
                </a:lnTo>
                <a:lnTo>
                  <a:pt x="62" y="41"/>
                </a:lnTo>
                <a:lnTo>
                  <a:pt x="72" y="20"/>
                </a:lnTo>
                <a:lnTo>
                  <a:pt x="88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6" name="Freeform 91"/>
          <p:cNvSpPr>
            <a:spLocks/>
          </p:cNvSpPr>
          <p:nvPr/>
        </p:nvSpPr>
        <p:spPr bwMode="auto">
          <a:xfrm>
            <a:off x="6708775" y="4386263"/>
            <a:ext cx="157163" cy="122237"/>
          </a:xfrm>
          <a:custGeom>
            <a:avLst/>
            <a:gdLst>
              <a:gd name="T0" fmla="*/ 0 w 99"/>
              <a:gd name="T1" fmla="*/ 0 h 77"/>
              <a:gd name="T2" fmla="*/ 2147483647 w 99"/>
              <a:gd name="T3" fmla="*/ 0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77"/>
              <a:gd name="T26" fmla="*/ 99 w 99"/>
              <a:gd name="T27" fmla="*/ 77 h 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77">
                <a:moveTo>
                  <a:pt x="0" y="0"/>
                </a:moveTo>
                <a:lnTo>
                  <a:pt x="11" y="0"/>
                </a:lnTo>
                <a:lnTo>
                  <a:pt x="26" y="10"/>
                </a:lnTo>
                <a:lnTo>
                  <a:pt x="37" y="20"/>
                </a:lnTo>
                <a:lnTo>
                  <a:pt x="52" y="31"/>
                </a:lnTo>
                <a:lnTo>
                  <a:pt x="73" y="62"/>
                </a:lnTo>
                <a:lnTo>
                  <a:pt x="88" y="72"/>
                </a:lnTo>
                <a:lnTo>
                  <a:pt x="99" y="7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7" name="Freeform 92"/>
          <p:cNvSpPr>
            <a:spLocks/>
          </p:cNvSpPr>
          <p:nvPr/>
        </p:nvSpPr>
        <p:spPr bwMode="auto">
          <a:xfrm>
            <a:off x="6865938" y="4500563"/>
            <a:ext cx="147637" cy="15875"/>
          </a:xfrm>
          <a:custGeom>
            <a:avLst/>
            <a:gdLst>
              <a:gd name="T0" fmla="*/ 0 w 93"/>
              <a:gd name="T1" fmla="*/ 2147483647 h 10"/>
              <a:gd name="T2" fmla="*/ 2147483647 w 93"/>
              <a:gd name="T3" fmla="*/ 2147483647 h 10"/>
              <a:gd name="T4" fmla="*/ 2147483647 w 93"/>
              <a:gd name="T5" fmla="*/ 2147483647 h 10"/>
              <a:gd name="T6" fmla="*/ 2147483647 w 9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0"/>
              <a:gd name="T14" fmla="*/ 93 w 9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0">
                <a:moveTo>
                  <a:pt x="0" y="5"/>
                </a:moveTo>
                <a:lnTo>
                  <a:pt x="26" y="10"/>
                </a:lnTo>
                <a:lnTo>
                  <a:pt x="46" y="10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8" name="Freeform 93"/>
          <p:cNvSpPr>
            <a:spLocks/>
          </p:cNvSpPr>
          <p:nvPr/>
        </p:nvSpPr>
        <p:spPr bwMode="auto">
          <a:xfrm>
            <a:off x="7013575" y="4443413"/>
            <a:ext cx="155575" cy="57150"/>
          </a:xfrm>
          <a:custGeom>
            <a:avLst/>
            <a:gdLst>
              <a:gd name="T0" fmla="*/ 0 w 98"/>
              <a:gd name="T1" fmla="*/ 2147483647 h 36"/>
              <a:gd name="T2" fmla="*/ 2147483647 w 98"/>
              <a:gd name="T3" fmla="*/ 2147483647 h 36"/>
              <a:gd name="T4" fmla="*/ 2147483647 w 98"/>
              <a:gd name="T5" fmla="*/ 2147483647 h 36"/>
              <a:gd name="T6" fmla="*/ 2147483647 w 98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6"/>
              <a:gd name="T14" fmla="*/ 98 w 98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6">
                <a:moveTo>
                  <a:pt x="0" y="36"/>
                </a:moveTo>
                <a:lnTo>
                  <a:pt x="46" y="26"/>
                </a:lnTo>
                <a:lnTo>
                  <a:pt x="72" y="1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69" name="Freeform 94"/>
          <p:cNvSpPr>
            <a:spLocks/>
          </p:cNvSpPr>
          <p:nvPr/>
        </p:nvSpPr>
        <p:spPr bwMode="auto">
          <a:xfrm>
            <a:off x="7169150" y="4278313"/>
            <a:ext cx="157163" cy="165100"/>
          </a:xfrm>
          <a:custGeom>
            <a:avLst/>
            <a:gdLst>
              <a:gd name="T0" fmla="*/ 0 w 99"/>
              <a:gd name="T1" fmla="*/ 2147483647 h 104"/>
              <a:gd name="T2" fmla="*/ 2147483647 w 99"/>
              <a:gd name="T3" fmla="*/ 2147483647 h 104"/>
              <a:gd name="T4" fmla="*/ 2147483647 w 99"/>
              <a:gd name="T5" fmla="*/ 2147483647 h 104"/>
              <a:gd name="T6" fmla="*/ 2147483647 w 99"/>
              <a:gd name="T7" fmla="*/ 2147483647 h 104"/>
              <a:gd name="T8" fmla="*/ 2147483647 w 99"/>
              <a:gd name="T9" fmla="*/ 2147483647 h 104"/>
              <a:gd name="T10" fmla="*/ 2147483647 w 99"/>
              <a:gd name="T11" fmla="*/ 2147483647 h 104"/>
              <a:gd name="T12" fmla="*/ 2147483647 w 99"/>
              <a:gd name="T13" fmla="*/ 0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04"/>
              <a:gd name="T23" fmla="*/ 99 w 99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04">
                <a:moveTo>
                  <a:pt x="0" y="104"/>
                </a:moveTo>
                <a:lnTo>
                  <a:pt x="11" y="94"/>
                </a:lnTo>
                <a:lnTo>
                  <a:pt x="26" y="78"/>
                </a:lnTo>
                <a:lnTo>
                  <a:pt x="52" y="47"/>
                </a:lnTo>
                <a:lnTo>
                  <a:pt x="73" y="16"/>
                </a:lnTo>
                <a:lnTo>
                  <a:pt x="88" y="6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0" name="Freeform 95"/>
          <p:cNvSpPr>
            <a:spLocks/>
          </p:cNvSpPr>
          <p:nvPr/>
        </p:nvSpPr>
        <p:spPr bwMode="auto">
          <a:xfrm>
            <a:off x="7326313" y="4278313"/>
            <a:ext cx="147637" cy="98425"/>
          </a:xfrm>
          <a:custGeom>
            <a:avLst/>
            <a:gdLst>
              <a:gd name="T0" fmla="*/ 0 w 93"/>
              <a:gd name="T1" fmla="*/ 0 h 62"/>
              <a:gd name="T2" fmla="*/ 2147483647 w 93"/>
              <a:gd name="T3" fmla="*/ 0 h 62"/>
              <a:gd name="T4" fmla="*/ 2147483647 w 93"/>
              <a:gd name="T5" fmla="*/ 2147483647 h 62"/>
              <a:gd name="T6" fmla="*/ 2147483647 w 93"/>
              <a:gd name="T7" fmla="*/ 2147483647 h 62"/>
              <a:gd name="T8" fmla="*/ 2147483647 w 93"/>
              <a:gd name="T9" fmla="*/ 2147483647 h 62"/>
              <a:gd name="T10" fmla="*/ 2147483647 w 93"/>
              <a:gd name="T11" fmla="*/ 2147483647 h 62"/>
              <a:gd name="T12" fmla="*/ 2147483647 w 93"/>
              <a:gd name="T13" fmla="*/ 2147483647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2"/>
              <a:gd name="T23" fmla="*/ 93 w 93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2">
                <a:moveTo>
                  <a:pt x="0" y="0"/>
                </a:moveTo>
                <a:lnTo>
                  <a:pt x="10" y="0"/>
                </a:lnTo>
                <a:lnTo>
                  <a:pt x="25" y="6"/>
                </a:lnTo>
                <a:lnTo>
                  <a:pt x="46" y="26"/>
                </a:lnTo>
                <a:lnTo>
                  <a:pt x="67" y="47"/>
                </a:lnTo>
                <a:lnTo>
                  <a:pt x="82" y="57"/>
                </a:lnTo>
                <a:lnTo>
                  <a:pt x="93" y="6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1" name="Freeform 96"/>
          <p:cNvSpPr>
            <a:spLocks/>
          </p:cNvSpPr>
          <p:nvPr/>
        </p:nvSpPr>
        <p:spPr bwMode="auto">
          <a:xfrm>
            <a:off x="7473950" y="4344988"/>
            <a:ext cx="155575" cy="31750"/>
          </a:xfrm>
          <a:custGeom>
            <a:avLst/>
            <a:gdLst>
              <a:gd name="T0" fmla="*/ 0 w 98"/>
              <a:gd name="T1" fmla="*/ 2147483647 h 20"/>
              <a:gd name="T2" fmla="*/ 2147483647 w 98"/>
              <a:gd name="T3" fmla="*/ 2147483647 h 20"/>
              <a:gd name="T4" fmla="*/ 2147483647 w 98"/>
              <a:gd name="T5" fmla="*/ 2147483647 h 20"/>
              <a:gd name="T6" fmla="*/ 2147483647 w 98"/>
              <a:gd name="T7" fmla="*/ 2147483647 h 20"/>
              <a:gd name="T8" fmla="*/ 2147483647 w 98"/>
              <a:gd name="T9" fmla="*/ 2147483647 h 20"/>
              <a:gd name="T10" fmla="*/ 2147483647 w 98"/>
              <a:gd name="T11" fmla="*/ 0 h 20"/>
              <a:gd name="T12" fmla="*/ 2147483647 w 98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20"/>
              <a:gd name="T23" fmla="*/ 98 w 98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20">
                <a:moveTo>
                  <a:pt x="0" y="20"/>
                </a:moveTo>
                <a:lnTo>
                  <a:pt x="10" y="20"/>
                </a:lnTo>
                <a:lnTo>
                  <a:pt x="26" y="20"/>
                </a:lnTo>
                <a:lnTo>
                  <a:pt x="46" y="10"/>
                </a:lnTo>
                <a:lnTo>
                  <a:pt x="72" y="5"/>
                </a:lnTo>
                <a:lnTo>
                  <a:pt x="88" y="0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2" name="Freeform 97"/>
          <p:cNvSpPr>
            <a:spLocks/>
          </p:cNvSpPr>
          <p:nvPr/>
        </p:nvSpPr>
        <p:spPr bwMode="auto">
          <a:xfrm>
            <a:off x="7629525" y="4352925"/>
            <a:ext cx="155575" cy="147638"/>
          </a:xfrm>
          <a:custGeom>
            <a:avLst/>
            <a:gdLst>
              <a:gd name="T0" fmla="*/ 0 w 98"/>
              <a:gd name="T1" fmla="*/ 0 h 93"/>
              <a:gd name="T2" fmla="*/ 2147483647 w 98"/>
              <a:gd name="T3" fmla="*/ 2147483647 h 93"/>
              <a:gd name="T4" fmla="*/ 2147483647 w 98"/>
              <a:gd name="T5" fmla="*/ 2147483647 h 93"/>
              <a:gd name="T6" fmla="*/ 2147483647 w 98"/>
              <a:gd name="T7" fmla="*/ 2147483647 h 93"/>
              <a:gd name="T8" fmla="*/ 2147483647 w 98"/>
              <a:gd name="T9" fmla="*/ 2147483647 h 93"/>
              <a:gd name="T10" fmla="*/ 2147483647 w 98"/>
              <a:gd name="T11" fmla="*/ 2147483647 h 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93"/>
              <a:gd name="T20" fmla="*/ 98 w 98"/>
              <a:gd name="T21" fmla="*/ 93 h 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93">
                <a:moveTo>
                  <a:pt x="0" y="0"/>
                </a:moveTo>
                <a:lnTo>
                  <a:pt x="10" y="5"/>
                </a:lnTo>
                <a:lnTo>
                  <a:pt x="26" y="15"/>
                </a:lnTo>
                <a:lnTo>
                  <a:pt x="52" y="41"/>
                </a:lnTo>
                <a:lnTo>
                  <a:pt x="73" y="72"/>
                </a:lnTo>
                <a:lnTo>
                  <a:pt x="98" y="93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3" name="Freeform 98"/>
          <p:cNvSpPr>
            <a:spLocks/>
          </p:cNvSpPr>
          <p:nvPr/>
        </p:nvSpPr>
        <p:spPr bwMode="auto">
          <a:xfrm>
            <a:off x="7785100" y="4500563"/>
            <a:ext cx="149225" cy="82550"/>
          </a:xfrm>
          <a:custGeom>
            <a:avLst/>
            <a:gdLst>
              <a:gd name="T0" fmla="*/ 0 w 94"/>
              <a:gd name="T1" fmla="*/ 0 h 52"/>
              <a:gd name="T2" fmla="*/ 2147483647 w 94"/>
              <a:gd name="T3" fmla="*/ 2147483647 h 52"/>
              <a:gd name="T4" fmla="*/ 2147483647 w 94"/>
              <a:gd name="T5" fmla="*/ 2147483647 h 52"/>
              <a:gd name="T6" fmla="*/ 0 60000 65536"/>
              <a:gd name="T7" fmla="*/ 0 60000 65536"/>
              <a:gd name="T8" fmla="*/ 0 60000 65536"/>
              <a:gd name="T9" fmla="*/ 0 w 94"/>
              <a:gd name="T10" fmla="*/ 0 h 52"/>
              <a:gd name="T11" fmla="*/ 94 w 9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52">
                <a:moveTo>
                  <a:pt x="0" y="0"/>
                </a:moveTo>
                <a:lnTo>
                  <a:pt x="47" y="31"/>
                </a:lnTo>
                <a:lnTo>
                  <a:pt x="94" y="5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4" name="Freeform 99"/>
          <p:cNvSpPr>
            <a:spLocks/>
          </p:cNvSpPr>
          <p:nvPr/>
        </p:nvSpPr>
        <p:spPr bwMode="auto">
          <a:xfrm>
            <a:off x="7934325" y="4583113"/>
            <a:ext cx="155575" cy="7937"/>
          </a:xfrm>
          <a:custGeom>
            <a:avLst/>
            <a:gdLst>
              <a:gd name="T0" fmla="*/ 0 w 98"/>
              <a:gd name="T1" fmla="*/ 0 h 5"/>
              <a:gd name="T2" fmla="*/ 2147483647 w 98"/>
              <a:gd name="T3" fmla="*/ 2147483647 h 5"/>
              <a:gd name="T4" fmla="*/ 2147483647 w 98"/>
              <a:gd name="T5" fmla="*/ 2147483647 h 5"/>
              <a:gd name="T6" fmla="*/ 2147483647 w 9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5"/>
              <a:gd name="T14" fmla="*/ 98 w 9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5">
                <a:moveTo>
                  <a:pt x="0" y="0"/>
                </a:moveTo>
                <a:lnTo>
                  <a:pt x="26" y="5"/>
                </a:lnTo>
                <a:lnTo>
                  <a:pt x="46" y="5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5" name="Freeform 100"/>
          <p:cNvSpPr>
            <a:spLocks/>
          </p:cNvSpPr>
          <p:nvPr/>
        </p:nvSpPr>
        <p:spPr bwMode="auto">
          <a:xfrm>
            <a:off x="882650" y="3062288"/>
            <a:ext cx="157163" cy="214312"/>
          </a:xfrm>
          <a:custGeom>
            <a:avLst/>
            <a:gdLst>
              <a:gd name="T0" fmla="*/ 0 w 99"/>
              <a:gd name="T1" fmla="*/ 0 h 135"/>
              <a:gd name="T2" fmla="*/ 2147483647 w 99"/>
              <a:gd name="T3" fmla="*/ 2147483647 h 135"/>
              <a:gd name="T4" fmla="*/ 2147483647 w 99"/>
              <a:gd name="T5" fmla="*/ 2147483647 h 135"/>
              <a:gd name="T6" fmla="*/ 2147483647 w 99"/>
              <a:gd name="T7" fmla="*/ 2147483647 h 135"/>
              <a:gd name="T8" fmla="*/ 2147483647 w 99"/>
              <a:gd name="T9" fmla="*/ 2147483647 h 135"/>
              <a:gd name="T10" fmla="*/ 2147483647 w 99"/>
              <a:gd name="T11" fmla="*/ 2147483647 h 135"/>
              <a:gd name="T12" fmla="*/ 2147483647 w 99"/>
              <a:gd name="T13" fmla="*/ 2147483647 h 135"/>
              <a:gd name="T14" fmla="*/ 2147483647 w 99"/>
              <a:gd name="T15" fmla="*/ 2147483647 h 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135"/>
              <a:gd name="T26" fmla="*/ 99 w 99"/>
              <a:gd name="T27" fmla="*/ 135 h 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135">
                <a:moveTo>
                  <a:pt x="0" y="0"/>
                </a:moveTo>
                <a:lnTo>
                  <a:pt x="11" y="21"/>
                </a:lnTo>
                <a:lnTo>
                  <a:pt x="26" y="42"/>
                </a:lnTo>
                <a:lnTo>
                  <a:pt x="52" y="83"/>
                </a:lnTo>
                <a:lnTo>
                  <a:pt x="62" y="104"/>
                </a:lnTo>
                <a:lnTo>
                  <a:pt x="73" y="119"/>
                </a:lnTo>
                <a:lnTo>
                  <a:pt x="88" y="130"/>
                </a:lnTo>
                <a:lnTo>
                  <a:pt x="99" y="13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6" name="Freeform 101"/>
          <p:cNvSpPr>
            <a:spLocks/>
          </p:cNvSpPr>
          <p:nvPr/>
        </p:nvSpPr>
        <p:spPr bwMode="auto">
          <a:xfrm>
            <a:off x="1039813" y="3062288"/>
            <a:ext cx="147637" cy="214312"/>
          </a:xfrm>
          <a:custGeom>
            <a:avLst/>
            <a:gdLst>
              <a:gd name="T0" fmla="*/ 0 w 93"/>
              <a:gd name="T1" fmla="*/ 2147483647 h 135"/>
              <a:gd name="T2" fmla="*/ 2147483647 w 93"/>
              <a:gd name="T3" fmla="*/ 2147483647 h 135"/>
              <a:gd name="T4" fmla="*/ 2147483647 w 93"/>
              <a:gd name="T5" fmla="*/ 2147483647 h 135"/>
              <a:gd name="T6" fmla="*/ 2147483647 w 93"/>
              <a:gd name="T7" fmla="*/ 2147483647 h 135"/>
              <a:gd name="T8" fmla="*/ 2147483647 w 93"/>
              <a:gd name="T9" fmla="*/ 2147483647 h 135"/>
              <a:gd name="T10" fmla="*/ 2147483647 w 93"/>
              <a:gd name="T11" fmla="*/ 2147483647 h 135"/>
              <a:gd name="T12" fmla="*/ 2147483647 w 93"/>
              <a:gd name="T13" fmla="*/ 2147483647 h 135"/>
              <a:gd name="T14" fmla="*/ 2147483647 w 93"/>
              <a:gd name="T15" fmla="*/ 2147483647 h 135"/>
              <a:gd name="T16" fmla="*/ 2147483647 w 93"/>
              <a:gd name="T17" fmla="*/ 0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135"/>
              <a:gd name="T29" fmla="*/ 93 w 93"/>
              <a:gd name="T30" fmla="*/ 135 h 1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135">
                <a:moveTo>
                  <a:pt x="0" y="135"/>
                </a:moveTo>
                <a:lnTo>
                  <a:pt x="10" y="130"/>
                </a:lnTo>
                <a:lnTo>
                  <a:pt x="25" y="114"/>
                </a:lnTo>
                <a:lnTo>
                  <a:pt x="36" y="93"/>
                </a:lnTo>
                <a:lnTo>
                  <a:pt x="46" y="68"/>
                </a:lnTo>
                <a:lnTo>
                  <a:pt x="57" y="47"/>
                </a:lnTo>
                <a:lnTo>
                  <a:pt x="67" y="26"/>
                </a:lnTo>
                <a:lnTo>
                  <a:pt x="82" y="5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7" name="Freeform 102"/>
          <p:cNvSpPr>
            <a:spLocks/>
          </p:cNvSpPr>
          <p:nvPr/>
        </p:nvSpPr>
        <p:spPr bwMode="auto">
          <a:xfrm>
            <a:off x="1187450" y="3062288"/>
            <a:ext cx="155575" cy="147637"/>
          </a:xfrm>
          <a:custGeom>
            <a:avLst/>
            <a:gdLst>
              <a:gd name="T0" fmla="*/ 0 w 98"/>
              <a:gd name="T1" fmla="*/ 0 h 93"/>
              <a:gd name="T2" fmla="*/ 2147483647 w 98"/>
              <a:gd name="T3" fmla="*/ 0 h 93"/>
              <a:gd name="T4" fmla="*/ 2147483647 w 98"/>
              <a:gd name="T5" fmla="*/ 2147483647 h 93"/>
              <a:gd name="T6" fmla="*/ 2147483647 w 98"/>
              <a:gd name="T7" fmla="*/ 2147483647 h 93"/>
              <a:gd name="T8" fmla="*/ 2147483647 w 98"/>
              <a:gd name="T9" fmla="*/ 2147483647 h 93"/>
              <a:gd name="T10" fmla="*/ 2147483647 w 98"/>
              <a:gd name="T11" fmla="*/ 2147483647 h 93"/>
              <a:gd name="T12" fmla="*/ 2147483647 w 98"/>
              <a:gd name="T13" fmla="*/ 2147483647 h 93"/>
              <a:gd name="T14" fmla="*/ 2147483647 w 98"/>
              <a:gd name="T15" fmla="*/ 2147483647 h 93"/>
              <a:gd name="T16" fmla="*/ 2147483647 w 98"/>
              <a:gd name="T17" fmla="*/ 2147483647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93"/>
              <a:gd name="T29" fmla="*/ 98 w 98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93">
                <a:moveTo>
                  <a:pt x="0" y="0"/>
                </a:moveTo>
                <a:lnTo>
                  <a:pt x="10" y="0"/>
                </a:lnTo>
                <a:lnTo>
                  <a:pt x="26" y="11"/>
                </a:lnTo>
                <a:lnTo>
                  <a:pt x="36" y="26"/>
                </a:lnTo>
                <a:lnTo>
                  <a:pt x="46" y="47"/>
                </a:lnTo>
                <a:lnTo>
                  <a:pt x="62" y="62"/>
                </a:lnTo>
                <a:lnTo>
                  <a:pt x="72" y="78"/>
                </a:lnTo>
                <a:lnTo>
                  <a:pt x="88" y="88"/>
                </a:lnTo>
                <a:lnTo>
                  <a:pt x="98" y="93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8" name="Freeform 103"/>
          <p:cNvSpPr>
            <a:spLocks/>
          </p:cNvSpPr>
          <p:nvPr/>
        </p:nvSpPr>
        <p:spPr bwMode="auto">
          <a:xfrm>
            <a:off x="1343025" y="3062288"/>
            <a:ext cx="155575" cy="147637"/>
          </a:xfrm>
          <a:custGeom>
            <a:avLst/>
            <a:gdLst>
              <a:gd name="T0" fmla="*/ 0 w 98"/>
              <a:gd name="T1" fmla="*/ 2147483647 h 93"/>
              <a:gd name="T2" fmla="*/ 2147483647 w 98"/>
              <a:gd name="T3" fmla="*/ 2147483647 h 93"/>
              <a:gd name="T4" fmla="*/ 2147483647 w 98"/>
              <a:gd name="T5" fmla="*/ 2147483647 h 93"/>
              <a:gd name="T6" fmla="*/ 2147483647 w 98"/>
              <a:gd name="T7" fmla="*/ 2147483647 h 93"/>
              <a:gd name="T8" fmla="*/ 2147483647 w 98"/>
              <a:gd name="T9" fmla="*/ 2147483647 h 93"/>
              <a:gd name="T10" fmla="*/ 2147483647 w 98"/>
              <a:gd name="T11" fmla="*/ 2147483647 h 93"/>
              <a:gd name="T12" fmla="*/ 2147483647 w 98"/>
              <a:gd name="T13" fmla="*/ 2147483647 h 93"/>
              <a:gd name="T14" fmla="*/ 2147483647 w 98"/>
              <a:gd name="T15" fmla="*/ 2147483647 h 93"/>
              <a:gd name="T16" fmla="*/ 2147483647 w 98"/>
              <a:gd name="T17" fmla="*/ 0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93"/>
              <a:gd name="T29" fmla="*/ 98 w 98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93">
                <a:moveTo>
                  <a:pt x="0" y="93"/>
                </a:moveTo>
                <a:lnTo>
                  <a:pt x="10" y="88"/>
                </a:lnTo>
                <a:lnTo>
                  <a:pt x="26" y="78"/>
                </a:lnTo>
                <a:lnTo>
                  <a:pt x="36" y="62"/>
                </a:lnTo>
                <a:lnTo>
                  <a:pt x="52" y="47"/>
                </a:lnTo>
                <a:lnTo>
                  <a:pt x="62" y="31"/>
                </a:lnTo>
                <a:lnTo>
                  <a:pt x="73" y="16"/>
                </a:lnTo>
                <a:lnTo>
                  <a:pt x="88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79" name="Freeform 104"/>
          <p:cNvSpPr>
            <a:spLocks/>
          </p:cNvSpPr>
          <p:nvPr/>
        </p:nvSpPr>
        <p:spPr bwMode="auto">
          <a:xfrm>
            <a:off x="1498600" y="3062288"/>
            <a:ext cx="149225" cy="123825"/>
          </a:xfrm>
          <a:custGeom>
            <a:avLst/>
            <a:gdLst>
              <a:gd name="T0" fmla="*/ 0 w 94"/>
              <a:gd name="T1" fmla="*/ 0 h 78"/>
              <a:gd name="T2" fmla="*/ 2147483647 w 94"/>
              <a:gd name="T3" fmla="*/ 2147483647 h 78"/>
              <a:gd name="T4" fmla="*/ 2147483647 w 94"/>
              <a:gd name="T5" fmla="*/ 2147483647 h 78"/>
              <a:gd name="T6" fmla="*/ 2147483647 w 94"/>
              <a:gd name="T7" fmla="*/ 2147483647 h 78"/>
              <a:gd name="T8" fmla="*/ 2147483647 w 94"/>
              <a:gd name="T9" fmla="*/ 2147483647 h 78"/>
              <a:gd name="T10" fmla="*/ 2147483647 w 94"/>
              <a:gd name="T11" fmla="*/ 2147483647 h 78"/>
              <a:gd name="T12" fmla="*/ 2147483647 w 94"/>
              <a:gd name="T13" fmla="*/ 2147483647 h 78"/>
              <a:gd name="T14" fmla="*/ 2147483647 w 94"/>
              <a:gd name="T15" fmla="*/ 2147483647 h 78"/>
              <a:gd name="T16" fmla="*/ 2147483647 w 94"/>
              <a:gd name="T17" fmla="*/ 2147483647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78"/>
              <a:gd name="T29" fmla="*/ 94 w 94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78">
                <a:moveTo>
                  <a:pt x="0" y="0"/>
                </a:moveTo>
                <a:lnTo>
                  <a:pt x="11" y="5"/>
                </a:lnTo>
                <a:lnTo>
                  <a:pt x="26" y="16"/>
                </a:lnTo>
                <a:lnTo>
                  <a:pt x="37" y="31"/>
                </a:lnTo>
                <a:lnTo>
                  <a:pt x="47" y="47"/>
                </a:lnTo>
                <a:lnTo>
                  <a:pt x="57" y="62"/>
                </a:lnTo>
                <a:lnTo>
                  <a:pt x="68" y="73"/>
                </a:lnTo>
                <a:lnTo>
                  <a:pt x="83" y="78"/>
                </a:lnTo>
                <a:lnTo>
                  <a:pt x="94" y="73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0" name="Freeform 105"/>
          <p:cNvSpPr>
            <a:spLocks/>
          </p:cNvSpPr>
          <p:nvPr/>
        </p:nvSpPr>
        <p:spPr bwMode="auto">
          <a:xfrm>
            <a:off x="1647825" y="2808288"/>
            <a:ext cx="155575" cy="369887"/>
          </a:xfrm>
          <a:custGeom>
            <a:avLst/>
            <a:gdLst>
              <a:gd name="T0" fmla="*/ 0 w 98"/>
              <a:gd name="T1" fmla="*/ 2147483647 h 233"/>
              <a:gd name="T2" fmla="*/ 2147483647 w 98"/>
              <a:gd name="T3" fmla="*/ 2147483647 h 233"/>
              <a:gd name="T4" fmla="*/ 2147483647 w 98"/>
              <a:gd name="T5" fmla="*/ 2147483647 h 233"/>
              <a:gd name="T6" fmla="*/ 2147483647 w 98"/>
              <a:gd name="T7" fmla="*/ 2147483647 h 233"/>
              <a:gd name="T8" fmla="*/ 2147483647 w 98"/>
              <a:gd name="T9" fmla="*/ 2147483647 h 233"/>
              <a:gd name="T10" fmla="*/ 2147483647 w 98"/>
              <a:gd name="T11" fmla="*/ 2147483647 h 233"/>
              <a:gd name="T12" fmla="*/ 2147483647 w 98"/>
              <a:gd name="T13" fmla="*/ 2147483647 h 233"/>
              <a:gd name="T14" fmla="*/ 2147483647 w 98"/>
              <a:gd name="T15" fmla="*/ 2147483647 h 233"/>
              <a:gd name="T16" fmla="*/ 2147483647 w 98"/>
              <a:gd name="T17" fmla="*/ 0 h 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233"/>
              <a:gd name="T29" fmla="*/ 98 w 98"/>
              <a:gd name="T30" fmla="*/ 233 h 2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233">
                <a:moveTo>
                  <a:pt x="0" y="233"/>
                </a:moveTo>
                <a:lnTo>
                  <a:pt x="10" y="217"/>
                </a:lnTo>
                <a:lnTo>
                  <a:pt x="26" y="191"/>
                </a:lnTo>
                <a:lnTo>
                  <a:pt x="36" y="160"/>
                </a:lnTo>
                <a:lnTo>
                  <a:pt x="46" y="124"/>
                </a:lnTo>
                <a:lnTo>
                  <a:pt x="62" y="88"/>
                </a:lnTo>
                <a:lnTo>
                  <a:pt x="72" y="52"/>
                </a:lnTo>
                <a:lnTo>
                  <a:pt x="88" y="21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1" name="Freeform 106"/>
          <p:cNvSpPr>
            <a:spLocks/>
          </p:cNvSpPr>
          <p:nvPr/>
        </p:nvSpPr>
        <p:spPr bwMode="auto">
          <a:xfrm>
            <a:off x="1803400" y="2759075"/>
            <a:ext cx="155575" cy="49213"/>
          </a:xfrm>
          <a:custGeom>
            <a:avLst/>
            <a:gdLst>
              <a:gd name="T0" fmla="*/ 0 w 98"/>
              <a:gd name="T1" fmla="*/ 2147483647 h 31"/>
              <a:gd name="T2" fmla="*/ 2147483647 w 98"/>
              <a:gd name="T3" fmla="*/ 2147483647 h 31"/>
              <a:gd name="T4" fmla="*/ 2147483647 w 98"/>
              <a:gd name="T5" fmla="*/ 2147483647 h 31"/>
              <a:gd name="T6" fmla="*/ 2147483647 w 98"/>
              <a:gd name="T7" fmla="*/ 0 h 31"/>
              <a:gd name="T8" fmla="*/ 2147483647 w 98"/>
              <a:gd name="T9" fmla="*/ 2147483647 h 31"/>
              <a:gd name="T10" fmla="*/ 2147483647 w 98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31"/>
              <a:gd name="T20" fmla="*/ 98 w 98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31">
                <a:moveTo>
                  <a:pt x="0" y="31"/>
                </a:moveTo>
                <a:lnTo>
                  <a:pt x="10" y="21"/>
                </a:lnTo>
                <a:lnTo>
                  <a:pt x="26" y="10"/>
                </a:lnTo>
                <a:lnTo>
                  <a:pt x="52" y="0"/>
                </a:lnTo>
                <a:lnTo>
                  <a:pt x="72" y="5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2" name="Freeform 107"/>
          <p:cNvSpPr>
            <a:spLocks/>
          </p:cNvSpPr>
          <p:nvPr/>
        </p:nvSpPr>
        <p:spPr bwMode="auto">
          <a:xfrm>
            <a:off x="1958975" y="2767013"/>
            <a:ext cx="149225" cy="57150"/>
          </a:xfrm>
          <a:custGeom>
            <a:avLst/>
            <a:gdLst>
              <a:gd name="T0" fmla="*/ 0 w 94"/>
              <a:gd name="T1" fmla="*/ 0 h 36"/>
              <a:gd name="T2" fmla="*/ 2147483647 w 94"/>
              <a:gd name="T3" fmla="*/ 2147483647 h 36"/>
              <a:gd name="T4" fmla="*/ 2147483647 w 94"/>
              <a:gd name="T5" fmla="*/ 2147483647 h 36"/>
              <a:gd name="T6" fmla="*/ 2147483647 w 94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6"/>
              <a:gd name="T14" fmla="*/ 94 w 94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6">
                <a:moveTo>
                  <a:pt x="0" y="0"/>
                </a:moveTo>
                <a:lnTo>
                  <a:pt x="26" y="5"/>
                </a:lnTo>
                <a:lnTo>
                  <a:pt x="47" y="10"/>
                </a:lnTo>
                <a:lnTo>
                  <a:pt x="94" y="3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3" name="Freeform 108"/>
          <p:cNvSpPr>
            <a:spLocks/>
          </p:cNvSpPr>
          <p:nvPr/>
        </p:nvSpPr>
        <p:spPr bwMode="auto">
          <a:xfrm>
            <a:off x="2108200" y="2824163"/>
            <a:ext cx="155575" cy="131762"/>
          </a:xfrm>
          <a:custGeom>
            <a:avLst/>
            <a:gdLst>
              <a:gd name="T0" fmla="*/ 0 w 98"/>
              <a:gd name="T1" fmla="*/ 0 h 83"/>
              <a:gd name="T2" fmla="*/ 2147483647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83"/>
              <a:gd name="T14" fmla="*/ 98 w 98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83">
                <a:moveTo>
                  <a:pt x="0" y="0"/>
                </a:moveTo>
                <a:lnTo>
                  <a:pt x="46" y="36"/>
                </a:lnTo>
                <a:lnTo>
                  <a:pt x="72" y="57"/>
                </a:lnTo>
                <a:lnTo>
                  <a:pt x="98" y="83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4" name="Freeform 109"/>
          <p:cNvSpPr>
            <a:spLocks/>
          </p:cNvSpPr>
          <p:nvPr/>
        </p:nvSpPr>
        <p:spPr bwMode="auto">
          <a:xfrm>
            <a:off x="2263775" y="2955925"/>
            <a:ext cx="155575" cy="238125"/>
          </a:xfrm>
          <a:custGeom>
            <a:avLst/>
            <a:gdLst>
              <a:gd name="T0" fmla="*/ 0 w 98"/>
              <a:gd name="T1" fmla="*/ 0 h 150"/>
              <a:gd name="T2" fmla="*/ 2147483647 w 98"/>
              <a:gd name="T3" fmla="*/ 2147483647 h 150"/>
              <a:gd name="T4" fmla="*/ 2147483647 w 98"/>
              <a:gd name="T5" fmla="*/ 2147483647 h 150"/>
              <a:gd name="T6" fmla="*/ 2147483647 w 98"/>
              <a:gd name="T7" fmla="*/ 2147483647 h 150"/>
              <a:gd name="T8" fmla="*/ 2147483647 w 98"/>
              <a:gd name="T9" fmla="*/ 2147483647 h 150"/>
              <a:gd name="T10" fmla="*/ 2147483647 w 98"/>
              <a:gd name="T11" fmla="*/ 2147483647 h 150"/>
              <a:gd name="T12" fmla="*/ 2147483647 w 98"/>
              <a:gd name="T13" fmla="*/ 2147483647 h 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50"/>
              <a:gd name="T23" fmla="*/ 98 w 98"/>
              <a:gd name="T24" fmla="*/ 150 h 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50">
                <a:moveTo>
                  <a:pt x="0" y="0"/>
                </a:moveTo>
                <a:lnTo>
                  <a:pt x="10" y="16"/>
                </a:lnTo>
                <a:lnTo>
                  <a:pt x="26" y="36"/>
                </a:lnTo>
                <a:lnTo>
                  <a:pt x="52" y="83"/>
                </a:lnTo>
                <a:lnTo>
                  <a:pt x="72" y="124"/>
                </a:lnTo>
                <a:lnTo>
                  <a:pt x="88" y="140"/>
                </a:lnTo>
                <a:lnTo>
                  <a:pt x="98" y="15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5" name="Freeform 110"/>
          <p:cNvSpPr>
            <a:spLocks/>
          </p:cNvSpPr>
          <p:nvPr/>
        </p:nvSpPr>
        <p:spPr bwMode="auto">
          <a:xfrm>
            <a:off x="2419350" y="3186113"/>
            <a:ext cx="147638" cy="33337"/>
          </a:xfrm>
          <a:custGeom>
            <a:avLst/>
            <a:gdLst>
              <a:gd name="T0" fmla="*/ 0 w 93"/>
              <a:gd name="T1" fmla="*/ 2147483647 h 21"/>
              <a:gd name="T2" fmla="*/ 2147483647 w 93"/>
              <a:gd name="T3" fmla="*/ 2147483647 h 21"/>
              <a:gd name="T4" fmla="*/ 2147483647 w 93"/>
              <a:gd name="T5" fmla="*/ 2147483647 h 21"/>
              <a:gd name="T6" fmla="*/ 2147483647 w 93"/>
              <a:gd name="T7" fmla="*/ 2147483647 h 21"/>
              <a:gd name="T8" fmla="*/ 2147483647 w 93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1"/>
              <a:gd name="T17" fmla="*/ 93 w 9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1">
                <a:moveTo>
                  <a:pt x="0" y="5"/>
                </a:moveTo>
                <a:lnTo>
                  <a:pt x="26" y="15"/>
                </a:lnTo>
                <a:lnTo>
                  <a:pt x="47" y="21"/>
                </a:lnTo>
                <a:lnTo>
                  <a:pt x="68" y="10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6" name="Freeform 111"/>
          <p:cNvSpPr>
            <a:spLocks/>
          </p:cNvSpPr>
          <p:nvPr/>
        </p:nvSpPr>
        <p:spPr bwMode="auto">
          <a:xfrm>
            <a:off x="2566988" y="2997200"/>
            <a:ext cx="157162" cy="188913"/>
          </a:xfrm>
          <a:custGeom>
            <a:avLst/>
            <a:gdLst>
              <a:gd name="T0" fmla="*/ 0 w 99"/>
              <a:gd name="T1" fmla="*/ 2147483647 h 119"/>
              <a:gd name="T2" fmla="*/ 2147483647 w 99"/>
              <a:gd name="T3" fmla="*/ 2147483647 h 119"/>
              <a:gd name="T4" fmla="*/ 2147483647 w 99"/>
              <a:gd name="T5" fmla="*/ 2147483647 h 119"/>
              <a:gd name="T6" fmla="*/ 2147483647 w 99"/>
              <a:gd name="T7" fmla="*/ 2147483647 h 119"/>
              <a:gd name="T8" fmla="*/ 2147483647 w 99"/>
              <a:gd name="T9" fmla="*/ 2147483647 h 119"/>
              <a:gd name="T10" fmla="*/ 2147483647 w 99"/>
              <a:gd name="T11" fmla="*/ 2147483647 h 119"/>
              <a:gd name="T12" fmla="*/ 2147483647 w 99"/>
              <a:gd name="T13" fmla="*/ 0 h 119"/>
              <a:gd name="T14" fmla="*/ 2147483647 w 99"/>
              <a:gd name="T15" fmla="*/ 0 h 1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119"/>
              <a:gd name="T26" fmla="*/ 99 w 99"/>
              <a:gd name="T27" fmla="*/ 119 h 1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119">
                <a:moveTo>
                  <a:pt x="0" y="119"/>
                </a:moveTo>
                <a:lnTo>
                  <a:pt x="11" y="109"/>
                </a:lnTo>
                <a:lnTo>
                  <a:pt x="26" y="88"/>
                </a:lnTo>
                <a:lnTo>
                  <a:pt x="47" y="46"/>
                </a:lnTo>
                <a:lnTo>
                  <a:pt x="63" y="26"/>
                </a:lnTo>
                <a:lnTo>
                  <a:pt x="73" y="10"/>
                </a:lnTo>
                <a:lnTo>
                  <a:pt x="88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7" name="Freeform 112"/>
          <p:cNvSpPr>
            <a:spLocks/>
          </p:cNvSpPr>
          <p:nvPr/>
        </p:nvSpPr>
        <p:spPr bwMode="auto">
          <a:xfrm>
            <a:off x="2724150" y="2997200"/>
            <a:ext cx="155575" cy="287338"/>
          </a:xfrm>
          <a:custGeom>
            <a:avLst/>
            <a:gdLst>
              <a:gd name="T0" fmla="*/ 0 w 98"/>
              <a:gd name="T1" fmla="*/ 0 h 181"/>
              <a:gd name="T2" fmla="*/ 2147483647 w 98"/>
              <a:gd name="T3" fmla="*/ 2147483647 h 181"/>
              <a:gd name="T4" fmla="*/ 2147483647 w 98"/>
              <a:gd name="T5" fmla="*/ 2147483647 h 181"/>
              <a:gd name="T6" fmla="*/ 2147483647 w 98"/>
              <a:gd name="T7" fmla="*/ 2147483647 h 181"/>
              <a:gd name="T8" fmla="*/ 2147483647 w 98"/>
              <a:gd name="T9" fmla="*/ 2147483647 h 181"/>
              <a:gd name="T10" fmla="*/ 2147483647 w 98"/>
              <a:gd name="T11" fmla="*/ 2147483647 h 181"/>
              <a:gd name="T12" fmla="*/ 2147483647 w 98"/>
              <a:gd name="T13" fmla="*/ 2147483647 h 181"/>
              <a:gd name="T14" fmla="*/ 2147483647 w 98"/>
              <a:gd name="T15" fmla="*/ 2147483647 h 181"/>
              <a:gd name="T16" fmla="*/ 2147483647 w 98"/>
              <a:gd name="T17" fmla="*/ 2147483647 h 1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181"/>
              <a:gd name="T29" fmla="*/ 98 w 98"/>
              <a:gd name="T30" fmla="*/ 181 h 1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181">
                <a:moveTo>
                  <a:pt x="0" y="0"/>
                </a:moveTo>
                <a:lnTo>
                  <a:pt x="10" y="10"/>
                </a:lnTo>
                <a:lnTo>
                  <a:pt x="26" y="31"/>
                </a:lnTo>
                <a:lnTo>
                  <a:pt x="36" y="62"/>
                </a:lnTo>
                <a:lnTo>
                  <a:pt x="52" y="93"/>
                </a:lnTo>
                <a:lnTo>
                  <a:pt x="62" y="124"/>
                </a:lnTo>
                <a:lnTo>
                  <a:pt x="72" y="150"/>
                </a:lnTo>
                <a:lnTo>
                  <a:pt x="88" y="171"/>
                </a:lnTo>
                <a:lnTo>
                  <a:pt x="98" y="18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8" name="Freeform 113"/>
          <p:cNvSpPr>
            <a:spLocks/>
          </p:cNvSpPr>
          <p:nvPr/>
        </p:nvSpPr>
        <p:spPr bwMode="auto">
          <a:xfrm>
            <a:off x="2879725" y="3062288"/>
            <a:ext cx="147638" cy="222250"/>
          </a:xfrm>
          <a:custGeom>
            <a:avLst/>
            <a:gdLst>
              <a:gd name="T0" fmla="*/ 0 w 93"/>
              <a:gd name="T1" fmla="*/ 2147483647 h 140"/>
              <a:gd name="T2" fmla="*/ 2147483647 w 93"/>
              <a:gd name="T3" fmla="*/ 2147483647 h 140"/>
              <a:gd name="T4" fmla="*/ 2147483647 w 93"/>
              <a:gd name="T5" fmla="*/ 2147483647 h 140"/>
              <a:gd name="T6" fmla="*/ 2147483647 w 93"/>
              <a:gd name="T7" fmla="*/ 2147483647 h 140"/>
              <a:gd name="T8" fmla="*/ 2147483647 w 93"/>
              <a:gd name="T9" fmla="*/ 2147483647 h 140"/>
              <a:gd name="T10" fmla="*/ 2147483647 w 93"/>
              <a:gd name="T11" fmla="*/ 2147483647 h 140"/>
              <a:gd name="T12" fmla="*/ 2147483647 w 93"/>
              <a:gd name="T13" fmla="*/ 2147483647 h 140"/>
              <a:gd name="T14" fmla="*/ 2147483647 w 93"/>
              <a:gd name="T15" fmla="*/ 2147483647 h 140"/>
              <a:gd name="T16" fmla="*/ 2147483647 w 93"/>
              <a:gd name="T17" fmla="*/ 0 h 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140"/>
              <a:gd name="T29" fmla="*/ 93 w 93"/>
              <a:gd name="T30" fmla="*/ 140 h 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140">
                <a:moveTo>
                  <a:pt x="0" y="140"/>
                </a:moveTo>
                <a:lnTo>
                  <a:pt x="10" y="135"/>
                </a:lnTo>
                <a:lnTo>
                  <a:pt x="26" y="125"/>
                </a:lnTo>
                <a:lnTo>
                  <a:pt x="36" y="104"/>
                </a:lnTo>
                <a:lnTo>
                  <a:pt x="47" y="78"/>
                </a:lnTo>
                <a:lnTo>
                  <a:pt x="57" y="52"/>
                </a:lnTo>
                <a:lnTo>
                  <a:pt x="67" y="31"/>
                </a:lnTo>
                <a:lnTo>
                  <a:pt x="83" y="11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9" name="Freeform 114"/>
          <p:cNvSpPr>
            <a:spLocks/>
          </p:cNvSpPr>
          <p:nvPr/>
        </p:nvSpPr>
        <p:spPr bwMode="auto">
          <a:xfrm>
            <a:off x="3027363" y="3062288"/>
            <a:ext cx="157162" cy="90487"/>
          </a:xfrm>
          <a:custGeom>
            <a:avLst/>
            <a:gdLst>
              <a:gd name="T0" fmla="*/ 0 w 99"/>
              <a:gd name="T1" fmla="*/ 0 h 57"/>
              <a:gd name="T2" fmla="*/ 2147483647 w 99"/>
              <a:gd name="T3" fmla="*/ 0 h 57"/>
              <a:gd name="T4" fmla="*/ 2147483647 w 99"/>
              <a:gd name="T5" fmla="*/ 2147483647 h 57"/>
              <a:gd name="T6" fmla="*/ 2147483647 w 99"/>
              <a:gd name="T7" fmla="*/ 2147483647 h 57"/>
              <a:gd name="T8" fmla="*/ 2147483647 w 99"/>
              <a:gd name="T9" fmla="*/ 2147483647 h 57"/>
              <a:gd name="T10" fmla="*/ 2147483647 w 99"/>
              <a:gd name="T11" fmla="*/ 2147483647 h 57"/>
              <a:gd name="T12" fmla="*/ 2147483647 w 99"/>
              <a:gd name="T13" fmla="*/ 2147483647 h 57"/>
              <a:gd name="T14" fmla="*/ 2147483647 w 99"/>
              <a:gd name="T15" fmla="*/ 2147483647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57"/>
              <a:gd name="T26" fmla="*/ 99 w 99"/>
              <a:gd name="T27" fmla="*/ 57 h 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57">
                <a:moveTo>
                  <a:pt x="0" y="0"/>
                </a:moveTo>
                <a:lnTo>
                  <a:pt x="11" y="0"/>
                </a:lnTo>
                <a:lnTo>
                  <a:pt x="26" y="5"/>
                </a:lnTo>
                <a:lnTo>
                  <a:pt x="37" y="11"/>
                </a:lnTo>
                <a:lnTo>
                  <a:pt x="47" y="26"/>
                </a:lnTo>
                <a:lnTo>
                  <a:pt x="73" y="47"/>
                </a:lnTo>
                <a:lnTo>
                  <a:pt x="88" y="52"/>
                </a:lnTo>
                <a:lnTo>
                  <a:pt x="99" y="57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0" name="Freeform 115"/>
          <p:cNvSpPr>
            <a:spLocks/>
          </p:cNvSpPr>
          <p:nvPr/>
        </p:nvSpPr>
        <p:spPr bwMode="auto">
          <a:xfrm>
            <a:off x="3184525" y="3054350"/>
            <a:ext cx="155575" cy="98425"/>
          </a:xfrm>
          <a:custGeom>
            <a:avLst/>
            <a:gdLst>
              <a:gd name="T0" fmla="*/ 0 w 98"/>
              <a:gd name="T1" fmla="*/ 2147483647 h 62"/>
              <a:gd name="T2" fmla="*/ 2147483647 w 98"/>
              <a:gd name="T3" fmla="*/ 2147483647 h 62"/>
              <a:gd name="T4" fmla="*/ 2147483647 w 98"/>
              <a:gd name="T5" fmla="*/ 2147483647 h 62"/>
              <a:gd name="T6" fmla="*/ 2147483647 w 98"/>
              <a:gd name="T7" fmla="*/ 2147483647 h 62"/>
              <a:gd name="T8" fmla="*/ 2147483647 w 98"/>
              <a:gd name="T9" fmla="*/ 2147483647 h 62"/>
              <a:gd name="T10" fmla="*/ 2147483647 w 98"/>
              <a:gd name="T11" fmla="*/ 2147483647 h 62"/>
              <a:gd name="T12" fmla="*/ 2147483647 w 9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62"/>
              <a:gd name="T23" fmla="*/ 98 w 9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62">
                <a:moveTo>
                  <a:pt x="0" y="62"/>
                </a:moveTo>
                <a:lnTo>
                  <a:pt x="10" y="57"/>
                </a:lnTo>
                <a:lnTo>
                  <a:pt x="26" y="52"/>
                </a:lnTo>
                <a:lnTo>
                  <a:pt x="51" y="31"/>
                </a:lnTo>
                <a:lnTo>
                  <a:pt x="72" y="10"/>
                </a:lnTo>
                <a:lnTo>
                  <a:pt x="88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1" name="Freeform 116"/>
          <p:cNvSpPr>
            <a:spLocks/>
          </p:cNvSpPr>
          <p:nvPr/>
        </p:nvSpPr>
        <p:spPr bwMode="auto">
          <a:xfrm>
            <a:off x="3340100" y="3054350"/>
            <a:ext cx="147638" cy="74613"/>
          </a:xfrm>
          <a:custGeom>
            <a:avLst/>
            <a:gdLst>
              <a:gd name="T0" fmla="*/ 0 w 93"/>
              <a:gd name="T1" fmla="*/ 0 h 47"/>
              <a:gd name="T2" fmla="*/ 2147483647 w 93"/>
              <a:gd name="T3" fmla="*/ 0 h 47"/>
              <a:gd name="T4" fmla="*/ 2147483647 w 93"/>
              <a:gd name="T5" fmla="*/ 2147483647 h 47"/>
              <a:gd name="T6" fmla="*/ 2147483647 w 93"/>
              <a:gd name="T7" fmla="*/ 2147483647 h 47"/>
              <a:gd name="T8" fmla="*/ 2147483647 w 93"/>
              <a:gd name="T9" fmla="*/ 2147483647 h 47"/>
              <a:gd name="T10" fmla="*/ 2147483647 w 93"/>
              <a:gd name="T11" fmla="*/ 2147483647 h 47"/>
              <a:gd name="T12" fmla="*/ 2147483647 w 93"/>
              <a:gd name="T13" fmla="*/ 2147483647 h 47"/>
              <a:gd name="T14" fmla="*/ 2147483647 w 93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47"/>
              <a:gd name="T26" fmla="*/ 93 w 93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47">
                <a:moveTo>
                  <a:pt x="0" y="0"/>
                </a:moveTo>
                <a:lnTo>
                  <a:pt x="10" y="0"/>
                </a:lnTo>
                <a:lnTo>
                  <a:pt x="26" y="5"/>
                </a:lnTo>
                <a:lnTo>
                  <a:pt x="47" y="26"/>
                </a:lnTo>
                <a:lnTo>
                  <a:pt x="57" y="36"/>
                </a:lnTo>
                <a:lnTo>
                  <a:pt x="67" y="42"/>
                </a:lnTo>
                <a:lnTo>
                  <a:pt x="83" y="47"/>
                </a:lnTo>
                <a:lnTo>
                  <a:pt x="93" y="42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2" name="Freeform 117"/>
          <p:cNvSpPr>
            <a:spLocks/>
          </p:cNvSpPr>
          <p:nvPr/>
        </p:nvSpPr>
        <p:spPr bwMode="auto">
          <a:xfrm>
            <a:off x="3487738" y="2890838"/>
            <a:ext cx="157162" cy="230187"/>
          </a:xfrm>
          <a:custGeom>
            <a:avLst/>
            <a:gdLst>
              <a:gd name="T0" fmla="*/ 0 w 99"/>
              <a:gd name="T1" fmla="*/ 2147483647 h 145"/>
              <a:gd name="T2" fmla="*/ 2147483647 w 99"/>
              <a:gd name="T3" fmla="*/ 2147483647 h 145"/>
              <a:gd name="T4" fmla="*/ 2147483647 w 99"/>
              <a:gd name="T5" fmla="*/ 2147483647 h 145"/>
              <a:gd name="T6" fmla="*/ 2147483647 w 99"/>
              <a:gd name="T7" fmla="*/ 2147483647 h 145"/>
              <a:gd name="T8" fmla="*/ 2147483647 w 99"/>
              <a:gd name="T9" fmla="*/ 2147483647 h 145"/>
              <a:gd name="T10" fmla="*/ 2147483647 w 99"/>
              <a:gd name="T11" fmla="*/ 2147483647 h 145"/>
              <a:gd name="T12" fmla="*/ 2147483647 w 99"/>
              <a:gd name="T13" fmla="*/ 2147483647 h 145"/>
              <a:gd name="T14" fmla="*/ 2147483647 w 99"/>
              <a:gd name="T15" fmla="*/ 2147483647 h 145"/>
              <a:gd name="T16" fmla="*/ 2147483647 w 99"/>
              <a:gd name="T17" fmla="*/ 0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145"/>
              <a:gd name="T29" fmla="*/ 99 w 99"/>
              <a:gd name="T30" fmla="*/ 145 h 1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145">
                <a:moveTo>
                  <a:pt x="0" y="145"/>
                </a:moveTo>
                <a:lnTo>
                  <a:pt x="11" y="134"/>
                </a:lnTo>
                <a:lnTo>
                  <a:pt x="26" y="119"/>
                </a:lnTo>
                <a:lnTo>
                  <a:pt x="36" y="98"/>
                </a:lnTo>
                <a:lnTo>
                  <a:pt x="47" y="72"/>
                </a:lnTo>
                <a:lnTo>
                  <a:pt x="62" y="46"/>
                </a:lnTo>
                <a:lnTo>
                  <a:pt x="73" y="25"/>
                </a:lnTo>
                <a:lnTo>
                  <a:pt x="88" y="1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3" name="Freeform 118"/>
          <p:cNvSpPr>
            <a:spLocks/>
          </p:cNvSpPr>
          <p:nvPr/>
        </p:nvSpPr>
        <p:spPr bwMode="auto">
          <a:xfrm>
            <a:off x="3644900" y="2881313"/>
            <a:ext cx="155575" cy="82550"/>
          </a:xfrm>
          <a:custGeom>
            <a:avLst/>
            <a:gdLst>
              <a:gd name="T0" fmla="*/ 0 w 98"/>
              <a:gd name="T1" fmla="*/ 2147483647 h 52"/>
              <a:gd name="T2" fmla="*/ 2147483647 w 98"/>
              <a:gd name="T3" fmla="*/ 0 h 52"/>
              <a:gd name="T4" fmla="*/ 2147483647 w 98"/>
              <a:gd name="T5" fmla="*/ 2147483647 h 52"/>
              <a:gd name="T6" fmla="*/ 2147483647 w 98"/>
              <a:gd name="T7" fmla="*/ 2147483647 h 52"/>
              <a:gd name="T8" fmla="*/ 2147483647 w 98"/>
              <a:gd name="T9" fmla="*/ 2147483647 h 52"/>
              <a:gd name="T10" fmla="*/ 2147483647 w 98"/>
              <a:gd name="T11" fmla="*/ 2147483647 h 52"/>
              <a:gd name="T12" fmla="*/ 2147483647 w 98"/>
              <a:gd name="T13" fmla="*/ 2147483647 h 52"/>
              <a:gd name="T14" fmla="*/ 2147483647 w 9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52"/>
              <a:gd name="T26" fmla="*/ 98 w 9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52">
                <a:moveTo>
                  <a:pt x="0" y="6"/>
                </a:moveTo>
                <a:lnTo>
                  <a:pt x="10" y="0"/>
                </a:lnTo>
                <a:lnTo>
                  <a:pt x="25" y="6"/>
                </a:lnTo>
                <a:lnTo>
                  <a:pt x="36" y="11"/>
                </a:lnTo>
                <a:lnTo>
                  <a:pt x="51" y="21"/>
                </a:lnTo>
                <a:lnTo>
                  <a:pt x="72" y="42"/>
                </a:lnTo>
                <a:lnTo>
                  <a:pt x="88" y="47"/>
                </a:lnTo>
                <a:lnTo>
                  <a:pt x="98" y="52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4" name="Freeform 119"/>
          <p:cNvSpPr>
            <a:spLocks/>
          </p:cNvSpPr>
          <p:nvPr/>
        </p:nvSpPr>
        <p:spPr bwMode="auto">
          <a:xfrm>
            <a:off x="3800475" y="2947988"/>
            <a:ext cx="147638" cy="15875"/>
          </a:xfrm>
          <a:custGeom>
            <a:avLst/>
            <a:gdLst>
              <a:gd name="T0" fmla="*/ 0 w 93"/>
              <a:gd name="T1" fmla="*/ 2147483647 h 10"/>
              <a:gd name="T2" fmla="*/ 2147483647 w 93"/>
              <a:gd name="T3" fmla="*/ 2147483647 h 10"/>
              <a:gd name="T4" fmla="*/ 2147483647 w 93"/>
              <a:gd name="T5" fmla="*/ 2147483647 h 10"/>
              <a:gd name="T6" fmla="*/ 2147483647 w 93"/>
              <a:gd name="T7" fmla="*/ 0 h 10"/>
              <a:gd name="T8" fmla="*/ 2147483647 w 93"/>
              <a:gd name="T9" fmla="*/ 0 h 10"/>
              <a:gd name="T10" fmla="*/ 2147483647 w 93"/>
              <a:gd name="T11" fmla="*/ 0 h 10"/>
              <a:gd name="T12" fmla="*/ 2147483647 w 93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10"/>
              <a:gd name="T23" fmla="*/ 93 w 93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10">
                <a:moveTo>
                  <a:pt x="0" y="10"/>
                </a:moveTo>
                <a:lnTo>
                  <a:pt x="10" y="10"/>
                </a:lnTo>
                <a:lnTo>
                  <a:pt x="26" y="10"/>
                </a:lnTo>
                <a:lnTo>
                  <a:pt x="46" y="0"/>
                </a:lnTo>
                <a:lnTo>
                  <a:pt x="67" y="0"/>
                </a:lnTo>
                <a:lnTo>
                  <a:pt x="83" y="0"/>
                </a:lnTo>
                <a:lnTo>
                  <a:pt x="93" y="1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5" name="Freeform 120"/>
          <p:cNvSpPr>
            <a:spLocks/>
          </p:cNvSpPr>
          <p:nvPr/>
        </p:nvSpPr>
        <p:spPr bwMode="auto">
          <a:xfrm>
            <a:off x="3948113" y="2963863"/>
            <a:ext cx="155575" cy="271462"/>
          </a:xfrm>
          <a:custGeom>
            <a:avLst/>
            <a:gdLst>
              <a:gd name="T0" fmla="*/ 0 w 98"/>
              <a:gd name="T1" fmla="*/ 0 h 171"/>
              <a:gd name="T2" fmla="*/ 2147483647 w 98"/>
              <a:gd name="T3" fmla="*/ 2147483647 h 171"/>
              <a:gd name="T4" fmla="*/ 2147483647 w 98"/>
              <a:gd name="T5" fmla="*/ 2147483647 h 171"/>
              <a:gd name="T6" fmla="*/ 2147483647 w 98"/>
              <a:gd name="T7" fmla="*/ 2147483647 h 171"/>
              <a:gd name="T8" fmla="*/ 2147483647 w 98"/>
              <a:gd name="T9" fmla="*/ 2147483647 h 171"/>
              <a:gd name="T10" fmla="*/ 2147483647 w 98"/>
              <a:gd name="T11" fmla="*/ 2147483647 h 171"/>
              <a:gd name="T12" fmla="*/ 2147483647 w 98"/>
              <a:gd name="T13" fmla="*/ 2147483647 h 1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71"/>
              <a:gd name="T23" fmla="*/ 98 w 98"/>
              <a:gd name="T24" fmla="*/ 171 h 17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71">
                <a:moveTo>
                  <a:pt x="0" y="0"/>
                </a:moveTo>
                <a:lnTo>
                  <a:pt x="10" y="16"/>
                </a:lnTo>
                <a:lnTo>
                  <a:pt x="26" y="31"/>
                </a:lnTo>
                <a:lnTo>
                  <a:pt x="47" y="83"/>
                </a:lnTo>
                <a:lnTo>
                  <a:pt x="73" y="130"/>
                </a:lnTo>
                <a:lnTo>
                  <a:pt x="88" y="150"/>
                </a:lnTo>
                <a:lnTo>
                  <a:pt x="98" y="17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6" name="Freeform 121"/>
          <p:cNvSpPr>
            <a:spLocks/>
          </p:cNvSpPr>
          <p:nvPr/>
        </p:nvSpPr>
        <p:spPr bwMode="auto">
          <a:xfrm>
            <a:off x="4103688" y="3235325"/>
            <a:ext cx="157162" cy="131763"/>
          </a:xfrm>
          <a:custGeom>
            <a:avLst/>
            <a:gdLst>
              <a:gd name="T0" fmla="*/ 0 w 99"/>
              <a:gd name="T1" fmla="*/ 0 h 83"/>
              <a:gd name="T2" fmla="*/ 2147483647 w 99"/>
              <a:gd name="T3" fmla="*/ 2147483647 h 83"/>
              <a:gd name="T4" fmla="*/ 2147483647 w 99"/>
              <a:gd name="T5" fmla="*/ 2147483647 h 83"/>
              <a:gd name="T6" fmla="*/ 2147483647 w 99"/>
              <a:gd name="T7" fmla="*/ 2147483647 h 83"/>
              <a:gd name="T8" fmla="*/ 2147483647 w 99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83"/>
              <a:gd name="T17" fmla="*/ 99 w 99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83">
                <a:moveTo>
                  <a:pt x="0" y="0"/>
                </a:moveTo>
                <a:lnTo>
                  <a:pt x="26" y="31"/>
                </a:lnTo>
                <a:lnTo>
                  <a:pt x="52" y="52"/>
                </a:lnTo>
                <a:lnTo>
                  <a:pt x="73" y="72"/>
                </a:lnTo>
                <a:lnTo>
                  <a:pt x="99" y="83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7" name="Freeform 122"/>
          <p:cNvSpPr>
            <a:spLocks/>
          </p:cNvSpPr>
          <p:nvPr/>
        </p:nvSpPr>
        <p:spPr bwMode="auto">
          <a:xfrm>
            <a:off x="4260850" y="3309938"/>
            <a:ext cx="147638" cy="57150"/>
          </a:xfrm>
          <a:custGeom>
            <a:avLst/>
            <a:gdLst>
              <a:gd name="T0" fmla="*/ 0 w 93"/>
              <a:gd name="T1" fmla="*/ 2147483647 h 36"/>
              <a:gd name="T2" fmla="*/ 2147483647 w 93"/>
              <a:gd name="T3" fmla="*/ 2147483647 h 36"/>
              <a:gd name="T4" fmla="*/ 2147483647 w 93"/>
              <a:gd name="T5" fmla="*/ 2147483647 h 36"/>
              <a:gd name="T6" fmla="*/ 2147483647 w 93"/>
              <a:gd name="T7" fmla="*/ 2147483647 h 36"/>
              <a:gd name="T8" fmla="*/ 2147483647 w 93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36"/>
              <a:gd name="T17" fmla="*/ 93 w 93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36">
                <a:moveTo>
                  <a:pt x="0" y="36"/>
                </a:moveTo>
                <a:lnTo>
                  <a:pt x="26" y="36"/>
                </a:lnTo>
                <a:lnTo>
                  <a:pt x="46" y="31"/>
                </a:lnTo>
                <a:lnTo>
                  <a:pt x="67" y="20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8" name="Freeform 123"/>
          <p:cNvSpPr>
            <a:spLocks/>
          </p:cNvSpPr>
          <p:nvPr/>
        </p:nvSpPr>
        <p:spPr bwMode="auto">
          <a:xfrm>
            <a:off x="4408488" y="3070225"/>
            <a:ext cx="155575" cy="239713"/>
          </a:xfrm>
          <a:custGeom>
            <a:avLst/>
            <a:gdLst>
              <a:gd name="T0" fmla="*/ 0 w 98"/>
              <a:gd name="T1" fmla="*/ 2147483647 h 151"/>
              <a:gd name="T2" fmla="*/ 2147483647 w 98"/>
              <a:gd name="T3" fmla="*/ 2147483647 h 151"/>
              <a:gd name="T4" fmla="*/ 2147483647 w 98"/>
              <a:gd name="T5" fmla="*/ 2147483647 h 151"/>
              <a:gd name="T6" fmla="*/ 2147483647 w 98"/>
              <a:gd name="T7" fmla="*/ 2147483647 h 151"/>
              <a:gd name="T8" fmla="*/ 2147483647 w 98"/>
              <a:gd name="T9" fmla="*/ 2147483647 h 151"/>
              <a:gd name="T10" fmla="*/ 2147483647 w 98"/>
              <a:gd name="T11" fmla="*/ 2147483647 h 151"/>
              <a:gd name="T12" fmla="*/ 2147483647 w 98"/>
              <a:gd name="T13" fmla="*/ 2147483647 h 151"/>
              <a:gd name="T14" fmla="*/ 2147483647 w 98"/>
              <a:gd name="T15" fmla="*/ 0 h 1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51"/>
              <a:gd name="T26" fmla="*/ 98 w 98"/>
              <a:gd name="T27" fmla="*/ 151 h 1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51">
                <a:moveTo>
                  <a:pt x="0" y="151"/>
                </a:moveTo>
                <a:lnTo>
                  <a:pt x="10" y="135"/>
                </a:lnTo>
                <a:lnTo>
                  <a:pt x="26" y="114"/>
                </a:lnTo>
                <a:lnTo>
                  <a:pt x="47" y="68"/>
                </a:lnTo>
                <a:lnTo>
                  <a:pt x="62" y="47"/>
                </a:lnTo>
                <a:lnTo>
                  <a:pt x="72" y="26"/>
                </a:lnTo>
                <a:lnTo>
                  <a:pt x="88" y="11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9" name="Freeform 124"/>
          <p:cNvSpPr>
            <a:spLocks/>
          </p:cNvSpPr>
          <p:nvPr/>
        </p:nvSpPr>
        <p:spPr bwMode="auto">
          <a:xfrm>
            <a:off x="4564063" y="3070225"/>
            <a:ext cx="147637" cy="107950"/>
          </a:xfrm>
          <a:custGeom>
            <a:avLst/>
            <a:gdLst>
              <a:gd name="T0" fmla="*/ 0 w 93"/>
              <a:gd name="T1" fmla="*/ 0 h 68"/>
              <a:gd name="T2" fmla="*/ 2147483647 w 93"/>
              <a:gd name="T3" fmla="*/ 0 h 68"/>
              <a:gd name="T4" fmla="*/ 2147483647 w 93"/>
              <a:gd name="T5" fmla="*/ 2147483647 h 68"/>
              <a:gd name="T6" fmla="*/ 2147483647 w 93"/>
              <a:gd name="T7" fmla="*/ 2147483647 h 68"/>
              <a:gd name="T8" fmla="*/ 2147483647 w 93"/>
              <a:gd name="T9" fmla="*/ 2147483647 h 68"/>
              <a:gd name="T10" fmla="*/ 2147483647 w 93"/>
              <a:gd name="T11" fmla="*/ 2147483647 h 68"/>
              <a:gd name="T12" fmla="*/ 2147483647 w 93"/>
              <a:gd name="T13" fmla="*/ 2147483647 h 68"/>
              <a:gd name="T14" fmla="*/ 2147483647 w 93"/>
              <a:gd name="T15" fmla="*/ 2147483647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68"/>
              <a:gd name="T26" fmla="*/ 93 w 93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68">
                <a:moveTo>
                  <a:pt x="0" y="0"/>
                </a:moveTo>
                <a:lnTo>
                  <a:pt x="11" y="0"/>
                </a:lnTo>
                <a:lnTo>
                  <a:pt x="26" y="6"/>
                </a:lnTo>
                <a:lnTo>
                  <a:pt x="37" y="16"/>
                </a:lnTo>
                <a:lnTo>
                  <a:pt x="47" y="26"/>
                </a:lnTo>
                <a:lnTo>
                  <a:pt x="68" y="57"/>
                </a:lnTo>
                <a:lnTo>
                  <a:pt x="83" y="63"/>
                </a:lnTo>
                <a:lnTo>
                  <a:pt x="93" y="68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0" name="Freeform 125"/>
          <p:cNvSpPr>
            <a:spLocks/>
          </p:cNvSpPr>
          <p:nvPr/>
        </p:nvSpPr>
        <p:spPr bwMode="auto">
          <a:xfrm>
            <a:off x="4711700" y="3079750"/>
            <a:ext cx="157163" cy="98425"/>
          </a:xfrm>
          <a:custGeom>
            <a:avLst/>
            <a:gdLst>
              <a:gd name="T0" fmla="*/ 0 w 99"/>
              <a:gd name="T1" fmla="*/ 2147483647 h 62"/>
              <a:gd name="T2" fmla="*/ 2147483647 w 99"/>
              <a:gd name="T3" fmla="*/ 2147483647 h 62"/>
              <a:gd name="T4" fmla="*/ 2147483647 w 99"/>
              <a:gd name="T5" fmla="*/ 2147483647 h 62"/>
              <a:gd name="T6" fmla="*/ 2147483647 w 99"/>
              <a:gd name="T7" fmla="*/ 2147483647 h 62"/>
              <a:gd name="T8" fmla="*/ 2147483647 w 99"/>
              <a:gd name="T9" fmla="*/ 2147483647 h 62"/>
              <a:gd name="T10" fmla="*/ 2147483647 w 99"/>
              <a:gd name="T11" fmla="*/ 0 h 62"/>
              <a:gd name="T12" fmla="*/ 2147483647 w 99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62"/>
              <a:gd name="T23" fmla="*/ 99 w 99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62">
                <a:moveTo>
                  <a:pt x="0" y="62"/>
                </a:moveTo>
                <a:lnTo>
                  <a:pt x="11" y="57"/>
                </a:lnTo>
                <a:lnTo>
                  <a:pt x="26" y="51"/>
                </a:lnTo>
                <a:lnTo>
                  <a:pt x="47" y="31"/>
                </a:lnTo>
                <a:lnTo>
                  <a:pt x="73" y="5"/>
                </a:lnTo>
                <a:lnTo>
                  <a:pt x="88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1" name="Freeform 126"/>
          <p:cNvSpPr>
            <a:spLocks/>
          </p:cNvSpPr>
          <p:nvPr/>
        </p:nvSpPr>
        <p:spPr bwMode="auto">
          <a:xfrm>
            <a:off x="4868863" y="3079750"/>
            <a:ext cx="155575" cy="163513"/>
          </a:xfrm>
          <a:custGeom>
            <a:avLst/>
            <a:gdLst>
              <a:gd name="T0" fmla="*/ 0 w 98"/>
              <a:gd name="T1" fmla="*/ 0 h 103"/>
              <a:gd name="T2" fmla="*/ 2147483647 w 98"/>
              <a:gd name="T3" fmla="*/ 2147483647 h 103"/>
              <a:gd name="T4" fmla="*/ 2147483647 w 98"/>
              <a:gd name="T5" fmla="*/ 2147483647 h 103"/>
              <a:gd name="T6" fmla="*/ 2147483647 w 98"/>
              <a:gd name="T7" fmla="*/ 2147483647 h 103"/>
              <a:gd name="T8" fmla="*/ 2147483647 w 98"/>
              <a:gd name="T9" fmla="*/ 2147483647 h 103"/>
              <a:gd name="T10" fmla="*/ 2147483647 w 98"/>
              <a:gd name="T11" fmla="*/ 2147483647 h 103"/>
              <a:gd name="T12" fmla="*/ 2147483647 w 98"/>
              <a:gd name="T13" fmla="*/ 2147483647 h 103"/>
              <a:gd name="T14" fmla="*/ 2147483647 w 98"/>
              <a:gd name="T15" fmla="*/ 2147483647 h 103"/>
              <a:gd name="T16" fmla="*/ 2147483647 w 98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103"/>
              <a:gd name="T29" fmla="*/ 98 w 98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103">
                <a:moveTo>
                  <a:pt x="0" y="0"/>
                </a:moveTo>
                <a:lnTo>
                  <a:pt x="10" y="5"/>
                </a:lnTo>
                <a:lnTo>
                  <a:pt x="26" y="20"/>
                </a:lnTo>
                <a:lnTo>
                  <a:pt x="36" y="36"/>
                </a:lnTo>
                <a:lnTo>
                  <a:pt x="52" y="51"/>
                </a:lnTo>
                <a:lnTo>
                  <a:pt x="62" y="72"/>
                </a:lnTo>
                <a:lnTo>
                  <a:pt x="72" y="88"/>
                </a:lnTo>
                <a:lnTo>
                  <a:pt x="88" y="98"/>
                </a:lnTo>
                <a:lnTo>
                  <a:pt x="98" y="103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2" name="Freeform 127"/>
          <p:cNvSpPr>
            <a:spLocks/>
          </p:cNvSpPr>
          <p:nvPr/>
        </p:nvSpPr>
        <p:spPr bwMode="auto">
          <a:xfrm>
            <a:off x="5024438" y="3128963"/>
            <a:ext cx="147637" cy="114300"/>
          </a:xfrm>
          <a:custGeom>
            <a:avLst/>
            <a:gdLst>
              <a:gd name="T0" fmla="*/ 0 w 93"/>
              <a:gd name="T1" fmla="*/ 2147483647 h 72"/>
              <a:gd name="T2" fmla="*/ 2147483647 w 93"/>
              <a:gd name="T3" fmla="*/ 2147483647 h 72"/>
              <a:gd name="T4" fmla="*/ 2147483647 w 93"/>
              <a:gd name="T5" fmla="*/ 2147483647 h 72"/>
              <a:gd name="T6" fmla="*/ 2147483647 w 93"/>
              <a:gd name="T7" fmla="*/ 2147483647 h 72"/>
              <a:gd name="T8" fmla="*/ 2147483647 w 93"/>
              <a:gd name="T9" fmla="*/ 2147483647 h 72"/>
              <a:gd name="T10" fmla="*/ 2147483647 w 93"/>
              <a:gd name="T11" fmla="*/ 2147483647 h 72"/>
              <a:gd name="T12" fmla="*/ 2147483647 w 93"/>
              <a:gd name="T13" fmla="*/ 0 h 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72"/>
              <a:gd name="T23" fmla="*/ 93 w 93"/>
              <a:gd name="T24" fmla="*/ 72 h 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72">
                <a:moveTo>
                  <a:pt x="0" y="72"/>
                </a:moveTo>
                <a:lnTo>
                  <a:pt x="11" y="72"/>
                </a:lnTo>
                <a:lnTo>
                  <a:pt x="26" y="62"/>
                </a:lnTo>
                <a:lnTo>
                  <a:pt x="47" y="41"/>
                </a:lnTo>
                <a:lnTo>
                  <a:pt x="67" y="15"/>
                </a:lnTo>
                <a:lnTo>
                  <a:pt x="83" y="5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3" name="Freeform 128"/>
          <p:cNvSpPr>
            <a:spLocks/>
          </p:cNvSpPr>
          <p:nvPr/>
        </p:nvSpPr>
        <p:spPr bwMode="auto">
          <a:xfrm>
            <a:off x="5172075" y="3128963"/>
            <a:ext cx="157163" cy="31750"/>
          </a:xfrm>
          <a:custGeom>
            <a:avLst/>
            <a:gdLst>
              <a:gd name="T0" fmla="*/ 0 w 99"/>
              <a:gd name="T1" fmla="*/ 0 h 20"/>
              <a:gd name="T2" fmla="*/ 2147483647 w 99"/>
              <a:gd name="T3" fmla="*/ 0 h 20"/>
              <a:gd name="T4" fmla="*/ 2147483647 w 99"/>
              <a:gd name="T5" fmla="*/ 0 h 20"/>
              <a:gd name="T6" fmla="*/ 2147483647 w 99"/>
              <a:gd name="T7" fmla="*/ 2147483647 h 20"/>
              <a:gd name="T8" fmla="*/ 2147483647 w 99"/>
              <a:gd name="T9" fmla="*/ 2147483647 h 20"/>
              <a:gd name="T10" fmla="*/ 2147483647 w 99"/>
              <a:gd name="T11" fmla="*/ 2147483647 h 20"/>
              <a:gd name="T12" fmla="*/ 2147483647 w 99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20"/>
              <a:gd name="T23" fmla="*/ 99 w 99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20">
                <a:moveTo>
                  <a:pt x="0" y="0"/>
                </a:moveTo>
                <a:lnTo>
                  <a:pt x="11" y="0"/>
                </a:lnTo>
                <a:lnTo>
                  <a:pt x="26" y="0"/>
                </a:lnTo>
                <a:lnTo>
                  <a:pt x="47" y="10"/>
                </a:lnTo>
                <a:lnTo>
                  <a:pt x="73" y="20"/>
                </a:lnTo>
                <a:lnTo>
                  <a:pt x="88" y="20"/>
                </a:lnTo>
                <a:lnTo>
                  <a:pt x="99" y="1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4" name="Freeform 129"/>
          <p:cNvSpPr>
            <a:spLocks/>
          </p:cNvSpPr>
          <p:nvPr/>
        </p:nvSpPr>
        <p:spPr bwMode="auto">
          <a:xfrm>
            <a:off x="5329238" y="2930525"/>
            <a:ext cx="155575" cy="222250"/>
          </a:xfrm>
          <a:custGeom>
            <a:avLst/>
            <a:gdLst>
              <a:gd name="T0" fmla="*/ 0 w 98"/>
              <a:gd name="T1" fmla="*/ 2147483647 h 140"/>
              <a:gd name="T2" fmla="*/ 2147483647 w 98"/>
              <a:gd name="T3" fmla="*/ 2147483647 h 140"/>
              <a:gd name="T4" fmla="*/ 2147483647 w 98"/>
              <a:gd name="T5" fmla="*/ 2147483647 h 140"/>
              <a:gd name="T6" fmla="*/ 2147483647 w 98"/>
              <a:gd name="T7" fmla="*/ 2147483647 h 140"/>
              <a:gd name="T8" fmla="*/ 2147483647 w 98"/>
              <a:gd name="T9" fmla="*/ 2147483647 h 140"/>
              <a:gd name="T10" fmla="*/ 2147483647 w 98"/>
              <a:gd name="T11" fmla="*/ 2147483647 h 140"/>
              <a:gd name="T12" fmla="*/ 2147483647 w 98"/>
              <a:gd name="T13" fmla="*/ 2147483647 h 140"/>
              <a:gd name="T14" fmla="*/ 2147483647 w 98"/>
              <a:gd name="T15" fmla="*/ 0 h 1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40"/>
              <a:gd name="T26" fmla="*/ 98 w 98"/>
              <a:gd name="T27" fmla="*/ 140 h 1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40">
                <a:moveTo>
                  <a:pt x="0" y="140"/>
                </a:moveTo>
                <a:lnTo>
                  <a:pt x="10" y="130"/>
                </a:lnTo>
                <a:lnTo>
                  <a:pt x="26" y="114"/>
                </a:lnTo>
                <a:lnTo>
                  <a:pt x="51" y="68"/>
                </a:lnTo>
                <a:lnTo>
                  <a:pt x="62" y="47"/>
                </a:lnTo>
                <a:lnTo>
                  <a:pt x="72" y="26"/>
                </a:lnTo>
                <a:lnTo>
                  <a:pt x="88" y="11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5" name="Freeform 130"/>
          <p:cNvSpPr>
            <a:spLocks/>
          </p:cNvSpPr>
          <p:nvPr/>
        </p:nvSpPr>
        <p:spPr bwMode="auto">
          <a:xfrm>
            <a:off x="5484813" y="2922588"/>
            <a:ext cx="147637" cy="58737"/>
          </a:xfrm>
          <a:custGeom>
            <a:avLst/>
            <a:gdLst>
              <a:gd name="T0" fmla="*/ 0 w 93"/>
              <a:gd name="T1" fmla="*/ 2147483647 h 37"/>
              <a:gd name="T2" fmla="*/ 2147483647 w 93"/>
              <a:gd name="T3" fmla="*/ 0 h 37"/>
              <a:gd name="T4" fmla="*/ 2147483647 w 93"/>
              <a:gd name="T5" fmla="*/ 0 h 37"/>
              <a:gd name="T6" fmla="*/ 2147483647 w 93"/>
              <a:gd name="T7" fmla="*/ 2147483647 h 37"/>
              <a:gd name="T8" fmla="*/ 2147483647 w 93"/>
              <a:gd name="T9" fmla="*/ 2147483647 h 37"/>
              <a:gd name="T10" fmla="*/ 2147483647 w 93"/>
              <a:gd name="T11" fmla="*/ 2147483647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37"/>
              <a:gd name="T20" fmla="*/ 93 w 93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37">
                <a:moveTo>
                  <a:pt x="0" y="5"/>
                </a:moveTo>
                <a:lnTo>
                  <a:pt x="10" y="0"/>
                </a:lnTo>
                <a:lnTo>
                  <a:pt x="26" y="0"/>
                </a:lnTo>
                <a:lnTo>
                  <a:pt x="47" y="11"/>
                </a:lnTo>
                <a:lnTo>
                  <a:pt x="67" y="26"/>
                </a:lnTo>
                <a:lnTo>
                  <a:pt x="93" y="37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6" name="Freeform 131"/>
          <p:cNvSpPr>
            <a:spLocks/>
          </p:cNvSpPr>
          <p:nvPr/>
        </p:nvSpPr>
        <p:spPr bwMode="auto">
          <a:xfrm>
            <a:off x="5632450" y="2971800"/>
            <a:ext cx="157163" cy="25400"/>
          </a:xfrm>
          <a:custGeom>
            <a:avLst/>
            <a:gdLst>
              <a:gd name="T0" fmla="*/ 0 w 99"/>
              <a:gd name="T1" fmla="*/ 2147483647 h 16"/>
              <a:gd name="T2" fmla="*/ 2147483647 w 99"/>
              <a:gd name="T3" fmla="*/ 2147483647 h 16"/>
              <a:gd name="T4" fmla="*/ 2147483647 w 99"/>
              <a:gd name="T5" fmla="*/ 0 h 16"/>
              <a:gd name="T6" fmla="*/ 2147483647 w 99"/>
              <a:gd name="T7" fmla="*/ 0 h 16"/>
              <a:gd name="T8" fmla="*/ 2147483647 w 99"/>
              <a:gd name="T9" fmla="*/ 2147483647 h 16"/>
              <a:gd name="T10" fmla="*/ 2147483647 w 9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16"/>
              <a:gd name="T20" fmla="*/ 99 w 9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16">
                <a:moveTo>
                  <a:pt x="0" y="6"/>
                </a:moveTo>
                <a:lnTo>
                  <a:pt x="26" y="6"/>
                </a:lnTo>
                <a:lnTo>
                  <a:pt x="47" y="0"/>
                </a:lnTo>
                <a:lnTo>
                  <a:pt x="73" y="0"/>
                </a:lnTo>
                <a:lnTo>
                  <a:pt x="88" y="6"/>
                </a:lnTo>
                <a:lnTo>
                  <a:pt x="99" y="1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7" name="Freeform 132"/>
          <p:cNvSpPr>
            <a:spLocks/>
          </p:cNvSpPr>
          <p:nvPr/>
        </p:nvSpPr>
        <p:spPr bwMode="auto">
          <a:xfrm>
            <a:off x="5789613" y="2997200"/>
            <a:ext cx="155575" cy="263525"/>
          </a:xfrm>
          <a:custGeom>
            <a:avLst/>
            <a:gdLst>
              <a:gd name="T0" fmla="*/ 0 w 98"/>
              <a:gd name="T1" fmla="*/ 0 h 166"/>
              <a:gd name="T2" fmla="*/ 2147483647 w 98"/>
              <a:gd name="T3" fmla="*/ 2147483647 h 166"/>
              <a:gd name="T4" fmla="*/ 2147483647 w 98"/>
              <a:gd name="T5" fmla="*/ 2147483647 h 166"/>
              <a:gd name="T6" fmla="*/ 2147483647 w 98"/>
              <a:gd name="T7" fmla="*/ 2147483647 h 166"/>
              <a:gd name="T8" fmla="*/ 2147483647 w 98"/>
              <a:gd name="T9" fmla="*/ 2147483647 h 166"/>
              <a:gd name="T10" fmla="*/ 2147483647 w 98"/>
              <a:gd name="T11" fmla="*/ 2147483647 h 166"/>
              <a:gd name="T12" fmla="*/ 2147483647 w 98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66"/>
              <a:gd name="T23" fmla="*/ 98 w 98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66">
                <a:moveTo>
                  <a:pt x="0" y="0"/>
                </a:moveTo>
                <a:lnTo>
                  <a:pt x="10" y="15"/>
                </a:lnTo>
                <a:lnTo>
                  <a:pt x="25" y="31"/>
                </a:lnTo>
                <a:lnTo>
                  <a:pt x="51" y="78"/>
                </a:lnTo>
                <a:lnTo>
                  <a:pt x="72" y="124"/>
                </a:lnTo>
                <a:lnTo>
                  <a:pt x="88" y="145"/>
                </a:lnTo>
                <a:lnTo>
                  <a:pt x="98" y="16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8" name="Freeform 133"/>
          <p:cNvSpPr>
            <a:spLocks/>
          </p:cNvSpPr>
          <p:nvPr/>
        </p:nvSpPr>
        <p:spPr bwMode="auto">
          <a:xfrm>
            <a:off x="5945188" y="3260725"/>
            <a:ext cx="147637" cy="147638"/>
          </a:xfrm>
          <a:custGeom>
            <a:avLst/>
            <a:gdLst>
              <a:gd name="T0" fmla="*/ 0 w 93"/>
              <a:gd name="T1" fmla="*/ 0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93"/>
              <a:gd name="T17" fmla="*/ 93 w 93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93">
                <a:moveTo>
                  <a:pt x="0" y="0"/>
                </a:moveTo>
                <a:lnTo>
                  <a:pt x="26" y="31"/>
                </a:lnTo>
                <a:lnTo>
                  <a:pt x="47" y="62"/>
                </a:lnTo>
                <a:lnTo>
                  <a:pt x="67" y="82"/>
                </a:lnTo>
                <a:lnTo>
                  <a:pt x="93" y="93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9" name="Freeform 134"/>
          <p:cNvSpPr>
            <a:spLocks/>
          </p:cNvSpPr>
          <p:nvPr/>
        </p:nvSpPr>
        <p:spPr bwMode="auto">
          <a:xfrm>
            <a:off x="6092825" y="3317875"/>
            <a:ext cx="155575" cy="90488"/>
          </a:xfrm>
          <a:custGeom>
            <a:avLst/>
            <a:gdLst>
              <a:gd name="T0" fmla="*/ 0 w 98"/>
              <a:gd name="T1" fmla="*/ 2147483647 h 57"/>
              <a:gd name="T2" fmla="*/ 2147483647 w 98"/>
              <a:gd name="T3" fmla="*/ 2147483647 h 57"/>
              <a:gd name="T4" fmla="*/ 2147483647 w 98"/>
              <a:gd name="T5" fmla="*/ 2147483647 h 57"/>
              <a:gd name="T6" fmla="*/ 2147483647 w 98"/>
              <a:gd name="T7" fmla="*/ 2147483647 h 57"/>
              <a:gd name="T8" fmla="*/ 2147483647 w 98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57"/>
              <a:gd name="T17" fmla="*/ 98 w 98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57">
                <a:moveTo>
                  <a:pt x="0" y="57"/>
                </a:moveTo>
                <a:lnTo>
                  <a:pt x="26" y="57"/>
                </a:lnTo>
                <a:lnTo>
                  <a:pt x="47" y="46"/>
                </a:lnTo>
                <a:lnTo>
                  <a:pt x="73" y="26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0" name="Freeform 135"/>
          <p:cNvSpPr>
            <a:spLocks/>
          </p:cNvSpPr>
          <p:nvPr/>
        </p:nvSpPr>
        <p:spPr bwMode="auto">
          <a:xfrm>
            <a:off x="6248400" y="3038475"/>
            <a:ext cx="157163" cy="279400"/>
          </a:xfrm>
          <a:custGeom>
            <a:avLst/>
            <a:gdLst>
              <a:gd name="T0" fmla="*/ 0 w 99"/>
              <a:gd name="T1" fmla="*/ 2147483647 h 176"/>
              <a:gd name="T2" fmla="*/ 2147483647 w 99"/>
              <a:gd name="T3" fmla="*/ 2147483647 h 176"/>
              <a:gd name="T4" fmla="*/ 2147483647 w 99"/>
              <a:gd name="T5" fmla="*/ 2147483647 h 176"/>
              <a:gd name="T6" fmla="*/ 2147483647 w 99"/>
              <a:gd name="T7" fmla="*/ 2147483647 h 176"/>
              <a:gd name="T8" fmla="*/ 2147483647 w 99"/>
              <a:gd name="T9" fmla="*/ 2147483647 h 176"/>
              <a:gd name="T10" fmla="*/ 2147483647 w 99"/>
              <a:gd name="T11" fmla="*/ 2147483647 h 176"/>
              <a:gd name="T12" fmla="*/ 2147483647 w 99"/>
              <a:gd name="T13" fmla="*/ 2147483647 h 176"/>
              <a:gd name="T14" fmla="*/ 2147483647 w 99"/>
              <a:gd name="T15" fmla="*/ 0 h 1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176"/>
              <a:gd name="T26" fmla="*/ 99 w 99"/>
              <a:gd name="T27" fmla="*/ 176 h 1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176">
                <a:moveTo>
                  <a:pt x="0" y="176"/>
                </a:moveTo>
                <a:lnTo>
                  <a:pt x="11" y="155"/>
                </a:lnTo>
                <a:lnTo>
                  <a:pt x="26" y="134"/>
                </a:lnTo>
                <a:lnTo>
                  <a:pt x="52" y="72"/>
                </a:lnTo>
                <a:lnTo>
                  <a:pt x="63" y="46"/>
                </a:lnTo>
                <a:lnTo>
                  <a:pt x="73" y="20"/>
                </a:lnTo>
                <a:lnTo>
                  <a:pt x="88" y="5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1" name="Freeform 136"/>
          <p:cNvSpPr>
            <a:spLocks/>
          </p:cNvSpPr>
          <p:nvPr/>
        </p:nvSpPr>
        <p:spPr bwMode="auto">
          <a:xfrm>
            <a:off x="6405563" y="3038475"/>
            <a:ext cx="147637" cy="271463"/>
          </a:xfrm>
          <a:custGeom>
            <a:avLst/>
            <a:gdLst>
              <a:gd name="T0" fmla="*/ 0 w 93"/>
              <a:gd name="T1" fmla="*/ 0 h 171"/>
              <a:gd name="T2" fmla="*/ 2147483647 w 93"/>
              <a:gd name="T3" fmla="*/ 0 h 171"/>
              <a:gd name="T4" fmla="*/ 2147483647 w 93"/>
              <a:gd name="T5" fmla="*/ 2147483647 h 171"/>
              <a:gd name="T6" fmla="*/ 2147483647 w 93"/>
              <a:gd name="T7" fmla="*/ 2147483647 h 171"/>
              <a:gd name="T8" fmla="*/ 2147483647 w 93"/>
              <a:gd name="T9" fmla="*/ 2147483647 h 171"/>
              <a:gd name="T10" fmla="*/ 2147483647 w 93"/>
              <a:gd name="T11" fmla="*/ 2147483647 h 171"/>
              <a:gd name="T12" fmla="*/ 2147483647 w 93"/>
              <a:gd name="T13" fmla="*/ 2147483647 h 171"/>
              <a:gd name="T14" fmla="*/ 2147483647 w 93"/>
              <a:gd name="T15" fmla="*/ 2147483647 h 171"/>
              <a:gd name="T16" fmla="*/ 2147483647 w 93"/>
              <a:gd name="T17" fmla="*/ 2147483647 h 171"/>
              <a:gd name="T18" fmla="*/ 2147483647 w 93"/>
              <a:gd name="T19" fmla="*/ 2147483647 h 1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171"/>
              <a:gd name="T32" fmla="*/ 93 w 93"/>
              <a:gd name="T33" fmla="*/ 171 h 1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171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26" y="26"/>
                </a:lnTo>
                <a:lnTo>
                  <a:pt x="36" y="52"/>
                </a:lnTo>
                <a:lnTo>
                  <a:pt x="46" y="83"/>
                </a:lnTo>
                <a:lnTo>
                  <a:pt x="57" y="114"/>
                </a:lnTo>
                <a:lnTo>
                  <a:pt x="67" y="140"/>
                </a:lnTo>
                <a:lnTo>
                  <a:pt x="83" y="160"/>
                </a:lnTo>
                <a:lnTo>
                  <a:pt x="93" y="17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2" name="Freeform 137"/>
          <p:cNvSpPr>
            <a:spLocks/>
          </p:cNvSpPr>
          <p:nvPr/>
        </p:nvSpPr>
        <p:spPr bwMode="auto">
          <a:xfrm>
            <a:off x="6553200" y="3079750"/>
            <a:ext cx="155575" cy="230188"/>
          </a:xfrm>
          <a:custGeom>
            <a:avLst/>
            <a:gdLst>
              <a:gd name="T0" fmla="*/ 0 w 98"/>
              <a:gd name="T1" fmla="*/ 2147483647 h 145"/>
              <a:gd name="T2" fmla="*/ 2147483647 w 98"/>
              <a:gd name="T3" fmla="*/ 2147483647 h 145"/>
              <a:gd name="T4" fmla="*/ 2147483647 w 98"/>
              <a:gd name="T5" fmla="*/ 2147483647 h 145"/>
              <a:gd name="T6" fmla="*/ 2147483647 w 98"/>
              <a:gd name="T7" fmla="*/ 2147483647 h 145"/>
              <a:gd name="T8" fmla="*/ 2147483647 w 98"/>
              <a:gd name="T9" fmla="*/ 2147483647 h 145"/>
              <a:gd name="T10" fmla="*/ 2147483647 w 98"/>
              <a:gd name="T11" fmla="*/ 2147483647 h 145"/>
              <a:gd name="T12" fmla="*/ 2147483647 w 98"/>
              <a:gd name="T13" fmla="*/ 2147483647 h 145"/>
              <a:gd name="T14" fmla="*/ 2147483647 w 98"/>
              <a:gd name="T15" fmla="*/ 2147483647 h 145"/>
              <a:gd name="T16" fmla="*/ 2147483647 w 98"/>
              <a:gd name="T17" fmla="*/ 0 h 1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"/>
              <a:gd name="T28" fmla="*/ 0 h 145"/>
              <a:gd name="T29" fmla="*/ 98 w 98"/>
              <a:gd name="T30" fmla="*/ 145 h 1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" h="145">
                <a:moveTo>
                  <a:pt x="0" y="145"/>
                </a:moveTo>
                <a:lnTo>
                  <a:pt x="10" y="139"/>
                </a:lnTo>
                <a:lnTo>
                  <a:pt x="26" y="124"/>
                </a:lnTo>
                <a:lnTo>
                  <a:pt x="36" y="103"/>
                </a:lnTo>
                <a:lnTo>
                  <a:pt x="47" y="77"/>
                </a:lnTo>
                <a:lnTo>
                  <a:pt x="62" y="51"/>
                </a:lnTo>
                <a:lnTo>
                  <a:pt x="72" y="26"/>
                </a:lnTo>
                <a:lnTo>
                  <a:pt x="88" y="1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3" name="Freeform 138"/>
          <p:cNvSpPr>
            <a:spLocks/>
          </p:cNvSpPr>
          <p:nvPr/>
        </p:nvSpPr>
        <p:spPr bwMode="auto">
          <a:xfrm>
            <a:off x="6708775" y="3079750"/>
            <a:ext cx="157163" cy="155575"/>
          </a:xfrm>
          <a:custGeom>
            <a:avLst/>
            <a:gdLst>
              <a:gd name="T0" fmla="*/ 0 w 99"/>
              <a:gd name="T1" fmla="*/ 0 h 98"/>
              <a:gd name="T2" fmla="*/ 2147483647 w 99"/>
              <a:gd name="T3" fmla="*/ 0 h 98"/>
              <a:gd name="T4" fmla="*/ 2147483647 w 99"/>
              <a:gd name="T5" fmla="*/ 2147483647 h 98"/>
              <a:gd name="T6" fmla="*/ 2147483647 w 99"/>
              <a:gd name="T7" fmla="*/ 2147483647 h 98"/>
              <a:gd name="T8" fmla="*/ 2147483647 w 99"/>
              <a:gd name="T9" fmla="*/ 2147483647 h 98"/>
              <a:gd name="T10" fmla="*/ 2147483647 w 99"/>
              <a:gd name="T11" fmla="*/ 2147483647 h 98"/>
              <a:gd name="T12" fmla="*/ 2147483647 w 99"/>
              <a:gd name="T13" fmla="*/ 2147483647 h 98"/>
              <a:gd name="T14" fmla="*/ 2147483647 w 99"/>
              <a:gd name="T15" fmla="*/ 2147483647 h 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98"/>
              <a:gd name="T26" fmla="*/ 99 w 99"/>
              <a:gd name="T27" fmla="*/ 98 h 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98">
                <a:moveTo>
                  <a:pt x="0" y="0"/>
                </a:moveTo>
                <a:lnTo>
                  <a:pt x="11" y="0"/>
                </a:lnTo>
                <a:lnTo>
                  <a:pt x="26" y="10"/>
                </a:lnTo>
                <a:lnTo>
                  <a:pt x="37" y="26"/>
                </a:lnTo>
                <a:lnTo>
                  <a:pt x="52" y="41"/>
                </a:lnTo>
                <a:lnTo>
                  <a:pt x="73" y="77"/>
                </a:lnTo>
                <a:lnTo>
                  <a:pt x="88" y="88"/>
                </a:lnTo>
                <a:lnTo>
                  <a:pt x="99" y="98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4" name="Freeform 139"/>
          <p:cNvSpPr>
            <a:spLocks/>
          </p:cNvSpPr>
          <p:nvPr/>
        </p:nvSpPr>
        <p:spPr bwMode="auto">
          <a:xfrm>
            <a:off x="6865938" y="3209925"/>
            <a:ext cx="147637" cy="33338"/>
          </a:xfrm>
          <a:custGeom>
            <a:avLst/>
            <a:gdLst>
              <a:gd name="T0" fmla="*/ 0 w 93"/>
              <a:gd name="T1" fmla="*/ 2147483647 h 21"/>
              <a:gd name="T2" fmla="*/ 2147483647 w 93"/>
              <a:gd name="T3" fmla="*/ 2147483647 h 21"/>
              <a:gd name="T4" fmla="*/ 2147483647 w 93"/>
              <a:gd name="T5" fmla="*/ 2147483647 h 21"/>
              <a:gd name="T6" fmla="*/ 2147483647 w 93"/>
              <a:gd name="T7" fmla="*/ 2147483647 h 21"/>
              <a:gd name="T8" fmla="*/ 2147483647 w 93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1"/>
              <a:gd name="T17" fmla="*/ 93 w 9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1">
                <a:moveTo>
                  <a:pt x="0" y="16"/>
                </a:moveTo>
                <a:lnTo>
                  <a:pt x="26" y="21"/>
                </a:lnTo>
                <a:lnTo>
                  <a:pt x="46" y="16"/>
                </a:lnTo>
                <a:lnTo>
                  <a:pt x="67" y="11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" name="Freeform 140"/>
          <p:cNvSpPr>
            <a:spLocks/>
          </p:cNvSpPr>
          <p:nvPr/>
        </p:nvSpPr>
        <p:spPr bwMode="auto">
          <a:xfrm>
            <a:off x="7013575" y="3144838"/>
            <a:ext cx="155575" cy="65087"/>
          </a:xfrm>
          <a:custGeom>
            <a:avLst/>
            <a:gdLst>
              <a:gd name="T0" fmla="*/ 0 w 98"/>
              <a:gd name="T1" fmla="*/ 2147483647 h 41"/>
              <a:gd name="T2" fmla="*/ 2147483647 w 98"/>
              <a:gd name="T3" fmla="*/ 2147483647 h 41"/>
              <a:gd name="T4" fmla="*/ 2147483647 w 98"/>
              <a:gd name="T5" fmla="*/ 2147483647 h 41"/>
              <a:gd name="T6" fmla="*/ 2147483647 w 98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41"/>
              <a:gd name="T14" fmla="*/ 98 w 98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41">
                <a:moveTo>
                  <a:pt x="0" y="41"/>
                </a:moveTo>
                <a:lnTo>
                  <a:pt x="46" y="26"/>
                </a:lnTo>
                <a:lnTo>
                  <a:pt x="72" y="16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" name="Freeform 141"/>
          <p:cNvSpPr>
            <a:spLocks/>
          </p:cNvSpPr>
          <p:nvPr/>
        </p:nvSpPr>
        <p:spPr bwMode="auto">
          <a:xfrm>
            <a:off x="7169150" y="2947988"/>
            <a:ext cx="157163" cy="196850"/>
          </a:xfrm>
          <a:custGeom>
            <a:avLst/>
            <a:gdLst>
              <a:gd name="T0" fmla="*/ 0 w 99"/>
              <a:gd name="T1" fmla="*/ 2147483647 h 124"/>
              <a:gd name="T2" fmla="*/ 2147483647 w 99"/>
              <a:gd name="T3" fmla="*/ 2147483647 h 124"/>
              <a:gd name="T4" fmla="*/ 2147483647 w 99"/>
              <a:gd name="T5" fmla="*/ 2147483647 h 124"/>
              <a:gd name="T6" fmla="*/ 2147483647 w 99"/>
              <a:gd name="T7" fmla="*/ 2147483647 h 124"/>
              <a:gd name="T8" fmla="*/ 2147483647 w 99"/>
              <a:gd name="T9" fmla="*/ 2147483647 h 124"/>
              <a:gd name="T10" fmla="*/ 2147483647 w 99"/>
              <a:gd name="T11" fmla="*/ 2147483647 h 124"/>
              <a:gd name="T12" fmla="*/ 2147483647 w 99"/>
              <a:gd name="T13" fmla="*/ 0 h 1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24"/>
              <a:gd name="T23" fmla="*/ 99 w 99"/>
              <a:gd name="T24" fmla="*/ 124 h 1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24">
                <a:moveTo>
                  <a:pt x="0" y="124"/>
                </a:moveTo>
                <a:lnTo>
                  <a:pt x="11" y="114"/>
                </a:lnTo>
                <a:lnTo>
                  <a:pt x="26" y="93"/>
                </a:lnTo>
                <a:lnTo>
                  <a:pt x="52" y="57"/>
                </a:lnTo>
                <a:lnTo>
                  <a:pt x="73" y="21"/>
                </a:lnTo>
                <a:lnTo>
                  <a:pt x="88" y="1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" name="Freeform 142"/>
          <p:cNvSpPr>
            <a:spLocks/>
          </p:cNvSpPr>
          <p:nvPr/>
        </p:nvSpPr>
        <p:spPr bwMode="auto">
          <a:xfrm>
            <a:off x="7326313" y="2940050"/>
            <a:ext cx="147637" cy="57150"/>
          </a:xfrm>
          <a:custGeom>
            <a:avLst/>
            <a:gdLst>
              <a:gd name="T0" fmla="*/ 0 w 93"/>
              <a:gd name="T1" fmla="*/ 2147483647 h 36"/>
              <a:gd name="T2" fmla="*/ 2147483647 w 93"/>
              <a:gd name="T3" fmla="*/ 0 h 36"/>
              <a:gd name="T4" fmla="*/ 2147483647 w 93"/>
              <a:gd name="T5" fmla="*/ 0 h 36"/>
              <a:gd name="T6" fmla="*/ 2147483647 w 93"/>
              <a:gd name="T7" fmla="*/ 2147483647 h 36"/>
              <a:gd name="T8" fmla="*/ 2147483647 w 93"/>
              <a:gd name="T9" fmla="*/ 2147483647 h 36"/>
              <a:gd name="T10" fmla="*/ 2147483647 w 93"/>
              <a:gd name="T11" fmla="*/ 214748364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36"/>
              <a:gd name="T20" fmla="*/ 93 w 93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36">
                <a:moveTo>
                  <a:pt x="0" y="5"/>
                </a:moveTo>
                <a:lnTo>
                  <a:pt x="10" y="0"/>
                </a:lnTo>
                <a:lnTo>
                  <a:pt x="25" y="0"/>
                </a:lnTo>
                <a:lnTo>
                  <a:pt x="46" y="10"/>
                </a:lnTo>
                <a:lnTo>
                  <a:pt x="67" y="26"/>
                </a:lnTo>
                <a:lnTo>
                  <a:pt x="93" y="3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8" name="Freeform 143"/>
          <p:cNvSpPr>
            <a:spLocks/>
          </p:cNvSpPr>
          <p:nvPr/>
        </p:nvSpPr>
        <p:spPr bwMode="auto">
          <a:xfrm>
            <a:off x="7473950" y="2997200"/>
            <a:ext cx="155575" cy="33338"/>
          </a:xfrm>
          <a:custGeom>
            <a:avLst/>
            <a:gdLst>
              <a:gd name="T0" fmla="*/ 0 w 98"/>
              <a:gd name="T1" fmla="*/ 0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21"/>
              <a:gd name="T17" fmla="*/ 98 w 9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21">
                <a:moveTo>
                  <a:pt x="0" y="0"/>
                </a:moveTo>
                <a:lnTo>
                  <a:pt x="26" y="5"/>
                </a:lnTo>
                <a:lnTo>
                  <a:pt x="46" y="5"/>
                </a:lnTo>
                <a:lnTo>
                  <a:pt x="72" y="5"/>
                </a:lnTo>
                <a:lnTo>
                  <a:pt x="98" y="2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" name="Freeform 144"/>
          <p:cNvSpPr>
            <a:spLocks/>
          </p:cNvSpPr>
          <p:nvPr/>
        </p:nvSpPr>
        <p:spPr bwMode="auto">
          <a:xfrm>
            <a:off x="7629525" y="3030538"/>
            <a:ext cx="155575" cy="212725"/>
          </a:xfrm>
          <a:custGeom>
            <a:avLst/>
            <a:gdLst>
              <a:gd name="T0" fmla="*/ 0 w 98"/>
              <a:gd name="T1" fmla="*/ 0 h 134"/>
              <a:gd name="T2" fmla="*/ 2147483647 w 98"/>
              <a:gd name="T3" fmla="*/ 2147483647 h 134"/>
              <a:gd name="T4" fmla="*/ 2147483647 w 98"/>
              <a:gd name="T5" fmla="*/ 2147483647 h 134"/>
              <a:gd name="T6" fmla="*/ 2147483647 w 98"/>
              <a:gd name="T7" fmla="*/ 2147483647 h 134"/>
              <a:gd name="T8" fmla="*/ 2147483647 w 98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34"/>
              <a:gd name="T17" fmla="*/ 98 w 98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34">
                <a:moveTo>
                  <a:pt x="0" y="0"/>
                </a:moveTo>
                <a:lnTo>
                  <a:pt x="26" y="25"/>
                </a:lnTo>
                <a:lnTo>
                  <a:pt x="52" y="62"/>
                </a:lnTo>
                <a:lnTo>
                  <a:pt x="73" y="98"/>
                </a:lnTo>
                <a:lnTo>
                  <a:pt x="98" y="134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20" name="Freeform 145"/>
          <p:cNvSpPr>
            <a:spLocks/>
          </p:cNvSpPr>
          <p:nvPr/>
        </p:nvSpPr>
        <p:spPr bwMode="auto">
          <a:xfrm>
            <a:off x="7785100" y="3243263"/>
            <a:ext cx="149225" cy="206375"/>
          </a:xfrm>
          <a:custGeom>
            <a:avLst/>
            <a:gdLst>
              <a:gd name="T0" fmla="*/ 0 w 94"/>
              <a:gd name="T1" fmla="*/ 0 h 130"/>
              <a:gd name="T2" fmla="*/ 2147483647 w 94"/>
              <a:gd name="T3" fmla="*/ 2147483647 h 130"/>
              <a:gd name="T4" fmla="*/ 2147483647 w 94"/>
              <a:gd name="T5" fmla="*/ 2147483647 h 130"/>
              <a:gd name="T6" fmla="*/ 2147483647 w 94"/>
              <a:gd name="T7" fmla="*/ 2147483647 h 130"/>
              <a:gd name="T8" fmla="*/ 2147483647 w 94"/>
              <a:gd name="T9" fmla="*/ 2147483647 h 130"/>
              <a:gd name="T10" fmla="*/ 2147483647 w 94"/>
              <a:gd name="T11" fmla="*/ 2147483647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"/>
              <a:gd name="T19" fmla="*/ 0 h 130"/>
              <a:gd name="T20" fmla="*/ 94 w 94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" h="130">
                <a:moveTo>
                  <a:pt x="0" y="0"/>
                </a:moveTo>
                <a:lnTo>
                  <a:pt x="26" y="36"/>
                </a:lnTo>
                <a:lnTo>
                  <a:pt x="47" y="78"/>
                </a:lnTo>
                <a:lnTo>
                  <a:pt x="68" y="109"/>
                </a:lnTo>
                <a:lnTo>
                  <a:pt x="83" y="124"/>
                </a:lnTo>
                <a:lnTo>
                  <a:pt x="94" y="13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21" name="Freeform 146"/>
          <p:cNvSpPr>
            <a:spLocks/>
          </p:cNvSpPr>
          <p:nvPr/>
        </p:nvSpPr>
        <p:spPr bwMode="auto">
          <a:xfrm>
            <a:off x="7934325" y="3375025"/>
            <a:ext cx="155575" cy="74613"/>
          </a:xfrm>
          <a:custGeom>
            <a:avLst/>
            <a:gdLst>
              <a:gd name="T0" fmla="*/ 0 w 98"/>
              <a:gd name="T1" fmla="*/ 2147483647 h 47"/>
              <a:gd name="T2" fmla="*/ 2147483647 w 98"/>
              <a:gd name="T3" fmla="*/ 2147483647 h 47"/>
              <a:gd name="T4" fmla="*/ 2147483647 w 98"/>
              <a:gd name="T5" fmla="*/ 2147483647 h 47"/>
              <a:gd name="T6" fmla="*/ 2147483647 w 98"/>
              <a:gd name="T7" fmla="*/ 2147483647 h 47"/>
              <a:gd name="T8" fmla="*/ 2147483647 w 98"/>
              <a:gd name="T9" fmla="*/ 2147483647 h 47"/>
              <a:gd name="T10" fmla="*/ 2147483647 w 98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47"/>
              <a:gd name="T20" fmla="*/ 98 w 98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47">
                <a:moveTo>
                  <a:pt x="0" y="47"/>
                </a:moveTo>
                <a:lnTo>
                  <a:pt x="10" y="47"/>
                </a:lnTo>
                <a:lnTo>
                  <a:pt x="26" y="47"/>
                </a:lnTo>
                <a:lnTo>
                  <a:pt x="46" y="36"/>
                </a:lnTo>
                <a:lnTo>
                  <a:pt x="72" y="16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22" name="Rectangle 147"/>
          <p:cNvSpPr>
            <a:spLocks noChangeArrowheads="1"/>
          </p:cNvSpPr>
          <p:nvPr/>
        </p:nvSpPr>
        <p:spPr bwMode="auto">
          <a:xfrm>
            <a:off x="447675" y="5946775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0.0</a:t>
            </a:r>
            <a:endParaRPr lang="de-DE"/>
          </a:p>
        </p:txBody>
      </p:sp>
      <p:sp>
        <p:nvSpPr>
          <p:cNvPr id="39023" name="Rectangle 148"/>
          <p:cNvSpPr>
            <a:spLocks noChangeArrowheads="1"/>
          </p:cNvSpPr>
          <p:nvPr/>
        </p:nvSpPr>
        <p:spPr bwMode="auto">
          <a:xfrm>
            <a:off x="447675" y="4911725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0.5</a:t>
            </a:r>
            <a:endParaRPr lang="de-DE"/>
          </a:p>
        </p:txBody>
      </p:sp>
      <p:sp>
        <p:nvSpPr>
          <p:cNvPr id="39024" name="Rectangle 149"/>
          <p:cNvSpPr>
            <a:spLocks noChangeArrowheads="1"/>
          </p:cNvSpPr>
          <p:nvPr/>
        </p:nvSpPr>
        <p:spPr bwMode="auto">
          <a:xfrm>
            <a:off x="447675" y="3876675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1.0</a:t>
            </a:r>
            <a:endParaRPr lang="de-DE"/>
          </a:p>
        </p:txBody>
      </p:sp>
      <p:sp>
        <p:nvSpPr>
          <p:cNvPr id="39025" name="Rectangle 150"/>
          <p:cNvSpPr>
            <a:spLocks noChangeArrowheads="1"/>
          </p:cNvSpPr>
          <p:nvPr/>
        </p:nvSpPr>
        <p:spPr bwMode="auto">
          <a:xfrm>
            <a:off x="447675" y="2832100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1.5</a:t>
            </a:r>
            <a:endParaRPr lang="de-DE"/>
          </a:p>
        </p:txBody>
      </p:sp>
      <p:sp>
        <p:nvSpPr>
          <p:cNvPr id="39026" name="Rectangle 151"/>
          <p:cNvSpPr>
            <a:spLocks noChangeArrowheads="1"/>
          </p:cNvSpPr>
          <p:nvPr/>
        </p:nvSpPr>
        <p:spPr bwMode="auto">
          <a:xfrm>
            <a:off x="447675" y="1797050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2.0</a:t>
            </a:r>
            <a:endParaRPr lang="de-DE"/>
          </a:p>
        </p:txBody>
      </p:sp>
      <p:sp>
        <p:nvSpPr>
          <p:cNvPr id="39027" name="Rectangle 152"/>
          <p:cNvSpPr>
            <a:spLocks noChangeArrowheads="1"/>
          </p:cNvSpPr>
          <p:nvPr/>
        </p:nvSpPr>
        <p:spPr bwMode="auto">
          <a:xfrm>
            <a:off x="579438" y="6251575"/>
            <a:ext cx="7477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Jan-90</a:t>
            </a:r>
            <a:endParaRPr lang="de-DE"/>
          </a:p>
        </p:txBody>
      </p:sp>
      <p:sp>
        <p:nvSpPr>
          <p:cNvPr id="39028" name="Rectangle 153"/>
          <p:cNvSpPr>
            <a:spLocks noChangeArrowheads="1"/>
          </p:cNvSpPr>
          <p:nvPr/>
        </p:nvSpPr>
        <p:spPr bwMode="auto">
          <a:xfrm>
            <a:off x="2419350" y="6251575"/>
            <a:ext cx="7477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Jan-91</a:t>
            </a:r>
            <a:endParaRPr lang="de-DE"/>
          </a:p>
        </p:txBody>
      </p:sp>
      <p:sp>
        <p:nvSpPr>
          <p:cNvPr id="39029" name="Rectangle 154"/>
          <p:cNvSpPr>
            <a:spLocks noChangeArrowheads="1"/>
          </p:cNvSpPr>
          <p:nvPr/>
        </p:nvSpPr>
        <p:spPr bwMode="auto">
          <a:xfrm>
            <a:off x="4260850" y="6251575"/>
            <a:ext cx="7477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Jan-92</a:t>
            </a:r>
            <a:endParaRPr lang="de-DE"/>
          </a:p>
        </p:txBody>
      </p:sp>
      <p:sp>
        <p:nvSpPr>
          <p:cNvPr id="39030" name="Rectangle 155"/>
          <p:cNvSpPr>
            <a:spLocks noChangeArrowheads="1"/>
          </p:cNvSpPr>
          <p:nvPr/>
        </p:nvSpPr>
        <p:spPr bwMode="auto">
          <a:xfrm>
            <a:off x="6100763" y="6251575"/>
            <a:ext cx="7477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Jan-93</a:t>
            </a:r>
            <a:endParaRPr lang="de-DE"/>
          </a:p>
        </p:txBody>
      </p:sp>
      <p:sp>
        <p:nvSpPr>
          <p:cNvPr id="39031" name="Rectangle 169"/>
          <p:cNvSpPr>
            <a:spLocks noChangeArrowheads="1"/>
          </p:cNvSpPr>
          <p:nvPr/>
        </p:nvSpPr>
        <p:spPr bwMode="auto">
          <a:xfrm>
            <a:off x="6232525" y="1449388"/>
            <a:ext cx="1460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00"/>
                </a:solidFill>
              </a:rPr>
              <a:t>+ 9 months </a:t>
            </a:r>
          </a:p>
        </p:txBody>
      </p:sp>
      <p:sp>
        <p:nvSpPr>
          <p:cNvPr id="39032" name="Rectangle 170"/>
          <p:cNvSpPr>
            <a:spLocks noChangeArrowheads="1"/>
          </p:cNvSpPr>
          <p:nvPr/>
        </p:nvSpPr>
        <p:spPr bwMode="auto">
          <a:xfrm>
            <a:off x="4486275" y="1014413"/>
            <a:ext cx="146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Fall of Berlin Wall</a:t>
            </a:r>
          </a:p>
        </p:txBody>
      </p:sp>
      <p:pic>
        <p:nvPicPr>
          <p:cNvPr id="39033" name="Picture 171" descr="http://tbn0.google.com/images?q=tbn:5wqDW-wYcz_6dM:http://www.geographie.uni-marburg.de/deuframat/images/6/6_4/nies/abb1_g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293813"/>
            <a:ext cx="2146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34" name="Line 172"/>
          <p:cNvSpPr>
            <a:spLocks noChangeShapeType="1"/>
          </p:cNvSpPr>
          <p:nvPr/>
        </p:nvSpPr>
        <p:spPr bwMode="auto">
          <a:xfrm flipV="1">
            <a:off x="2270125" y="1816100"/>
            <a:ext cx="1984375" cy="116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36" name="Rectangle 1171"/>
          <p:cNvSpPr>
            <a:spLocks noChangeArrowheads="1"/>
          </p:cNvSpPr>
          <p:nvPr/>
        </p:nvSpPr>
        <p:spPr bwMode="auto">
          <a:xfrm>
            <a:off x="5549900" y="4699000"/>
            <a:ext cx="1084263" cy="201613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 East Germany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037" name="Rectangle 1173"/>
          <p:cNvSpPr>
            <a:spLocks noChangeArrowheads="1"/>
          </p:cNvSpPr>
          <p:nvPr/>
        </p:nvSpPr>
        <p:spPr bwMode="auto">
          <a:xfrm>
            <a:off x="5600700" y="3505200"/>
            <a:ext cx="1127125" cy="201613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 West Germany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6"/>
          <p:cNvSpPr>
            <a:spLocks noChangeArrowheads="1"/>
          </p:cNvSpPr>
          <p:nvPr/>
        </p:nvSpPr>
        <p:spPr bwMode="auto">
          <a:xfrm>
            <a:off x="866775" y="1911350"/>
            <a:ext cx="7208838" cy="4157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3813" y="1092200"/>
            <a:ext cx="3778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b="1">
                <a:solidFill>
                  <a:srgbClr val="004466"/>
                </a:solidFill>
              </a:rPr>
              <a:t>Monthly Total Fertility Rate (TFR)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895350" y="1924050"/>
            <a:ext cx="7204075" cy="4138613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895350" y="1924050"/>
            <a:ext cx="1588" cy="4138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830263" y="6062663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830263" y="5027613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830263" y="3994150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830263" y="2959100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830263" y="1924050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895350" y="6062663"/>
            <a:ext cx="7204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 flipV="1">
            <a:off x="895350" y="6062663"/>
            <a:ext cx="1588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 flipV="1">
            <a:off x="2735263" y="6062663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 flipV="1">
            <a:off x="4575175" y="6062663"/>
            <a:ext cx="1588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 flipV="1">
            <a:off x="6415088" y="6062663"/>
            <a:ext cx="1587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Freeform 17"/>
          <p:cNvSpPr>
            <a:spLocks/>
          </p:cNvSpPr>
          <p:nvPr/>
        </p:nvSpPr>
        <p:spPr bwMode="auto">
          <a:xfrm>
            <a:off x="895350" y="2803525"/>
            <a:ext cx="157163" cy="57150"/>
          </a:xfrm>
          <a:custGeom>
            <a:avLst/>
            <a:gdLst>
              <a:gd name="T0" fmla="*/ 0 w 99"/>
              <a:gd name="T1" fmla="*/ 2147483647 h 36"/>
              <a:gd name="T2" fmla="*/ 2147483647 w 99"/>
              <a:gd name="T3" fmla="*/ 2147483647 h 36"/>
              <a:gd name="T4" fmla="*/ 2147483647 w 99"/>
              <a:gd name="T5" fmla="*/ 2147483647 h 36"/>
              <a:gd name="T6" fmla="*/ 2147483647 w 99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36"/>
              <a:gd name="T14" fmla="*/ 99 w 99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36">
                <a:moveTo>
                  <a:pt x="0" y="36"/>
                </a:moveTo>
                <a:lnTo>
                  <a:pt x="52" y="15"/>
                </a:lnTo>
                <a:lnTo>
                  <a:pt x="73" y="5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Freeform 18"/>
          <p:cNvSpPr>
            <a:spLocks/>
          </p:cNvSpPr>
          <p:nvPr/>
        </p:nvSpPr>
        <p:spPr bwMode="auto">
          <a:xfrm>
            <a:off x="1052513" y="2803525"/>
            <a:ext cx="147637" cy="15875"/>
          </a:xfrm>
          <a:custGeom>
            <a:avLst/>
            <a:gdLst>
              <a:gd name="T0" fmla="*/ 0 w 93"/>
              <a:gd name="T1" fmla="*/ 0 h 10"/>
              <a:gd name="T2" fmla="*/ 2147483647 w 93"/>
              <a:gd name="T3" fmla="*/ 0 h 10"/>
              <a:gd name="T4" fmla="*/ 2147483647 w 93"/>
              <a:gd name="T5" fmla="*/ 2147483647 h 10"/>
              <a:gd name="T6" fmla="*/ 2147483647 w 93"/>
              <a:gd name="T7" fmla="*/ 2147483647 h 10"/>
              <a:gd name="T8" fmla="*/ 2147483647 w 9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0"/>
              <a:gd name="T17" fmla="*/ 93 w 9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0">
                <a:moveTo>
                  <a:pt x="0" y="0"/>
                </a:moveTo>
                <a:lnTo>
                  <a:pt x="26" y="0"/>
                </a:lnTo>
                <a:lnTo>
                  <a:pt x="46" y="5"/>
                </a:lnTo>
                <a:lnTo>
                  <a:pt x="67" y="10"/>
                </a:lnTo>
                <a:lnTo>
                  <a:pt x="93" y="1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Freeform 19"/>
          <p:cNvSpPr>
            <a:spLocks/>
          </p:cNvSpPr>
          <p:nvPr/>
        </p:nvSpPr>
        <p:spPr bwMode="auto">
          <a:xfrm>
            <a:off x="1200150" y="2803525"/>
            <a:ext cx="155575" cy="15875"/>
          </a:xfrm>
          <a:custGeom>
            <a:avLst/>
            <a:gdLst>
              <a:gd name="T0" fmla="*/ 0 w 98"/>
              <a:gd name="T1" fmla="*/ 2147483647 h 10"/>
              <a:gd name="T2" fmla="*/ 2147483647 w 98"/>
              <a:gd name="T3" fmla="*/ 2147483647 h 10"/>
              <a:gd name="T4" fmla="*/ 2147483647 w 98"/>
              <a:gd name="T5" fmla="*/ 0 h 10"/>
              <a:gd name="T6" fmla="*/ 0 60000 65536"/>
              <a:gd name="T7" fmla="*/ 0 60000 65536"/>
              <a:gd name="T8" fmla="*/ 0 60000 65536"/>
              <a:gd name="T9" fmla="*/ 0 w 98"/>
              <a:gd name="T10" fmla="*/ 0 h 10"/>
              <a:gd name="T11" fmla="*/ 98 w 9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10">
                <a:moveTo>
                  <a:pt x="0" y="10"/>
                </a:moveTo>
                <a:lnTo>
                  <a:pt x="46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5" name="Freeform 20"/>
          <p:cNvSpPr>
            <a:spLocks/>
          </p:cNvSpPr>
          <p:nvPr/>
        </p:nvSpPr>
        <p:spPr bwMode="auto">
          <a:xfrm>
            <a:off x="1355725" y="2762250"/>
            <a:ext cx="157163" cy="41275"/>
          </a:xfrm>
          <a:custGeom>
            <a:avLst/>
            <a:gdLst>
              <a:gd name="T0" fmla="*/ 0 w 99"/>
              <a:gd name="T1" fmla="*/ 2147483647 h 26"/>
              <a:gd name="T2" fmla="*/ 2147483647 w 99"/>
              <a:gd name="T3" fmla="*/ 2147483647 h 26"/>
              <a:gd name="T4" fmla="*/ 2147483647 w 99"/>
              <a:gd name="T5" fmla="*/ 2147483647 h 26"/>
              <a:gd name="T6" fmla="*/ 2147483647 w 99"/>
              <a:gd name="T7" fmla="*/ 0 h 26"/>
              <a:gd name="T8" fmla="*/ 2147483647 w 99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26"/>
              <a:gd name="T17" fmla="*/ 99 w 99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26">
                <a:moveTo>
                  <a:pt x="0" y="26"/>
                </a:moveTo>
                <a:lnTo>
                  <a:pt x="26" y="15"/>
                </a:lnTo>
                <a:lnTo>
                  <a:pt x="52" y="5"/>
                </a:lnTo>
                <a:lnTo>
                  <a:pt x="73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Freeform 21"/>
          <p:cNvSpPr>
            <a:spLocks/>
          </p:cNvSpPr>
          <p:nvPr/>
        </p:nvSpPr>
        <p:spPr bwMode="auto">
          <a:xfrm>
            <a:off x="1512888" y="2762250"/>
            <a:ext cx="147637" cy="131763"/>
          </a:xfrm>
          <a:custGeom>
            <a:avLst/>
            <a:gdLst>
              <a:gd name="T0" fmla="*/ 0 w 93"/>
              <a:gd name="T1" fmla="*/ 0 h 83"/>
              <a:gd name="T2" fmla="*/ 2147483647 w 93"/>
              <a:gd name="T3" fmla="*/ 2147483647 h 83"/>
              <a:gd name="T4" fmla="*/ 2147483647 w 93"/>
              <a:gd name="T5" fmla="*/ 2147483647 h 83"/>
              <a:gd name="T6" fmla="*/ 2147483647 w 93"/>
              <a:gd name="T7" fmla="*/ 2147483647 h 83"/>
              <a:gd name="T8" fmla="*/ 2147483647 w 93"/>
              <a:gd name="T9" fmla="*/ 2147483647 h 83"/>
              <a:gd name="T10" fmla="*/ 2147483647 w 93"/>
              <a:gd name="T11" fmla="*/ 2147483647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83"/>
              <a:gd name="T20" fmla="*/ 93 w 93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83">
                <a:moveTo>
                  <a:pt x="0" y="0"/>
                </a:moveTo>
                <a:lnTo>
                  <a:pt x="10" y="5"/>
                </a:lnTo>
                <a:lnTo>
                  <a:pt x="25" y="15"/>
                </a:lnTo>
                <a:lnTo>
                  <a:pt x="46" y="36"/>
                </a:lnTo>
                <a:lnTo>
                  <a:pt x="67" y="62"/>
                </a:lnTo>
                <a:lnTo>
                  <a:pt x="93" y="83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7" name="Freeform 22"/>
          <p:cNvSpPr>
            <a:spLocks/>
          </p:cNvSpPr>
          <p:nvPr/>
        </p:nvSpPr>
        <p:spPr bwMode="auto">
          <a:xfrm>
            <a:off x="1660525" y="2894013"/>
            <a:ext cx="155575" cy="39687"/>
          </a:xfrm>
          <a:custGeom>
            <a:avLst/>
            <a:gdLst>
              <a:gd name="T0" fmla="*/ 0 w 98"/>
              <a:gd name="T1" fmla="*/ 0 h 25"/>
              <a:gd name="T2" fmla="*/ 2147483647 w 98"/>
              <a:gd name="T3" fmla="*/ 2147483647 h 25"/>
              <a:gd name="T4" fmla="*/ 2147483647 w 98"/>
              <a:gd name="T5" fmla="*/ 2147483647 h 25"/>
              <a:gd name="T6" fmla="*/ 2147483647 w 98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25"/>
              <a:gd name="T14" fmla="*/ 98 w 98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25">
                <a:moveTo>
                  <a:pt x="0" y="0"/>
                </a:moveTo>
                <a:lnTo>
                  <a:pt x="26" y="10"/>
                </a:lnTo>
                <a:lnTo>
                  <a:pt x="46" y="15"/>
                </a:lnTo>
                <a:lnTo>
                  <a:pt x="98" y="2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Freeform 23"/>
          <p:cNvSpPr>
            <a:spLocks/>
          </p:cNvSpPr>
          <p:nvPr/>
        </p:nvSpPr>
        <p:spPr bwMode="auto">
          <a:xfrm>
            <a:off x="1816100" y="2933700"/>
            <a:ext cx="155575" cy="33338"/>
          </a:xfrm>
          <a:custGeom>
            <a:avLst/>
            <a:gdLst>
              <a:gd name="T0" fmla="*/ 0 w 98"/>
              <a:gd name="T1" fmla="*/ 0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0 60000 65536"/>
              <a:gd name="T7" fmla="*/ 0 60000 65536"/>
              <a:gd name="T8" fmla="*/ 0 60000 65536"/>
              <a:gd name="T9" fmla="*/ 0 w 98"/>
              <a:gd name="T10" fmla="*/ 0 h 21"/>
              <a:gd name="T11" fmla="*/ 98 w 98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1">
                <a:moveTo>
                  <a:pt x="0" y="0"/>
                </a:moveTo>
                <a:lnTo>
                  <a:pt x="52" y="11"/>
                </a:lnTo>
                <a:lnTo>
                  <a:pt x="98" y="2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9" name="Freeform 24"/>
          <p:cNvSpPr>
            <a:spLocks/>
          </p:cNvSpPr>
          <p:nvPr/>
        </p:nvSpPr>
        <p:spPr bwMode="auto">
          <a:xfrm>
            <a:off x="1971675" y="2967038"/>
            <a:ext cx="147638" cy="74612"/>
          </a:xfrm>
          <a:custGeom>
            <a:avLst/>
            <a:gdLst>
              <a:gd name="T0" fmla="*/ 0 w 93"/>
              <a:gd name="T1" fmla="*/ 0 h 47"/>
              <a:gd name="T2" fmla="*/ 2147483647 w 93"/>
              <a:gd name="T3" fmla="*/ 2147483647 h 47"/>
              <a:gd name="T4" fmla="*/ 2147483647 w 93"/>
              <a:gd name="T5" fmla="*/ 2147483647 h 47"/>
              <a:gd name="T6" fmla="*/ 2147483647 w 93"/>
              <a:gd name="T7" fmla="*/ 2147483647 h 47"/>
              <a:gd name="T8" fmla="*/ 2147483647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0"/>
                </a:moveTo>
                <a:lnTo>
                  <a:pt x="26" y="10"/>
                </a:lnTo>
                <a:lnTo>
                  <a:pt x="47" y="26"/>
                </a:lnTo>
                <a:lnTo>
                  <a:pt x="67" y="36"/>
                </a:lnTo>
                <a:lnTo>
                  <a:pt x="93" y="4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Freeform 25"/>
          <p:cNvSpPr>
            <a:spLocks/>
          </p:cNvSpPr>
          <p:nvPr/>
        </p:nvSpPr>
        <p:spPr bwMode="auto">
          <a:xfrm>
            <a:off x="2119313" y="3016250"/>
            <a:ext cx="157162" cy="25400"/>
          </a:xfrm>
          <a:custGeom>
            <a:avLst/>
            <a:gdLst>
              <a:gd name="T0" fmla="*/ 0 w 99"/>
              <a:gd name="T1" fmla="*/ 2147483647 h 16"/>
              <a:gd name="T2" fmla="*/ 2147483647 w 99"/>
              <a:gd name="T3" fmla="*/ 2147483647 h 16"/>
              <a:gd name="T4" fmla="*/ 2147483647 w 99"/>
              <a:gd name="T5" fmla="*/ 2147483647 h 16"/>
              <a:gd name="T6" fmla="*/ 2147483647 w 99"/>
              <a:gd name="T7" fmla="*/ 2147483647 h 16"/>
              <a:gd name="T8" fmla="*/ 2147483647 w 99"/>
              <a:gd name="T9" fmla="*/ 0 h 16"/>
              <a:gd name="T10" fmla="*/ 2147483647 w 99"/>
              <a:gd name="T11" fmla="*/ 0 h 16"/>
              <a:gd name="T12" fmla="*/ 2147483647 w 99"/>
              <a:gd name="T13" fmla="*/ 21474836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16"/>
              <a:gd name="T23" fmla="*/ 99 w 99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16">
                <a:moveTo>
                  <a:pt x="0" y="16"/>
                </a:moveTo>
                <a:lnTo>
                  <a:pt x="11" y="16"/>
                </a:lnTo>
                <a:lnTo>
                  <a:pt x="26" y="16"/>
                </a:lnTo>
                <a:lnTo>
                  <a:pt x="47" y="5"/>
                </a:lnTo>
                <a:lnTo>
                  <a:pt x="73" y="0"/>
                </a:lnTo>
                <a:lnTo>
                  <a:pt x="88" y="0"/>
                </a:lnTo>
                <a:lnTo>
                  <a:pt x="99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1" name="Freeform 26"/>
          <p:cNvSpPr>
            <a:spLocks/>
          </p:cNvSpPr>
          <p:nvPr/>
        </p:nvSpPr>
        <p:spPr bwMode="auto">
          <a:xfrm>
            <a:off x="2276475" y="3024188"/>
            <a:ext cx="155575" cy="230187"/>
          </a:xfrm>
          <a:custGeom>
            <a:avLst/>
            <a:gdLst>
              <a:gd name="T0" fmla="*/ 0 w 98"/>
              <a:gd name="T1" fmla="*/ 0 h 145"/>
              <a:gd name="T2" fmla="*/ 2147483647 w 98"/>
              <a:gd name="T3" fmla="*/ 2147483647 h 145"/>
              <a:gd name="T4" fmla="*/ 2147483647 w 98"/>
              <a:gd name="T5" fmla="*/ 2147483647 h 145"/>
              <a:gd name="T6" fmla="*/ 2147483647 w 98"/>
              <a:gd name="T7" fmla="*/ 2147483647 h 145"/>
              <a:gd name="T8" fmla="*/ 2147483647 w 98"/>
              <a:gd name="T9" fmla="*/ 2147483647 h 145"/>
              <a:gd name="T10" fmla="*/ 2147483647 w 98"/>
              <a:gd name="T11" fmla="*/ 2147483647 h 145"/>
              <a:gd name="T12" fmla="*/ 2147483647 w 98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45"/>
              <a:gd name="T23" fmla="*/ 98 w 98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45">
                <a:moveTo>
                  <a:pt x="0" y="0"/>
                </a:moveTo>
                <a:lnTo>
                  <a:pt x="10" y="11"/>
                </a:lnTo>
                <a:lnTo>
                  <a:pt x="26" y="26"/>
                </a:lnTo>
                <a:lnTo>
                  <a:pt x="51" y="68"/>
                </a:lnTo>
                <a:lnTo>
                  <a:pt x="72" y="109"/>
                </a:lnTo>
                <a:lnTo>
                  <a:pt x="88" y="130"/>
                </a:lnTo>
                <a:lnTo>
                  <a:pt x="98" y="14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Freeform 27"/>
          <p:cNvSpPr>
            <a:spLocks/>
          </p:cNvSpPr>
          <p:nvPr/>
        </p:nvSpPr>
        <p:spPr bwMode="auto">
          <a:xfrm>
            <a:off x="2432050" y="3254375"/>
            <a:ext cx="147638" cy="131763"/>
          </a:xfrm>
          <a:custGeom>
            <a:avLst/>
            <a:gdLst>
              <a:gd name="T0" fmla="*/ 0 w 93"/>
              <a:gd name="T1" fmla="*/ 0 h 83"/>
              <a:gd name="T2" fmla="*/ 2147483647 w 93"/>
              <a:gd name="T3" fmla="*/ 2147483647 h 83"/>
              <a:gd name="T4" fmla="*/ 2147483647 w 93"/>
              <a:gd name="T5" fmla="*/ 2147483647 h 83"/>
              <a:gd name="T6" fmla="*/ 2147483647 w 93"/>
              <a:gd name="T7" fmla="*/ 2147483647 h 83"/>
              <a:gd name="T8" fmla="*/ 2147483647 w 93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83"/>
              <a:gd name="T17" fmla="*/ 93 w 93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83">
                <a:moveTo>
                  <a:pt x="0" y="0"/>
                </a:moveTo>
                <a:lnTo>
                  <a:pt x="26" y="26"/>
                </a:lnTo>
                <a:lnTo>
                  <a:pt x="47" y="42"/>
                </a:lnTo>
                <a:lnTo>
                  <a:pt x="67" y="62"/>
                </a:lnTo>
                <a:lnTo>
                  <a:pt x="93" y="83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3" name="Freeform 28"/>
          <p:cNvSpPr>
            <a:spLocks/>
          </p:cNvSpPr>
          <p:nvPr/>
        </p:nvSpPr>
        <p:spPr bwMode="auto">
          <a:xfrm>
            <a:off x="2579688" y="3386138"/>
            <a:ext cx="155575" cy="180975"/>
          </a:xfrm>
          <a:custGeom>
            <a:avLst/>
            <a:gdLst>
              <a:gd name="T0" fmla="*/ 0 w 98"/>
              <a:gd name="T1" fmla="*/ 0 h 114"/>
              <a:gd name="T2" fmla="*/ 2147483647 w 98"/>
              <a:gd name="T3" fmla="*/ 2147483647 h 114"/>
              <a:gd name="T4" fmla="*/ 2147483647 w 98"/>
              <a:gd name="T5" fmla="*/ 2147483647 h 114"/>
              <a:gd name="T6" fmla="*/ 0 60000 65536"/>
              <a:gd name="T7" fmla="*/ 0 60000 65536"/>
              <a:gd name="T8" fmla="*/ 0 60000 65536"/>
              <a:gd name="T9" fmla="*/ 0 w 98"/>
              <a:gd name="T10" fmla="*/ 0 h 114"/>
              <a:gd name="T11" fmla="*/ 98 w 98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114">
                <a:moveTo>
                  <a:pt x="0" y="0"/>
                </a:moveTo>
                <a:lnTo>
                  <a:pt x="47" y="57"/>
                </a:lnTo>
                <a:lnTo>
                  <a:pt x="98" y="114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4" name="Freeform 29"/>
          <p:cNvSpPr>
            <a:spLocks/>
          </p:cNvSpPr>
          <p:nvPr/>
        </p:nvSpPr>
        <p:spPr bwMode="auto">
          <a:xfrm>
            <a:off x="2735263" y="3567113"/>
            <a:ext cx="157162" cy="196850"/>
          </a:xfrm>
          <a:custGeom>
            <a:avLst/>
            <a:gdLst>
              <a:gd name="T0" fmla="*/ 0 w 99"/>
              <a:gd name="T1" fmla="*/ 0 h 124"/>
              <a:gd name="T2" fmla="*/ 2147483647 w 99"/>
              <a:gd name="T3" fmla="*/ 2147483647 h 124"/>
              <a:gd name="T4" fmla="*/ 2147483647 w 99"/>
              <a:gd name="T5" fmla="*/ 2147483647 h 124"/>
              <a:gd name="T6" fmla="*/ 0 60000 65536"/>
              <a:gd name="T7" fmla="*/ 0 60000 65536"/>
              <a:gd name="T8" fmla="*/ 0 60000 65536"/>
              <a:gd name="T9" fmla="*/ 0 w 99"/>
              <a:gd name="T10" fmla="*/ 0 h 124"/>
              <a:gd name="T11" fmla="*/ 99 w 99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24">
                <a:moveTo>
                  <a:pt x="0" y="0"/>
                </a:moveTo>
                <a:lnTo>
                  <a:pt x="52" y="62"/>
                </a:lnTo>
                <a:lnTo>
                  <a:pt x="99" y="124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5" name="Freeform 30"/>
          <p:cNvSpPr>
            <a:spLocks/>
          </p:cNvSpPr>
          <p:nvPr/>
        </p:nvSpPr>
        <p:spPr bwMode="auto">
          <a:xfrm>
            <a:off x="2892425" y="3763963"/>
            <a:ext cx="147638" cy="188912"/>
          </a:xfrm>
          <a:custGeom>
            <a:avLst/>
            <a:gdLst>
              <a:gd name="T0" fmla="*/ 0 w 93"/>
              <a:gd name="T1" fmla="*/ 0 h 119"/>
              <a:gd name="T2" fmla="*/ 2147483647 w 93"/>
              <a:gd name="T3" fmla="*/ 2147483647 h 119"/>
              <a:gd name="T4" fmla="*/ 2147483647 w 93"/>
              <a:gd name="T5" fmla="*/ 2147483647 h 119"/>
              <a:gd name="T6" fmla="*/ 2147483647 w 93"/>
              <a:gd name="T7" fmla="*/ 2147483647 h 119"/>
              <a:gd name="T8" fmla="*/ 2147483647 w 93"/>
              <a:gd name="T9" fmla="*/ 2147483647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19"/>
              <a:gd name="T17" fmla="*/ 93 w 9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19">
                <a:moveTo>
                  <a:pt x="0" y="0"/>
                </a:moveTo>
                <a:lnTo>
                  <a:pt x="26" y="31"/>
                </a:lnTo>
                <a:lnTo>
                  <a:pt x="46" y="67"/>
                </a:lnTo>
                <a:lnTo>
                  <a:pt x="67" y="93"/>
                </a:lnTo>
                <a:lnTo>
                  <a:pt x="93" y="119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Freeform 31"/>
          <p:cNvSpPr>
            <a:spLocks/>
          </p:cNvSpPr>
          <p:nvPr/>
        </p:nvSpPr>
        <p:spPr bwMode="auto">
          <a:xfrm>
            <a:off x="3040063" y="3952875"/>
            <a:ext cx="155575" cy="65088"/>
          </a:xfrm>
          <a:custGeom>
            <a:avLst/>
            <a:gdLst>
              <a:gd name="T0" fmla="*/ 0 w 98"/>
              <a:gd name="T1" fmla="*/ 0 h 41"/>
              <a:gd name="T2" fmla="*/ 2147483647 w 98"/>
              <a:gd name="T3" fmla="*/ 2147483647 h 41"/>
              <a:gd name="T4" fmla="*/ 2147483647 w 98"/>
              <a:gd name="T5" fmla="*/ 2147483647 h 41"/>
              <a:gd name="T6" fmla="*/ 2147483647 w 98"/>
              <a:gd name="T7" fmla="*/ 2147483647 h 41"/>
              <a:gd name="T8" fmla="*/ 2147483647 w 98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1"/>
              <a:gd name="T17" fmla="*/ 98 w 98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1">
                <a:moveTo>
                  <a:pt x="0" y="0"/>
                </a:moveTo>
                <a:lnTo>
                  <a:pt x="26" y="15"/>
                </a:lnTo>
                <a:lnTo>
                  <a:pt x="46" y="26"/>
                </a:lnTo>
                <a:lnTo>
                  <a:pt x="72" y="31"/>
                </a:lnTo>
                <a:lnTo>
                  <a:pt x="98" y="4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7" name="Freeform 32"/>
          <p:cNvSpPr>
            <a:spLocks/>
          </p:cNvSpPr>
          <p:nvPr/>
        </p:nvSpPr>
        <p:spPr bwMode="auto">
          <a:xfrm>
            <a:off x="3195638" y="4017963"/>
            <a:ext cx="155575" cy="74612"/>
          </a:xfrm>
          <a:custGeom>
            <a:avLst/>
            <a:gdLst>
              <a:gd name="T0" fmla="*/ 0 w 98"/>
              <a:gd name="T1" fmla="*/ 0 h 47"/>
              <a:gd name="T2" fmla="*/ 2147483647 w 98"/>
              <a:gd name="T3" fmla="*/ 2147483647 h 47"/>
              <a:gd name="T4" fmla="*/ 2147483647 w 98"/>
              <a:gd name="T5" fmla="*/ 2147483647 h 47"/>
              <a:gd name="T6" fmla="*/ 2147483647 w 9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47"/>
              <a:gd name="T14" fmla="*/ 98 w 9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47">
                <a:moveTo>
                  <a:pt x="0" y="0"/>
                </a:moveTo>
                <a:lnTo>
                  <a:pt x="52" y="26"/>
                </a:lnTo>
                <a:lnTo>
                  <a:pt x="73" y="36"/>
                </a:lnTo>
                <a:lnTo>
                  <a:pt x="98" y="4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8" name="Freeform 33"/>
          <p:cNvSpPr>
            <a:spLocks/>
          </p:cNvSpPr>
          <p:nvPr/>
        </p:nvSpPr>
        <p:spPr bwMode="auto">
          <a:xfrm>
            <a:off x="3351213" y="4092575"/>
            <a:ext cx="149225" cy="15875"/>
          </a:xfrm>
          <a:custGeom>
            <a:avLst/>
            <a:gdLst>
              <a:gd name="T0" fmla="*/ 0 w 94"/>
              <a:gd name="T1" fmla="*/ 0 h 10"/>
              <a:gd name="T2" fmla="*/ 2147483647 w 94"/>
              <a:gd name="T3" fmla="*/ 2147483647 h 10"/>
              <a:gd name="T4" fmla="*/ 2147483647 w 94"/>
              <a:gd name="T5" fmla="*/ 2147483647 h 10"/>
              <a:gd name="T6" fmla="*/ 0 60000 65536"/>
              <a:gd name="T7" fmla="*/ 0 60000 65536"/>
              <a:gd name="T8" fmla="*/ 0 60000 65536"/>
              <a:gd name="T9" fmla="*/ 0 w 94"/>
              <a:gd name="T10" fmla="*/ 0 h 10"/>
              <a:gd name="T11" fmla="*/ 94 w 9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10">
                <a:moveTo>
                  <a:pt x="0" y="0"/>
                </a:moveTo>
                <a:lnTo>
                  <a:pt x="47" y="10"/>
                </a:lnTo>
                <a:lnTo>
                  <a:pt x="94" y="1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9" name="Freeform 34"/>
          <p:cNvSpPr>
            <a:spLocks/>
          </p:cNvSpPr>
          <p:nvPr/>
        </p:nvSpPr>
        <p:spPr bwMode="auto">
          <a:xfrm>
            <a:off x="3500438" y="4100513"/>
            <a:ext cx="155575" cy="7937"/>
          </a:xfrm>
          <a:custGeom>
            <a:avLst/>
            <a:gdLst>
              <a:gd name="T0" fmla="*/ 0 w 98"/>
              <a:gd name="T1" fmla="*/ 2147483647 h 5"/>
              <a:gd name="T2" fmla="*/ 2147483647 w 98"/>
              <a:gd name="T3" fmla="*/ 2147483647 h 5"/>
              <a:gd name="T4" fmla="*/ 2147483647 w 98"/>
              <a:gd name="T5" fmla="*/ 0 h 5"/>
              <a:gd name="T6" fmla="*/ 2147483647 w 98"/>
              <a:gd name="T7" fmla="*/ 0 h 5"/>
              <a:gd name="T8" fmla="*/ 2147483647 w 98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5"/>
              <a:gd name="T17" fmla="*/ 98 w 9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5">
                <a:moveTo>
                  <a:pt x="0" y="5"/>
                </a:moveTo>
                <a:lnTo>
                  <a:pt x="25" y="5"/>
                </a:lnTo>
                <a:lnTo>
                  <a:pt x="46" y="0"/>
                </a:lnTo>
                <a:lnTo>
                  <a:pt x="72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0" name="Freeform 35"/>
          <p:cNvSpPr>
            <a:spLocks/>
          </p:cNvSpPr>
          <p:nvPr/>
        </p:nvSpPr>
        <p:spPr bwMode="auto">
          <a:xfrm>
            <a:off x="3656013" y="4100513"/>
            <a:ext cx="155575" cy="49212"/>
          </a:xfrm>
          <a:custGeom>
            <a:avLst/>
            <a:gdLst>
              <a:gd name="T0" fmla="*/ 0 w 98"/>
              <a:gd name="T1" fmla="*/ 0 h 31"/>
              <a:gd name="T2" fmla="*/ 2147483647 w 98"/>
              <a:gd name="T3" fmla="*/ 2147483647 h 31"/>
              <a:gd name="T4" fmla="*/ 2147483647 w 98"/>
              <a:gd name="T5" fmla="*/ 2147483647 h 31"/>
              <a:gd name="T6" fmla="*/ 2147483647 w 98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1"/>
              <a:gd name="T14" fmla="*/ 98 w 98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1">
                <a:moveTo>
                  <a:pt x="0" y="0"/>
                </a:moveTo>
                <a:lnTo>
                  <a:pt x="26" y="5"/>
                </a:lnTo>
                <a:lnTo>
                  <a:pt x="52" y="15"/>
                </a:lnTo>
                <a:lnTo>
                  <a:pt x="98" y="3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1" name="Freeform 36"/>
          <p:cNvSpPr>
            <a:spLocks/>
          </p:cNvSpPr>
          <p:nvPr/>
        </p:nvSpPr>
        <p:spPr bwMode="auto">
          <a:xfrm>
            <a:off x="3811588" y="4149725"/>
            <a:ext cx="147637" cy="33338"/>
          </a:xfrm>
          <a:custGeom>
            <a:avLst/>
            <a:gdLst>
              <a:gd name="T0" fmla="*/ 0 w 93"/>
              <a:gd name="T1" fmla="*/ 0 h 21"/>
              <a:gd name="T2" fmla="*/ 2147483647 w 93"/>
              <a:gd name="T3" fmla="*/ 2147483647 h 21"/>
              <a:gd name="T4" fmla="*/ 2147483647 w 93"/>
              <a:gd name="T5" fmla="*/ 2147483647 h 21"/>
              <a:gd name="T6" fmla="*/ 0 60000 65536"/>
              <a:gd name="T7" fmla="*/ 0 60000 65536"/>
              <a:gd name="T8" fmla="*/ 0 60000 65536"/>
              <a:gd name="T9" fmla="*/ 0 w 93"/>
              <a:gd name="T10" fmla="*/ 0 h 21"/>
              <a:gd name="T11" fmla="*/ 93 w 93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1">
                <a:moveTo>
                  <a:pt x="0" y="0"/>
                </a:moveTo>
                <a:lnTo>
                  <a:pt x="47" y="10"/>
                </a:lnTo>
                <a:lnTo>
                  <a:pt x="93" y="2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2" name="Freeform 37"/>
          <p:cNvSpPr>
            <a:spLocks/>
          </p:cNvSpPr>
          <p:nvPr/>
        </p:nvSpPr>
        <p:spPr bwMode="auto">
          <a:xfrm>
            <a:off x="3959225" y="4183063"/>
            <a:ext cx="157163" cy="1587"/>
          </a:xfrm>
          <a:custGeom>
            <a:avLst/>
            <a:gdLst>
              <a:gd name="T0" fmla="*/ 0 w 99"/>
              <a:gd name="T1" fmla="*/ 0 h 1587"/>
              <a:gd name="T2" fmla="*/ 2147483647 w 99"/>
              <a:gd name="T3" fmla="*/ 0 h 1587"/>
              <a:gd name="T4" fmla="*/ 2147483647 w 99"/>
              <a:gd name="T5" fmla="*/ 0 h 1587"/>
              <a:gd name="T6" fmla="*/ 0 60000 65536"/>
              <a:gd name="T7" fmla="*/ 0 60000 65536"/>
              <a:gd name="T8" fmla="*/ 0 60000 65536"/>
              <a:gd name="T9" fmla="*/ 0 w 99"/>
              <a:gd name="T10" fmla="*/ 0 h 1587"/>
              <a:gd name="T11" fmla="*/ 99 w 9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587">
                <a:moveTo>
                  <a:pt x="0" y="0"/>
                </a:moveTo>
                <a:lnTo>
                  <a:pt x="47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3" name="Line 38"/>
          <p:cNvSpPr>
            <a:spLocks noChangeShapeType="1"/>
          </p:cNvSpPr>
          <p:nvPr/>
        </p:nvSpPr>
        <p:spPr bwMode="auto">
          <a:xfrm>
            <a:off x="4116388" y="4183063"/>
            <a:ext cx="155575" cy="238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4" name="Freeform 39"/>
          <p:cNvSpPr>
            <a:spLocks/>
          </p:cNvSpPr>
          <p:nvPr/>
        </p:nvSpPr>
        <p:spPr bwMode="auto">
          <a:xfrm>
            <a:off x="4271963" y="4206875"/>
            <a:ext cx="147637" cy="49213"/>
          </a:xfrm>
          <a:custGeom>
            <a:avLst/>
            <a:gdLst>
              <a:gd name="T0" fmla="*/ 0 w 93"/>
              <a:gd name="T1" fmla="*/ 0 h 31"/>
              <a:gd name="T2" fmla="*/ 2147483647 w 93"/>
              <a:gd name="T3" fmla="*/ 2147483647 h 31"/>
              <a:gd name="T4" fmla="*/ 2147483647 w 93"/>
              <a:gd name="T5" fmla="*/ 2147483647 h 31"/>
              <a:gd name="T6" fmla="*/ 2147483647 w 93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1"/>
              <a:gd name="T14" fmla="*/ 93 w 93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1">
                <a:moveTo>
                  <a:pt x="0" y="0"/>
                </a:moveTo>
                <a:lnTo>
                  <a:pt x="46" y="16"/>
                </a:lnTo>
                <a:lnTo>
                  <a:pt x="67" y="26"/>
                </a:lnTo>
                <a:lnTo>
                  <a:pt x="93" y="3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5" name="Freeform 40"/>
          <p:cNvSpPr>
            <a:spLocks/>
          </p:cNvSpPr>
          <p:nvPr/>
        </p:nvSpPr>
        <p:spPr bwMode="auto">
          <a:xfrm>
            <a:off x="4419600" y="4256088"/>
            <a:ext cx="155575" cy="7937"/>
          </a:xfrm>
          <a:custGeom>
            <a:avLst/>
            <a:gdLst>
              <a:gd name="T0" fmla="*/ 0 w 98"/>
              <a:gd name="T1" fmla="*/ 0 h 5"/>
              <a:gd name="T2" fmla="*/ 2147483647 w 98"/>
              <a:gd name="T3" fmla="*/ 0 h 5"/>
              <a:gd name="T4" fmla="*/ 2147483647 w 98"/>
              <a:gd name="T5" fmla="*/ 0 h 5"/>
              <a:gd name="T6" fmla="*/ 2147483647 w 98"/>
              <a:gd name="T7" fmla="*/ 0 h 5"/>
              <a:gd name="T8" fmla="*/ 2147483647 w 9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5"/>
              <a:gd name="T17" fmla="*/ 98 w 9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5">
                <a:moveTo>
                  <a:pt x="0" y="0"/>
                </a:moveTo>
                <a:lnTo>
                  <a:pt x="26" y="0"/>
                </a:lnTo>
                <a:lnTo>
                  <a:pt x="47" y="0"/>
                </a:lnTo>
                <a:lnTo>
                  <a:pt x="72" y="0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6" name="Freeform 41"/>
          <p:cNvSpPr>
            <a:spLocks/>
          </p:cNvSpPr>
          <p:nvPr/>
        </p:nvSpPr>
        <p:spPr bwMode="auto">
          <a:xfrm>
            <a:off x="4575175" y="4264025"/>
            <a:ext cx="147638" cy="90488"/>
          </a:xfrm>
          <a:custGeom>
            <a:avLst/>
            <a:gdLst>
              <a:gd name="T0" fmla="*/ 0 w 93"/>
              <a:gd name="T1" fmla="*/ 0 h 57"/>
              <a:gd name="T2" fmla="*/ 2147483647 w 93"/>
              <a:gd name="T3" fmla="*/ 2147483647 h 57"/>
              <a:gd name="T4" fmla="*/ 2147483647 w 93"/>
              <a:gd name="T5" fmla="*/ 2147483647 h 57"/>
              <a:gd name="T6" fmla="*/ 2147483647 w 93"/>
              <a:gd name="T7" fmla="*/ 2147483647 h 57"/>
              <a:gd name="T8" fmla="*/ 2147483647 w 93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57"/>
              <a:gd name="T17" fmla="*/ 93 w 93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57">
                <a:moveTo>
                  <a:pt x="0" y="0"/>
                </a:moveTo>
                <a:lnTo>
                  <a:pt x="26" y="11"/>
                </a:lnTo>
                <a:lnTo>
                  <a:pt x="47" y="31"/>
                </a:lnTo>
                <a:lnTo>
                  <a:pt x="67" y="47"/>
                </a:lnTo>
                <a:lnTo>
                  <a:pt x="93" y="5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7" name="Freeform 42"/>
          <p:cNvSpPr>
            <a:spLocks/>
          </p:cNvSpPr>
          <p:nvPr/>
        </p:nvSpPr>
        <p:spPr bwMode="auto">
          <a:xfrm>
            <a:off x="4722813" y="4354513"/>
            <a:ext cx="157162" cy="7937"/>
          </a:xfrm>
          <a:custGeom>
            <a:avLst/>
            <a:gdLst>
              <a:gd name="T0" fmla="*/ 0 w 99"/>
              <a:gd name="T1" fmla="*/ 0 h 5"/>
              <a:gd name="T2" fmla="*/ 2147483647 w 99"/>
              <a:gd name="T3" fmla="*/ 2147483647 h 5"/>
              <a:gd name="T4" fmla="*/ 2147483647 w 99"/>
              <a:gd name="T5" fmla="*/ 2147483647 h 5"/>
              <a:gd name="T6" fmla="*/ 2147483647 w 99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"/>
              <a:gd name="T14" fmla="*/ 99 w 9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">
                <a:moveTo>
                  <a:pt x="0" y="0"/>
                </a:moveTo>
                <a:lnTo>
                  <a:pt x="26" y="5"/>
                </a:lnTo>
                <a:lnTo>
                  <a:pt x="47" y="5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8" name="Freeform 43"/>
          <p:cNvSpPr>
            <a:spLocks/>
          </p:cNvSpPr>
          <p:nvPr/>
        </p:nvSpPr>
        <p:spPr bwMode="auto">
          <a:xfrm>
            <a:off x="4879975" y="4346575"/>
            <a:ext cx="155575" cy="7938"/>
          </a:xfrm>
          <a:custGeom>
            <a:avLst/>
            <a:gdLst>
              <a:gd name="T0" fmla="*/ 0 w 98"/>
              <a:gd name="T1" fmla="*/ 2147483647 h 5"/>
              <a:gd name="T2" fmla="*/ 2147483647 w 98"/>
              <a:gd name="T3" fmla="*/ 0 h 5"/>
              <a:gd name="T4" fmla="*/ 2147483647 w 98"/>
              <a:gd name="T5" fmla="*/ 0 h 5"/>
              <a:gd name="T6" fmla="*/ 0 60000 65536"/>
              <a:gd name="T7" fmla="*/ 0 60000 65536"/>
              <a:gd name="T8" fmla="*/ 0 60000 65536"/>
              <a:gd name="T9" fmla="*/ 0 w 98"/>
              <a:gd name="T10" fmla="*/ 0 h 5"/>
              <a:gd name="T11" fmla="*/ 98 w 9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5">
                <a:moveTo>
                  <a:pt x="0" y="5"/>
                </a:moveTo>
                <a:lnTo>
                  <a:pt x="51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9" name="Freeform 44"/>
          <p:cNvSpPr>
            <a:spLocks/>
          </p:cNvSpPr>
          <p:nvPr/>
        </p:nvSpPr>
        <p:spPr bwMode="auto">
          <a:xfrm>
            <a:off x="5035550" y="4346575"/>
            <a:ext cx="147638" cy="33338"/>
          </a:xfrm>
          <a:custGeom>
            <a:avLst/>
            <a:gdLst>
              <a:gd name="T0" fmla="*/ 0 w 93"/>
              <a:gd name="T1" fmla="*/ 0 h 21"/>
              <a:gd name="T2" fmla="*/ 2147483647 w 93"/>
              <a:gd name="T3" fmla="*/ 2147483647 h 21"/>
              <a:gd name="T4" fmla="*/ 2147483647 w 93"/>
              <a:gd name="T5" fmla="*/ 2147483647 h 21"/>
              <a:gd name="T6" fmla="*/ 2147483647 w 93"/>
              <a:gd name="T7" fmla="*/ 2147483647 h 21"/>
              <a:gd name="T8" fmla="*/ 2147483647 w 93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1"/>
              <a:gd name="T17" fmla="*/ 93 w 9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1">
                <a:moveTo>
                  <a:pt x="0" y="0"/>
                </a:moveTo>
                <a:lnTo>
                  <a:pt x="26" y="5"/>
                </a:lnTo>
                <a:lnTo>
                  <a:pt x="47" y="10"/>
                </a:lnTo>
                <a:lnTo>
                  <a:pt x="67" y="21"/>
                </a:lnTo>
                <a:lnTo>
                  <a:pt x="93" y="2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0" name="Freeform 45"/>
          <p:cNvSpPr>
            <a:spLocks/>
          </p:cNvSpPr>
          <p:nvPr/>
        </p:nvSpPr>
        <p:spPr bwMode="auto">
          <a:xfrm>
            <a:off x="5183188" y="4313238"/>
            <a:ext cx="155575" cy="66675"/>
          </a:xfrm>
          <a:custGeom>
            <a:avLst/>
            <a:gdLst>
              <a:gd name="T0" fmla="*/ 0 w 98"/>
              <a:gd name="T1" fmla="*/ 2147483647 h 42"/>
              <a:gd name="T2" fmla="*/ 2147483647 w 98"/>
              <a:gd name="T3" fmla="*/ 2147483647 h 42"/>
              <a:gd name="T4" fmla="*/ 2147483647 w 98"/>
              <a:gd name="T5" fmla="*/ 2147483647 h 42"/>
              <a:gd name="T6" fmla="*/ 2147483647 w 98"/>
              <a:gd name="T7" fmla="*/ 2147483647 h 42"/>
              <a:gd name="T8" fmla="*/ 2147483647 w 9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2"/>
              <a:gd name="T17" fmla="*/ 98 w 9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2">
                <a:moveTo>
                  <a:pt x="0" y="42"/>
                </a:moveTo>
                <a:lnTo>
                  <a:pt x="26" y="37"/>
                </a:lnTo>
                <a:lnTo>
                  <a:pt x="47" y="26"/>
                </a:lnTo>
                <a:lnTo>
                  <a:pt x="73" y="11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1" name="Freeform 46"/>
          <p:cNvSpPr>
            <a:spLocks/>
          </p:cNvSpPr>
          <p:nvPr/>
        </p:nvSpPr>
        <p:spPr bwMode="auto">
          <a:xfrm>
            <a:off x="5338763" y="4264025"/>
            <a:ext cx="157162" cy="49213"/>
          </a:xfrm>
          <a:custGeom>
            <a:avLst/>
            <a:gdLst>
              <a:gd name="T0" fmla="*/ 0 w 99"/>
              <a:gd name="T1" fmla="*/ 2147483647 h 31"/>
              <a:gd name="T2" fmla="*/ 2147483647 w 99"/>
              <a:gd name="T3" fmla="*/ 2147483647 h 31"/>
              <a:gd name="T4" fmla="*/ 2147483647 w 99"/>
              <a:gd name="T5" fmla="*/ 0 h 31"/>
              <a:gd name="T6" fmla="*/ 2147483647 w 99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31"/>
              <a:gd name="T14" fmla="*/ 99 w 99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31">
                <a:moveTo>
                  <a:pt x="0" y="31"/>
                </a:moveTo>
                <a:lnTo>
                  <a:pt x="52" y="11"/>
                </a:lnTo>
                <a:lnTo>
                  <a:pt x="73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2" name="Freeform 47"/>
          <p:cNvSpPr>
            <a:spLocks/>
          </p:cNvSpPr>
          <p:nvPr/>
        </p:nvSpPr>
        <p:spPr bwMode="auto">
          <a:xfrm>
            <a:off x="5495925" y="4264025"/>
            <a:ext cx="147638" cy="74613"/>
          </a:xfrm>
          <a:custGeom>
            <a:avLst/>
            <a:gdLst>
              <a:gd name="T0" fmla="*/ 0 w 93"/>
              <a:gd name="T1" fmla="*/ 0 h 47"/>
              <a:gd name="T2" fmla="*/ 2147483647 w 93"/>
              <a:gd name="T3" fmla="*/ 2147483647 h 47"/>
              <a:gd name="T4" fmla="*/ 2147483647 w 93"/>
              <a:gd name="T5" fmla="*/ 2147483647 h 47"/>
              <a:gd name="T6" fmla="*/ 2147483647 w 93"/>
              <a:gd name="T7" fmla="*/ 2147483647 h 47"/>
              <a:gd name="T8" fmla="*/ 2147483647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0"/>
                </a:moveTo>
                <a:lnTo>
                  <a:pt x="26" y="6"/>
                </a:lnTo>
                <a:lnTo>
                  <a:pt x="46" y="21"/>
                </a:lnTo>
                <a:lnTo>
                  <a:pt x="67" y="37"/>
                </a:lnTo>
                <a:lnTo>
                  <a:pt x="93" y="4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3" name="Freeform 48"/>
          <p:cNvSpPr>
            <a:spLocks/>
          </p:cNvSpPr>
          <p:nvPr/>
        </p:nvSpPr>
        <p:spPr bwMode="auto">
          <a:xfrm>
            <a:off x="5643563" y="4338638"/>
            <a:ext cx="155575" cy="23812"/>
          </a:xfrm>
          <a:custGeom>
            <a:avLst/>
            <a:gdLst>
              <a:gd name="T0" fmla="*/ 0 w 98"/>
              <a:gd name="T1" fmla="*/ 0 h 15"/>
              <a:gd name="T2" fmla="*/ 2147483647 w 98"/>
              <a:gd name="T3" fmla="*/ 2147483647 h 15"/>
              <a:gd name="T4" fmla="*/ 2147483647 w 98"/>
              <a:gd name="T5" fmla="*/ 2147483647 h 15"/>
              <a:gd name="T6" fmla="*/ 2147483647 w 98"/>
              <a:gd name="T7" fmla="*/ 2147483647 h 15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15"/>
              <a:gd name="T14" fmla="*/ 98 w 98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15">
                <a:moveTo>
                  <a:pt x="0" y="0"/>
                </a:moveTo>
                <a:lnTo>
                  <a:pt x="26" y="5"/>
                </a:lnTo>
                <a:lnTo>
                  <a:pt x="46" y="10"/>
                </a:lnTo>
                <a:lnTo>
                  <a:pt x="98" y="1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4" name="Freeform 49"/>
          <p:cNvSpPr>
            <a:spLocks/>
          </p:cNvSpPr>
          <p:nvPr/>
        </p:nvSpPr>
        <p:spPr bwMode="auto">
          <a:xfrm>
            <a:off x="5799138" y="4362450"/>
            <a:ext cx="155575" cy="50800"/>
          </a:xfrm>
          <a:custGeom>
            <a:avLst/>
            <a:gdLst>
              <a:gd name="T0" fmla="*/ 0 w 98"/>
              <a:gd name="T1" fmla="*/ 0 h 32"/>
              <a:gd name="T2" fmla="*/ 2147483647 w 98"/>
              <a:gd name="T3" fmla="*/ 2147483647 h 32"/>
              <a:gd name="T4" fmla="*/ 2147483647 w 98"/>
              <a:gd name="T5" fmla="*/ 2147483647 h 32"/>
              <a:gd name="T6" fmla="*/ 2147483647 w 98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2"/>
              <a:gd name="T14" fmla="*/ 98 w 98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2">
                <a:moveTo>
                  <a:pt x="0" y="0"/>
                </a:moveTo>
                <a:lnTo>
                  <a:pt x="52" y="16"/>
                </a:lnTo>
                <a:lnTo>
                  <a:pt x="73" y="26"/>
                </a:lnTo>
                <a:lnTo>
                  <a:pt x="98" y="3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5" name="Freeform 50"/>
          <p:cNvSpPr>
            <a:spLocks/>
          </p:cNvSpPr>
          <p:nvPr/>
        </p:nvSpPr>
        <p:spPr bwMode="auto">
          <a:xfrm>
            <a:off x="5954713" y="4413250"/>
            <a:ext cx="149225" cy="7938"/>
          </a:xfrm>
          <a:custGeom>
            <a:avLst/>
            <a:gdLst>
              <a:gd name="T0" fmla="*/ 0 w 94"/>
              <a:gd name="T1" fmla="*/ 0 h 5"/>
              <a:gd name="T2" fmla="*/ 2147483647 w 94"/>
              <a:gd name="T3" fmla="*/ 2147483647 h 5"/>
              <a:gd name="T4" fmla="*/ 2147483647 w 94"/>
              <a:gd name="T5" fmla="*/ 0 h 5"/>
              <a:gd name="T6" fmla="*/ 0 60000 65536"/>
              <a:gd name="T7" fmla="*/ 0 60000 65536"/>
              <a:gd name="T8" fmla="*/ 0 60000 65536"/>
              <a:gd name="T9" fmla="*/ 0 w 94"/>
              <a:gd name="T10" fmla="*/ 0 h 5"/>
              <a:gd name="T11" fmla="*/ 94 w 94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5">
                <a:moveTo>
                  <a:pt x="0" y="0"/>
                </a:moveTo>
                <a:lnTo>
                  <a:pt x="47" y="5"/>
                </a:lnTo>
                <a:lnTo>
                  <a:pt x="94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6" name="Freeform 51"/>
          <p:cNvSpPr>
            <a:spLocks/>
          </p:cNvSpPr>
          <p:nvPr/>
        </p:nvSpPr>
        <p:spPr bwMode="auto">
          <a:xfrm>
            <a:off x="6103938" y="4346575"/>
            <a:ext cx="155575" cy="66675"/>
          </a:xfrm>
          <a:custGeom>
            <a:avLst/>
            <a:gdLst>
              <a:gd name="T0" fmla="*/ 0 w 98"/>
              <a:gd name="T1" fmla="*/ 2147483647 h 42"/>
              <a:gd name="T2" fmla="*/ 2147483647 w 98"/>
              <a:gd name="T3" fmla="*/ 2147483647 h 42"/>
              <a:gd name="T4" fmla="*/ 2147483647 w 98"/>
              <a:gd name="T5" fmla="*/ 2147483647 h 42"/>
              <a:gd name="T6" fmla="*/ 2147483647 w 98"/>
              <a:gd name="T7" fmla="*/ 2147483647 h 42"/>
              <a:gd name="T8" fmla="*/ 2147483647 w 9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2"/>
              <a:gd name="T17" fmla="*/ 98 w 9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2">
                <a:moveTo>
                  <a:pt x="0" y="42"/>
                </a:moveTo>
                <a:lnTo>
                  <a:pt x="25" y="31"/>
                </a:lnTo>
                <a:lnTo>
                  <a:pt x="46" y="21"/>
                </a:lnTo>
                <a:lnTo>
                  <a:pt x="72" y="5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7" name="Freeform 52"/>
          <p:cNvSpPr>
            <a:spLocks/>
          </p:cNvSpPr>
          <p:nvPr/>
        </p:nvSpPr>
        <p:spPr bwMode="auto">
          <a:xfrm>
            <a:off x="6259513" y="4346575"/>
            <a:ext cx="155575" cy="49213"/>
          </a:xfrm>
          <a:custGeom>
            <a:avLst/>
            <a:gdLst>
              <a:gd name="T0" fmla="*/ 0 w 98"/>
              <a:gd name="T1" fmla="*/ 0 h 31"/>
              <a:gd name="T2" fmla="*/ 2147483647 w 98"/>
              <a:gd name="T3" fmla="*/ 0 h 31"/>
              <a:gd name="T4" fmla="*/ 2147483647 w 98"/>
              <a:gd name="T5" fmla="*/ 2147483647 h 31"/>
              <a:gd name="T6" fmla="*/ 2147483647 w 98"/>
              <a:gd name="T7" fmla="*/ 214748364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1"/>
              <a:gd name="T14" fmla="*/ 98 w 98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1">
                <a:moveTo>
                  <a:pt x="0" y="0"/>
                </a:moveTo>
                <a:lnTo>
                  <a:pt x="26" y="0"/>
                </a:lnTo>
                <a:lnTo>
                  <a:pt x="52" y="10"/>
                </a:lnTo>
                <a:lnTo>
                  <a:pt x="98" y="3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8" name="Freeform 53"/>
          <p:cNvSpPr>
            <a:spLocks/>
          </p:cNvSpPr>
          <p:nvPr/>
        </p:nvSpPr>
        <p:spPr bwMode="auto">
          <a:xfrm>
            <a:off x="6415088" y="4395788"/>
            <a:ext cx="147637" cy="66675"/>
          </a:xfrm>
          <a:custGeom>
            <a:avLst/>
            <a:gdLst>
              <a:gd name="T0" fmla="*/ 0 w 93"/>
              <a:gd name="T1" fmla="*/ 0 h 42"/>
              <a:gd name="T2" fmla="*/ 2147483647 w 93"/>
              <a:gd name="T3" fmla="*/ 2147483647 h 42"/>
              <a:gd name="T4" fmla="*/ 2147483647 w 93"/>
              <a:gd name="T5" fmla="*/ 2147483647 h 42"/>
              <a:gd name="T6" fmla="*/ 2147483647 w 93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42"/>
              <a:gd name="T14" fmla="*/ 93 w 9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42">
                <a:moveTo>
                  <a:pt x="0" y="0"/>
                </a:moveTo>
                <a:lnTo>
                  <a:pt x="47" y="21"/>
                </a:lnTo>
                <a:lnTo>
                  <a:pt x="67" y="31"/>
                </a:lnTo>
                <a:lnTo>
                  <a:pt x="93" y="42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9" name="Freeform 54"/>
          <p:cNvSpPr>
            <a:spLocks/>
          </p:cNvSpPr>
          <p:nvPr/>
        </p:nvSpPr>
        <p:spPr bwMode="auto">
          <a:xfrm>
            <a:off x="6562725" y="4462463"/>
            <a:ext cx="157163" cy="7937"/>
          </a:xfrm>
          <a:custGeom>
            <a:avLst/>
            <a:gdLst>
              <a:gd name="T0" fmla="*/ 0 w 99"/>
              <a:gd name="T1" fmla="*/ 0 h 5"/>
              <a:gd name="T2" fmla="*/ 2147483647 w 99"/>
              <a:gd name="T3" fmla="*/ 2147483647 h 5"/>
              <a:gd name="T4" fmla="*/ 2147483647 w 99"/>
              <a:gd name="T5" fmla="*/ 2147483647 h 5"/>
              <a:gd name="T6" fmla="*/ 2147483647 w 99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"/>
              <a:gd name="T14" fmla="*/ 99 w 9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">
                <a:moveTo>
                  <a:pt x="0" y="0"/>
                </a:moveTo>
                <a:lnTo>
                  <a:pt x="26" y="5"/>
                </a:lnTo>
                <a:lnTo>
                  <a:pt x="47" y="5"/>
                </a:lnTo>
                <a:lnTo>
                  <a:pt x="99" y="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0" name="Freeform 55"/>
          <p:cNvSpPr>
            <a:spLocks/>
          </p:cNvSpPr>
          <p:nvPr/>
        </p:nvSpPr>
        <p:spPr bwMode="auto">
          <a:xfrm>
            <a:off x="6719888" y="4470400"/>
            <a:ext cx="155575" cy="15875"/>
          </a:xfrm>
          <a:custGeom>
            <a:avLst/>
            <a:gdLst>
              <a:gd name="T0" fmla="*/ 0 w 98"/>
              <a:gd name="T1" fmla="*/ 0 h 10"/>
              <a:gd name="T2" fmla="*/ 2147483647 w 98"/>
              <a:gd name="T3" fmla="*/ 2147483647 h 10"/>
              <a:gd name="T4" fmla="*/ 2147483647 w 98"/>
              <a:gd name="T5" fmla="*/ 2147483647 h 10"/>
              <a:gd name="T6" fmla="*/ 0 60000 65536"/>
              <a:gd name="T7" fmla="*/ 0 60000 65536"/>
              <a:gd name="T8" fmla="*/ 0 60000 65536"/>
              <a:gd name="T9" fmla="*/ 0 w 98"/>
              <a:gd name="T10" fmla="*/ 0 h 10"/>
              <a:gd name="T11" fmla="*/ 98 w 9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10">
                <a:moveTo>
                  <a:pt x="0" y="0"/>
                </a:moveTo>
                <a:lnTo>
                  <a:pt x="51" y="5"/>
                </a:lnTo>
                <a:lnTo>
                  <a:pt x="98" y="1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1" name="Freeform 56"/>
          <p:cNvSpPr>
            <a:spLocks/>
          </p:cNvSpPr>
          <p:nvPr/>
        </p:nvSpPr>
        <p:spPr bwMode="auto">
          <a:xfrm>
            <a:off x="6875463" y="4486275"/>
            <a:ext cx="147637" cy="49213"/>
          </a:xfrm>
          <a:custGeom>
            <a:avLst/>
            <a:gdLst>
              <a:gd name="T0" fmla="*/ 0 w 93"/>
              <a:gd name="T1" fmla="*/ 0 h 31"/>
              <a:gd name="T2" fmla="*/ 2147483647 w 93"/>
              <a:gd name="T3" fmla="*/ 2147483647 h 31"/>
              <a:gd name="T4" fmla="*/ 2147483647 w 93"/>
              <a:gd name="T5" fmla="*/ 2147483647 h 31"/>
              <a:gd name="T6" fmla="*/ 2147483647 w 93"/>
              <a:gd name="T7" fmla="*/ 2147483647 h 31"/>
              <a:gd name="T8" fmla="*/ 2147483647 w 93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31"/>
              <a:gd name="T17" fmla="*/ 93 w 93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31">
                <a:moveTo>
                  <a:pt x="0" y="0"/>
                </a:moveTo>
                <a:lnTo>
                  <a:pt x="26" y="10"/>
                </a:lnTo>
                <a:lnTo>
                  <a:pt x="46" y="21"/>
                </a:lnTo>
                <a:lnTo>
                  <a:pt x="67" y="31"/>
                </a:lnTo>
                <a:lnTo>
                  <a:pt x="93" y="31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2" name="Freeform 57"/>
          <p:cNvSpPr>
            <a:spLocks/>
          </p:cNvSpPr>
          <p:nvPr/>
        </p:nvSpPr>
        <p:spPr bwMode="auto">
          <a:xfrm>
            <a:off x="7023100" y="4437063"/>
            <a:ext cx="155575" cy="98425"/>
          </a:xfrm>
          <a:custGeom>
            <a:avLst/>
            <a:gdLst>
              <a:gd name="T0" fmla="*/ 0 w 98"/>
              <a:gd name="T1" fmla="*/ 2147483647 h 62"/>
              <a:gd name="T2" fmla="*/ 2147483647 w 98"/>
              <a:gd name="T3" fmla="*/ 2147483647 h 62"/>
              <a:gd name="T4" fmla="*/ 2147483647 w 98"/>
              <a:gd name="T5" fmla="*/ 2147483647 h 62"/>
              <a:gd name="T6" fmla="*/ 2147483647 w 98"/>
              <a:gd name="T7" fmla="*/ 2147483647 h 62"/>
              <a:gd name="T8" fmla="*/ 2147483647 w 98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62"/>
              <a:gd name="T17" fmla="*/ 98 w 98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62">
                <a:moveTo>
                  <a:pt x="0" y="62"/>
                </a:moveTo>
                <a:lnTo>
                  <a:pt x="26" y="52"/>
                </a:lnTo>
                <a:lnTo>
                  <a:pt x="47" y="36"/>
                </a:lnTo>
                <a:lnTo>
                  <a:pt x="72" y="16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3" name="Freeform 58"/>
          <p:cNvSpPr>
            <a:spLocks/>
          </p:cNvSpPr>
          <p:nvPr/>
        </p:nvSpPr>
        <p:spPr bwMode="auto">
          <a:xfrm>
            <a:off x="7178675" y="4354513"/>
            <a:ext cx="157163" cy="82550"/>
          </a:xfrm>
          <a:custGeom>
            <a:avLst/>
            <a:gdLst>
              <a:gd name="T0" fmla="*/ 0 w 99"/>
              <a:gd name="T1" fmla="*/ 2147483647 h 52"/>
              <a:gd name="T2" fmla="*/ 2147483647 w 99"/>
              <a:gd name="T3" fmla="*/ 2147483647 h 52"/>
              <a:gd name="T4" fmla="*/ 2147483647 w 99"/>
              <a:gd name="T5" fmla="*/ 2147483647 h 52"/>
              <a:gd name="T6" fmla="*/ 2147483647 w 99"/>
              <a:gd name="T7" fmla="*/ 2147483647 h 52"/>
              <a:gd name="T8" fmla="*/ 2147483647 w 99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52"/>
              <a:gd name="T17" fmla="*/ 99 w 9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52">
                <a:moveTo>
                  <a:pt x="0" y="52"/>
                </a:moveTo>
                <a:lnTo>
                  <a:pt x="26" y="37"/>
                </a:lnTo>
                <a:lnTo>
                  <a:pt x="52" y="21"/>
                </a:lnTo>
                <a:lnTo>
                  <a:pt x="73" y="5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4" name="Freeform 59"/>
          <p:cNvSpPr>
            <a:spLocks/>
          </p:cNvSpPr>
          <p:nvPr/>
        </p:nvSpPr>
        <p:spPr bwMode="auto">
          <a:xfrm>
            <a:off x="7335838" y="4354513"/>
            <a:ext cx="147637" cy="74612"/>
          </a:xfrm>
          <a:custGeom>
            <a:avLst/>
            <a:gdLst>
              <a:gd name="T0" fmla="*/ 0 w 93"/>
              <a:gd name="T1" fmla="*/ 0 h 47"/>
              <a:gd name="T2" fmla="*/ 2147483647 w 93"/>
              <a:gd name="T3" fmla="*/ 2147483647 h 47"/>
              <a:gd name="T4" fmla="*/ 2147483647 w 93"/>
              <a:gd name="T5" fmla="*/ 2147483647 h 47"/>
              <a:gd name="T6" fmla="*/ 2147483647 w 93"/>
              <a:gd name="T7" fmla="*/ 2147483647 h 47"/>
              <a:gd name="T8" fmla="*/ 2147483647 w 93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7"/>
              <a:gd name="T17" fmla="*/ 93 w 93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7">
                <a:moveTo>
                  <a:pt x="0" y="0"/>
                </a:moveTo>
                <a:lnTo>
                  <a:pt x="25" y="5"/>
                </a:lnTo>
                <a:lnTo>
                  <a:pt x="46" y="21"/>
                </a:lnTo>
                <a:lnTo>
                  <a:pt x="67" y="37"/>
                </a:lnTo>
                <a:lnTo>
                  <a:pt x="93" y="4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5" name="Freeform 60"/>
          <p:cNvSpPr>
            <a:spLocks/>
          </p:cNvSpPr>
          <p:nvPr/>
        </p:nvSpPr>
        <p:spPr bwMode="auto">
          <a:xfrm>
            <a:off x="7483475" y="4429125"/>
            <a:ext cx="155575" cy="7938"/>
          </a:xfrm>
          <a:custGeom>
            <a:avLst/>
            <a:gdLst>
              <a:gd name="T0" fmla="*/ 0 w 98"/>
              <a:gd name="T1" fmla="*/ 0 h 5"/>
              <a:gd name="T2" fmla="*/ 2147483647 w 98"/>
              <a:gd name="T3" fmla="*/ 2147483647 h 5"/>
              <a:gd name="T4" fmla="*/ 2147483647 w 98"/>
              <a:gd name="T5" fmla="*/ 0 h 5"/>
              <a:gd name="T6" fmla="*/ 2147483647 w 98"/>
              <a:gd name="T7" fmla="*/ 0 h 5"/>
              <a:gd name="T8" fmla="*/ 2147483647 w 98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5"/>
              <a:gd name="T17" fmla="*/ 98 w 9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5">
                <a:moveTo>
                  <a:pt x="0" y="0"/>
                </a:moveTo>
                <a:lnTo>
                  <a:pt x="26" y="5"/>
                </a:lnTo>
                <a:lnTo>
                  <a:pt x="46" y="0"/>
                </a:lnTo>
                <a:lnTo>
                  <a:pt x="72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6" name="Freeform 61"/>
          <p:cNvSpPr>
            <a:spLocks/>
          </p:cNvSpPr>
          <p:nvPr/>
        </p:nvSpPr>
        <p:spPr bwMode="auto">
          <a:xfrm>
            <a:off x="7639050" y="4429125"/>
            <a:ext cx="155575" cy="41275"/>
          </a:xfrm>
          <a:custGeom>
            <a:avLst/>
            <a:gdLst>
              <a:gd name="T0" fmla="*/ 0 w 98"/>
              <a:gd name="T1" fmla="*/ 0 h 26"/>
              <a:gd name="T2" fmla="*/ 2147483647 w 98"/>
              <a:gd name="T3" fmla="*/ 2147483647 h 26"/>
              <a:gd name="T4" fmla="*/ 2147483647 w 98"/>
              <a:gd name="T5" fmla="*/ 2147483647 h 26"/>
              <a:gd name="T6" fmla="*/ 2147483647 w 98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26"/>
              <a:gd name="T14" fmla="*/ 98 w 98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26">
                <a:moveTo>
                  <a:pt x="0" y="0"/>
                </a:moveTo>
                <a:lnTo>
                  <a:pt x="26" y="5"/>
                </a:lnTo>
                <a:lnTo>
                  <a:pt x="52" y="10"/>
                </a:lnTo>
                <a:lnTo>
                  <a:pt x="98" y="26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7" name="Freeform 62"/>
          <p:cNvSpPr>
            <a:spLocks/>
          </p:cNvSpPr>
          <p:nvPr/>
        </p:nvSpPr>
        <p:spPr bwMode="auto">
          <a:xfrm>
            <a:off x="7794625" y="4470400"/>
            <a:ext cx="147638" cy="23813"/>
          </a:xfrm>
          <a:custGeom>
            <a:avLst/>
            <a:gdLst>
              <a:gd name="T0" fmla="*/ 0 w 93"/>
              <a:gd name="T1" fmla="*/ 0 h 15"/>
              <a:gd name="T2" fmla="*/ 2147483647 w 93"/>
              <a:gd name="T3" fmla="*/ 2147483647 h 15"/>
              <a:gd name="T4" fmla="*/ 2147483647 w 93"/>
              <a:gd name="T5" fmla="*/ 2147483647 h 15"/>
              <a:gd name="T6" fmla="*/ 0 60000 65536"/>
              <a:gd name="T7" fmla="*/ 0 60000 65536"/>
              <a:gd name="T8" fmla="*/ 0 60000 65536"/>
              <a:gd name="T9" fmla="*/ 0 w 93"/>
              <a:gd name="T10" fmla="*/ 0 h 15"/>
              <a:gd name="T11" fmla="*/ 93 w 93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5">
                <a:moveTo>
                  <a:pt x="0" y="0"/>
                </a:moveTo>
                <a:lnTo>
                  <a:pt x="47" y="5"/>
                </a:lnTo>
                <a:lnTo>
                  <a:pt x="93" y="1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8" name="Freeform 63"/>
          <p:cNvSpPr>
            <a:spLocks/>
          </p:cNvSpPr>
          <p:nvPr/>
        </p:nvSpPr>
        <p:spPr bwMode="auto">
          <a:xfrm>
            <a:off x="7942263" y="4494213"/>
            <a:ext cx="157162" cy="41275"/>
          </a:xfrm>
          <a:custGeom>
            <a:avLst/>
            <a:gdLst>
              <a:gd name="T0" fmla="*/ 0 w 99"/>
              <a:gd name="T1" fmla="*/ 0 h 26"/>
              <a:gd name="T2" fmla="*/ 2147483647 w 99"/>
              <a:gd name="T3" fmla="*/ 2147483647 h 26"/>
              <a:gd name="T4" fmla="*/ 2147483647 w 99"/>
              <a:gd name="T5" fmla="*/ 2147483647 h 26"/>
              <a:gd name="T6" fmla="*/ 0 60000 65536"/>
              <a:gd name="T7" fmla="*/ 0 60000 65536"/>
              <a:gd name="T8" fmla="*/ 0 60000 65536"/>
              <a:gd name="T9" fmla="*/ 0 w 99"/>
              <a:gd name="T10" fmla="*/ 0 h 26"/>
              <a:gd name="T11" fmla="*/ 99 w 9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26">
                <a:moveTo>
                  <a:pt x="0" y="0"/>
                </a:moveTo>
                <a:lnTo>
                  <a:pt x="47" y="11"/>
                </a:lnTo>
                <a:lnTo>
                  <a:pt x="99" y="26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99" name="Freeform 64"/>
          <p:cNvSpPr>
            <a:spLocks/>
          </p:cNvSpPr>
          <p:nvPr/>
        </p:nvSpPr>
        <p:spPr bwMode="auto">
          <a:xfrm>
            <a:off x="895350" y="3098800"/>
            <a:ext cx="157163" cy="33338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0 60000 65536"/>
              <a:gd name="T7" fmla="*/ 0 60000 65536"/>
              <a:gd name="T8" fmla="*/ 0 60000 65536"/>
              <a:gd name="T9" fmla="*/ 0 w 99"/>
              <a:gd name="T10" fmla="*/ 0 h 21"/>
              <a:gd name="T11" fmla="*/ 99 w 99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21">
                <a:moveTo>
                  <a:pt x="0" y="21"/>
                </a:moveTo>
                <a:lnTo>
                  <a:pt x="52" y="1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0" name="Freeform 65"/>
          <p:cNvSpPr>
            <a:spLocks/>
          </p:cNvSpPr>
          <p:nvPr/>
        </p:nvSpPr>
        <p:spPr bwMode="auto">
          <a:xfrm>
            <a:off x="1052513" y="3098800"/>
            <a:ext cx="147637" cy="7938"/>
          </a:xfrm>
          <a:custGeom>
            <a:avLst/>
            <a:gdLst>
              <a:gd name="T0" fmla="*/ 0 w 93"/>
              <a:gd name="T1" fmla="*/ 0 h 5"/>
              <a:gd name="T2" fmla="*/ 2147483647 w 93"/>
              <a:gd name="T3" fmla="*/ 0 h 5"/>
              <a:gd name="T4" fmla="*/ 2147483647 w 93"/>
              <a:gd name="T5" fmla="*/ 2147483647 h 5"/>
              <a:gd name="T6" fmla="*/ 0 60000 65536"/>
              <a:gd name="T7" fmla="*/ 0 60000 65536"/>
              <a:gd name="T8" fmla="*/ 0 60000 65536"/>
              <a:gd name="T9" fmla="*/ 0 w 93"/>
              <a:gd name="T10" fmla="*/ 0 h 5"/>
              <a:gd name="T11" fmla="*/ 93 w 93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5">
                <a:moveTo>
                  <a:pt x="0" y="0"/>
                </a:moveTo>
                <a:lnTo>
                  <a:pt x="46" y="0"/>
                </a:lnTo>
                <a:lnTo>
                  <a:pt x="93" y="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1" name="Freeform 66"/>
          <p:cNvSpPr>
            <a:spLocks/>
          </p:cNvSpPr>
          <p:nvPr/>
        </p:nvSpPr>
        <p:spPr bwMode="auto">
          <a:xfrm>
            <a:off x="1200150" y="3106738"/>
            <a:ext cx="155575" cy="7937"/>
          </a:xfrm>
          <a:custGeom>
            <a:avLst/>
            <a:gdLst>
              <a:gd name="T0" fmla="*/ 0 w 98"/>
              <a:gd name="T1" fmla="*/ 0 h 5"/>
              <a:gd name="T2" fmla="*/ 2147483647 w 98"/>
              <a:gd name="T3" fmla="*/ 2147483647 h 5"/>
              <a:gd name="T4" fmla="*/ 2147483647 w 98"/>
              <a:gd name="T5" fmla="*/ 2147483647 h 5"/>
              <a:gd name="T6" fmla="*/ 0 60000 65536"/>
              <a:gd name="T7" fmla="*/ 0 60000 65536"/>
              <a:gd name="T8" fmla="*/ 0 60000 65536"/>
              <a:gd name="T9" fmla="*/ 0 w 98"/>
              <a:gd name="T10" fmla="*/ 0 h 5"/>
              <a:gd name="T11" fmla="*/ 98 w 9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5">
                <a:moveTo>
                  <a:pt x="0" y="0"/>
                </a:moveTo>
                <a:lnTo>
                  <a:pt x="46" y="5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2" name="Freeform 67"/>
          <p:cNvSpPr>
            <a:spLocks/>
          </p:cNvSpPr>
          <p:nvPr/>
        </p:nvSpPr>
        <p:spPr bwMode="auto">
          <a:xfrm>
            <a:off x="1355725" y="3106738"/>
            <a:ext cx="157163" cy="7937"/>
          </a:xfrm>
          <a:custGeom>
            <a:avLst/>
            <a:gdLst>
              <a:gd name="T0" fmla="*/ 0 w 99"/>
              <a:gd name="T1" fmla="*/ 2147483647 h 5"/>
              <a:gd name="T2" fmla="*/ 2147483647 w 99"/>
              <a:gd name="T3" fmla="*/ 2147483647 h 5"/>
              <a:gd name="T4" fmla="*/ 2147483647 w 99"/>
              <a:gd name="T5" fmla="*/ 0 h 5"/>
              <a:gd name="T6" fmla="*/ 2147483647 w 99"/>
              <a:gd name="T7" fmla="*/ 0 h 5"/>
              <a:gd name="T8" fmla="*/ 2147483647 w 99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5"/>
              <a:gd name="T17" fmla="*/ 99 w 99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5">
                <a:moveTo>
                  <a:pt x="0" y="5"/>
                </a:moveTo>
                <a:lnTo>
                  <a:pt x="26" y="5"/>
                </a:lnTo>
                <a:lnTo>
                  <a:pt x="52" y="0"/>
                </a:lnTo>
                <a:lnTo>
                  <a:pt x="73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3" name="Freeform 68"/>
          <p:cNvSpPr>
            <a:spLocks/>
          </p:cNvSpPr>
          <p:nvPr/>
        </p:nvSpPr>
        <p:spPr bwMode="auto">
          <a:xfrm>
            <a:off x="1512888" y="3106738"/>
            <a:ext cx="147637" cy="82550"/>
          </a:xfrm>
          <a:custGeom>
            <a:avLst/>
            <a:gdLst>
              <a:gd name="T0" fmla="*/ 0 w 93"/>
              <a:gd name="T1" fmla="*/ 0 h 52"/>
              <a:gd name="T2" fmla="*/ 2147483647 w 93"/>
              <a:gd name="T3" fmla="*/ 2147483647 h 52"/>
              <a:gd name="T4" fmla="*/ 2147483647 w 93"/>
              <a:gd name="T5" fmla="*/ 2147483647 h 52"/>
              <a:gd name="T6" fmla="*/ 2147483647 w 93"/>
              <a:gd name="T7" fmla="*/ 2147483647 h 52"/>
              <a:gd name="T8" fmla="*/ 2147483647 w 93"/>
              <a:gd name="T9" fmla="*/ 2147483647 h 52"/>
              <a:gd name="T10" fmla="*/ 2147483647 w 93"/>
              <a:gd name="T11" fmla="*/ 2147483647 h 52"/>
              <a:gd name="T12" fmla="*/ 2147483647 w 93"/>
              <a:gd name="T13" fmla="*/ 2147483647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52"/>
              <a:gd name="T23" fmla="*/ 93 w 93"/>
              <a:gd name="T24" fmla="*/ 52 h 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52">
                <a:moveTo>
                  <a:pt x="0" y="0"/>
                </a:moveTo>
                <a:lnTo>
                  <a:pt x="10" y="5"/>
                </a:lnTo>
                <a:lnTo>
                  <a:pt x="25" y="10"/>
                </a:lnTo>
                <a:lnTo>
                  <a:pt x="46" y="31"/>
                </a:lnTo>
                <a:lnTo>
                  <a:pt x="67" y="47"/>
                </a:lnTo>
                <a:lnTo>
                  <a:pt x="82" y="52"/>
                </a:lnTo>
                <a:lnTo>
                  <a:pt x="93" y="52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4" name="Freeform 69"/>
          <p:cNvSpPr>
            <a:spLocks/>
          </p:cNvSpPr>
          <p:nvPr/>
        </p:nvSpPr>
        <p:spPr bwMode="auto">
          <a:xfrm>
            <a:off x="1660525" y="3022600"/>
            <a:ext cx="155575" cy="155575"/>
          </a:xfrm>
          <a:custGeom>
            <a:avLst/>
            <a:gdLst>
              <a:gd name="T0" fmla="*/ 0 w 98"/>
              <a:gd name="T1" fmla="*/ 2147483647 h 98"/>
              <a:gd name="T2" fmla="*/ 2147483647 w 98"/>
              <a:gd name="T3" fmla="*/ 2147483647 h 98"/>
              <a:gd name="T4" fmla="*/ 2147483647 w 98"/>
              <a:gd name="T5" fmla="*/ 2147483647 h 98"/>
              <a:gd name="T6" fmla="*/ 2147483647 w 98"/>
              <a:gd name="T7" fmla="*/ 2147483647 h 98"/>
              <a:gd name="T8" fmla="*/ 2147483647 w 98"/>
              <a:gd name="T9" fmla="*/ 2147483647 h 98"/>
              <a:gd name="T10" fmla="*/ 2147483647 w 98"/>
              <a:gd name="T11" fmla="*/ 2147483647 h 98"/>
              <a:gd name="T12" fmla="*/ 2147483647 w 98"/>
              <a:gd name="T13" fmla="*/ 0 h 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98"/>
              <a:gd name="T23" fmla="*/ 98 w 98"/>
              <a:gd name="T24" fmla="*/ 98 h 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98">
                <a:moveTo>
                  <a:pt x="0" y="98"/>
                </a:moveTo>
                <a:lnTo>
                  <a:pt x="10" y="93"/>
                </a:lnTo>
                <a:lnTo>
                  <a:pt x="26" y="82"/>
                </a:lnTo>
                <a:lnTo>
                  <a:pt x="46" y="56"/>
                </a:lnTo>
                <a:lnTo>
                  <a:pt x="72" y="25"/>
                </a:lnTo>
                <a:lnTo>
                  <a:pt x="88" y="1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5" name="Freeform 70"/>
          <p:cNvSpPr>
            <a:spLocks/>
          </p:cNvSpPr>
          <p:nvPr/>
        </p:nvSpPr>
        <p:spPr bwMode="auto">
          <a:xfrm>
            <a:off x="1816100" y="2974975"/>
            <a:ext cx="155575" cy="58738"/>
          </a:xfrm>
          <a:custGeom>
            <a:avLst/>
            <a:gdLst>
              <a:gd name="T0" fmla="*/ 0 w 98"/>
              <a:gd name="T1" fmla="*/ 2147483647 h 37"/>
              <a:gd name="T2" fmla="*/ 2147483647 w 98"/>
              <a:gd name="T3" fmla="*/ 2147483647 h 37"/>
              <a:gd name="T4" fmla="*/ 2147483647 w 98"/>
              <a:gd name="T5" fmla="*/ 2147483647 h 37"/>
              <a:gd name="T6" fmla="*/ 2147483647 w 98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37"/>
              <a:gd name="T14" fmla="*/ 98 w 98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37">
                <a:moveTo>
                  <a:pt x="0" y="37"/>
                </a:moveTo>
                <a:lnTo>
                  <a:pt x="26" y="21"/>
                </a:lnTo>
                <a:lnTo>
                  <a:pt x="52" y="11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6" name="Freeform 71"/>
          <p:cNvSpPr>
            <a:spLocks/>
          </p:cNvSpPr>
          <p:nvPr/>
        </p:nvSpPr>
        <p:spPr bwMode="auto">
          <a:xfrm>
            <a:off x="1971675" y="2974975"/>
            <a:ext cx="147638" cy="7938"/>
          </a:xfrm>
          <a:custGeom>
            <a:avLst/>
            <a:gdLst>
              <a:gd name="T0" fmla="*/ 0 w 93"/>
              <a:gd name="T1" fmla="*/ 0 h 5"/>
              <a:gd name="T2" fmla="*/ 2147483647 w 93"/>
              <a:gd name="T3" fmla="*/ 0 h 5"/>
              <a:gd name="T4" fmla="*/ 2147483647 w 93"/>
              <a:gd name="T5" fmla="*/ 0 h 5"/>
              <a:gd name="T6" fmla="*/ 2147483647 w 93"/>
              <a:gd name="T7" fmla="*/ 2147483647 h 5"/>
              <a:gd name="T8" fmla="*/ 2147483647 w 93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5"/>
              <a:gd name="T17" fmla="*/ 93 w 9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5">
                <a:moveTo>
                  <a:pt x="0" y="0"/>
                </a:moveTo>
                <a:lnTo>
                  <a:pt x="26" y="0"/>
                </a:lnTo>
                <a:lnTo>
                  <a:pt x="47" y="0"/>
                </a:lnTo>
                <a:lnTo>
                  <a:pt x="67" y="5"/>
                </a:lnTo>
                <a:lnTo>
                  <a:pt x="93" y="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7" name="Freeform 72"/>
          <p:cNvSpPr>
            <a:spLocks/>
          </p:cNvSpPr>
          <p:nvPr/>
        </p:nvSpPr>
        <p:spPr bwMode="auto">
          <a:xfrm>
            <a:off x="2119313" y="2943225"/>
            <a:ext cx="157162" cy="39688"/>
          </a:xfrm>
          <a:custGeom>
            <a:avLst/>
            <a:gdLst>
              <a:gd name="T0" fmla="*/ 0 w 99"/>
              <a:gd name="T1" fmla="*/ 2147483647 h 25"/>
              <a:gd name="T2" fmla="*/ 2147483647 w 99"/>
              <a:gd name="T3" fmla="*/ 2147483647 h 25"/>
              <a:gd name="T4" fmla="*/ 2147483647 w 99"/>
              <a:gd name="T5" fmla="*/ 2147483647 h 25"/>
              <a:gd name="T6" fmla="*/ 2147483647 w 99"/>
              <a:gd name="T7" fmla="*/ 2147483647 h 25"/>
              <a:gd name="T8" fmla="*/ 2147483647 w 99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25"/>
              <a:gd name="T17" fmla="*/ 99 w 99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25">
                <a:moveTo>
                  <a:pt x="0" y="25"/>
                </a:moveTo>
                <a:lnTo>
                  <a:pt x="26" y="20"/>
                </a:lnTo>
                <a:lnTo>
                  <a:pt x="47" y="10"/>
                </a:lnTo>
                <a:lnTo>
                  <a:pt x="73" y="5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8" name="Freeform 73"/>
          <p:cNvSpPr>
            <a:spLocks/>
          </p:cNvSpPr>
          <p:nvPr/>
        </p:nvSpPr>
        <p:spPr bwMode="auto">
          <a:xfrm>
            <a:off x="2276475" y="2943225"/>
            <a:ext cx="155575" cy="39688"/>
          </a:xfrm>
          <a:custGeom>
            <a:avLst/>
            <a:gdLst>
              <a:gd name="T0" fmla="*/ 0 w 98"/>
              <a:gd name="T1" fmla="*/ 0 h 25"/>
              <a:gd name="T2" fmla="*/ 2147483647 w 98"/>
              <a:gd name="T3" fmla="*/ 0 h 25"/>
              <a:gd name="T4" fmla="*/ 2147483647 w 98"/>
              <a:gd name="T5" fmla="*/ 2147483647 h 25"/>
              <a:gd name="T6" fmla="*/ 2147483647 w 98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25"/>
              <a:gd name="T14" fmla="*/ 98 w 98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25">
                <a:moveTo>
                  <a:pt x="0" y="0"/>
                </a:moveTo>
                <a:lnTo>
                  <a:pt x="26" y="0"/>
                </a:lnTo>
                <a:lnTo>
                  <a:pt x="51" y="10"/>
                </a:lnTo>
                <a:lnTo>
                  <a:pt x="98" y="2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09" name="Freeform 74"/>
          <p:cNvSpPr>
            <a:spLocks/>
          </p:cNvSpPr>
          <p:nvPr/>
        </p:nvSpPr>
        <p:spPr bwMode="auto">
          <a:xfrm>
            <a:off x="2432050" y="2982913"/>
            <a:ext cx="147638" cy="58737"/>
          </a:xfrm>
          <a:custGeom>
            <a:avLst/>
            <a:gdLst>
              <a:gd name="T0" fmla="*/ 0 w 93"/>
              <a:gd name="T1" fmla="*/ 0 h 37"/>
              <a:gd name="T2" fmla="*/ 2147483647 w 93"/>
              <a:gd name="T3" fmla="*/ 2147483647 h 37"/>
              <a:gd name="T4" fmla="*/ 2147483647 w 93"/>
              <a:gd name="T5" fmla="*/ 2147483647 h 37"/>
              <a:gd name="T6" fmla="*/ 0 60000 65536"/>
              <a:gd name="T7" fmla="*/ 0 60000 65536"/>
              <a:gd name="T8" fmla="*/ 0 60000 65536"/>
              <a:gd name="T9" fmla="*/ 0 w 93"/>
              <a:gd name="T10" fmla="*/ 0 h 37"/>
              <a:gd name="T11" fmla="*/ 93 w 93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37">
                <a:moveTo>
                  <a:pt x="0" y="0"/>
                </a:moveTo>
                <a:lnTo>
                  <a:pt x="47" y="21"/>
                </a:lnTo>
                <a:lnTo>
                  <a:pt x="93" y="37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0" name="Freeform 75"/>
          <p:cNvSpPr>
            <a:spLocks/>
          </p:cNvSpPr>
          <p:nvPr/>
        </p:nvSpPr>
        <p:spPr bwMode="auto">
          <a:xfrm>
            <a:off x="2579688" y="3041650"/>
            <a:ext cx="155575" cy="15875"/>
          </a:xfrm>
          <a:custGeom>
            <a:avLst/>
            <a:gdLst>
              <a:gd name="T0" fmla="*/ 0 w 98"/>
              <a:gd name="T1" fmla="*/ 0 h 10"/>
              <a:gd name="T2" fmla="*/ 2147483647 w 98"/>
              <a:gd name="T3" fmla="*/ 2147483647 h 10"/>
              <a:gd name="T4" fmla="*/ 2147483647 w 98"/>
              <a:gd name="T5" fmla="*/ 2147483647 h 10"/>
              <a:gd name="T6" fmla="*/ 2147483647 w 9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10"/>
              <a:gd name="T14" fmla="*/ 98 w 9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10">
                <a:moveTo>
                  <a:pt x="0" y="0"/>
                </a:moveTo>
                <a:lnTo>
                  <a:pt x="26" y="5"/>
                </a:lnTo>
                <a:lnTo>
                  <a:pt x="47" y="5"/>
                </a:lnTo>
                <a:lnTo>
                  <a:pt x="98" y="1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1" name="Freeform 76"/>
          <p:cNvSpPr>
            <a:spLocks/>
          </p:cNvSpPr>
          <p:nvPr/>
        </p:nvSpPr>
        <p:spPr bwMode="auto">
          <a:xfrm>
            <a:off x="2735263" y="3057525"/>
            <a:ext cx="157162" cy="41275"/>
          </a:xfrm>
          <a:custGeom>
            <a:avLst/>
            <a:gdLst>
              <a:gd name="T0" fmla="*/ 0 w 99"/>
              <a:gd name="T1" fmla="*/ 0 h 26"/>
              <a:gd name="T2" fmla="*/ 2147483647 w 99"/>
              <a:gd name="T3" fmla="*/ 2147483647 h 26"/>
              <a:gd name="T4" fmla="*/ 2147483647 w 99"/>
              <a:gd name="T5" fmla="*/ 2147483647 h 26"/>
              <a:gd name="T6" fmla="*/ 2147483647 w 99"/>
              <a:gd name="T7" fmla="*/ 2147483647 h 26"/>
              <a:gd name="T8" fmla="*/ 2147483647 w 99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26"/>
              <a:gd name="T17" fmla="*/ 99 w 99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26">
                <a:moveTo>
                  <a:pt x="0" y="0"/>
                </a:moveTo>
                <a:lnTo>
                  <a:pt x="26" y="5"/>
                </a:lnTo>
                <a:lnTo>
                  <a:pt x="52" y="16"/>
                </a:lnTo>
                <a:lnTo>
                  <a:pt x="73" y="21"/>
                </a:lnTo>
                <a:lnTo>
                  <a:pt x="99" y="2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2" name="Freeform 77"/>
          <p:cNvSpPr>
            <a:spLocks/>
          </p:cNvSpPr>
          <p:nvPr/>
        </p:nvSpPr>
        <p:spPr bwMode="auto">
          <a:xfrm>
            <a:off x="2892425" y="3082925"/>
            <a:ext cx="147638" cy="15875"/>
          </a:xfrm>
          <a:custGeom>
            <a:avLst/>
            <a:gdLst>
              <a:gd name="T0" fmla="*/ 0 w 93"/>
              <a:gd name="T1" fmla="*/ 2147483647 h 10"/>
              <a:gd name="T2" fmla="*/ 2147483647 w 93"/>
              <a:gd name="T3" fmla="*/ 2147483647 h 10"/>
              <a:gd name="T4" fmla="*/ 2147483647 w 93"/>
              <a:gd name="T5" fmla="*/ 2147483647 h 10"/>
              <a:gd name="T6" fmla="*/ 2147483647 w 9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0"/>
              <a:gd name="T14" fmla="*/ 93 w 9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0">
                <a:moveTo>
                  <a:pt x="0" y="10"/>
                </a:moveTo>
                <a:lnTo>
                  <a:pt x="26" y="10"/>
                </a:lnTo>
                <a:lnTo>
                  <a:pt x="46" y="5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3" name="Freeform 78"/>
          <p:cNvSpPr>
            <a:spLocks/>
          </p:cNvSpPr>
          <p:nvPr/>
        </p:nvSpPr>
        <p:spPr bwMode="auto">
          <a:xfrm>
            <a:off x="3040063" y="3073400"/>
            <a:ext cx="155575" cy="9525"/>
          </a:xfrm>
          <a:custGeom>
            <a:avLst/>
            <a:gdLst>
              <a:gd name="T0" fmla="*/ 0 w 98"/>
              <a:gd name="T1" fmla="*/ 2147483647 h 6"/>
              <a:gd name="T2" fmla="*/ 2147483647 w 98"/>
              <a:gd name="T3" fmla="*/ 0 h 6"/>
              <a:gd name="T4" fmla="*/ 2147483647 w 98"/>
              <a:gd name="T5" fmla="*/ 0 h 6"/>
              <a:gd name="T6" fmla="*/ 0 60000 65536"/>
              <a:gd name="T7" fmla="*/ 0 60000 65536"/>
              <a:gd name="T8" fmla="*/ 0 60000 65536"/>
              <a:gd name="T9" fmla="*/ 0 w 98"/>
              <a:gd name="T10" fmla="*/ 0 h 6"/>
              <a:gd name="T11" fmla="*/ 98 w 9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6">
                <a:moveTo>
                  <a:pt x="0" y="6"/>
                </a:moveTo>
                <a:lnTo>
                  <a:pt x="46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4" name="Freeform 79"/>
          <p:cNvSpPr>
            <a:spLocks/>
          </p:cNvSpPr>
          <p:nvPr/>
        </p:nvSpPr>
        <p:spPr bwMode="auto">
          <a:xfrm>
            <a:off x="3195638" y="3073400"/>
            <a:ext cx="155575" cy="25400"/>
          </a:xfrm>
          <a:custGeom>
            <a:avLst/>
            <a:gdLst>
              <a:gd name="T0" fmla="*/ 0 w 98"/>
              <a:gd name="T1" fmla="*/ 0 h 16"/>
              <a:gd name="T2" fmla="*/ 2147483647 w 98"/>
              <a:gd name="T3" fmla="*/ 2147483647 h 16"/>
              <a:gd name="T4" fmla="*/ 2147483647 w 98"/>
              <a:gd name="T5" fmla="*/ 2147483647 h 16"/>
              <a:gd name="T6" fmla="*/ 2147483647 w 98"/>
              <a:gd name="T7" fmla="*/ 2147483647 h 16"/>
              <a:gd name="T8" fmla="*/ 2147483647 w 98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6"/>
              <a:gd name="T17" fmla="*/ 98 w 98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6">
                <a:moveTo>
                  <a:pt x="0" y="0"/>
                </a:moveTo>
                <a:lnTo>
                  <a:pt x="26" y="6"/>
                </a:lnTo>
                <a:lnTo>
                  <a:pt x="52" y="6"/>
                </a:lnTo>
                <a:lnTo>
                  <a:pt x="73" y="11"/>
                </a:lnTo>
                <a:lnTo>
                  <a:pt x="98" y="1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5" name="Freeform 80"/>
          <p:cNvSpPr>
            <a:spLocks/>
          </p:cNvSpPr>
          <p:nvPr/>
        </p:nvSpPr>
        <p:spPr bwMode="auto">
          <a:xfrm>
            <a:off x="3351213" y="3090863"/>
            <a:ext cx="149225" cy="7937"/>
          </a:xfrm>
          <a:custGeom>
            <a:avLst/>
            <a:gdLst>
              <a:gd name="T0" fmla="*/ 0 w 94"/>
              <a:gd name="T1" fmla="*/ 2147483647 h 5"/>
              <a:gd name="T2" fmla="*/ 2147483647 w 94"/>
              <a:gd name="T3" fmla="*/ 2147483647 h 5"/>
              <a:gd name="T4" fmla="*/ 2147483647 w 94"/>
              <a:gd name="T5" fmla="*/ 0 h 5"/>
              <a:gd name="T6" fmla="*/ 2147483647 w 94"/>
              <a:gd name="T7" fmla="*/ 0 h 5"/>
              <a:gd name="T8" fmla="*/ 2147483647 w 9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5"/>
              <a:gd name="T17" fmla="*/ 94 w 9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5">
                <a:moveTo>
                  <a:pt x="0" y="5"/>
                </a:moveTo>
                <a:lnTo>
                  <a:pt x="26" y="5"/>
                </a:lnTo>
                <a:lnTo>
                  <a:pt x="47" y="0"/>
                </a:lnTo>
                <a:lnTo>
                  <a:pt x="68" y="0"/>
                </a:lnTo>
                <a:lnTo>
                  <a:pt x="94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6" name="Freeform 81"/>
          <p:cNvSpPr>
            <a:spLocks/>
          </p:cNvSpPr>
          <p:nvPr/>
        </p:nvSpPr>
        <p:spPr bwMode="auto">
          <a:xfrm>
            <a:off x="3500438" y="3090863"/>
            <a:ext cx="155575" cy="31750"/>
          </a:xfrm>
          <a:custGeom>
            <a:avLst/>
            <a:gdLst>
              <a:gd name="T0" fmla="*/ 0 w 98"/>
              <a:gd name="T1" fmla="*/ 0 h 20"/>
              <a:gd name="T2" fmla="*/ 2147483647 w 98"/>
              <a:gd name="T3" fmla="*/ 2147483647 h 20"/>
              <a:gd name="T4" fmla="*/ 2147483647 w 98"/>
              <a:gd name="T5" fmla="*/ 2147483647 h 20"/>
              <a:gd name="T6" fmla="*/ 0 60000 65536"/>
              <a:gd name="T7" fmla="*/ 0 60000 65536"/>
              <a:gd name="T8" fmla="*/ 0 60000 65536"/>
              <a:gd name="T9" fmla="*/ 0 w 98"/>
              <a:gd name="T10" fmla="*/ 0 h 20"/>
              <a:gd name="T11" fmla="*/ 98 w 9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0">
                <a:moveTo>
                  <a:pt x="0" y="0"/>
                </a:moveTo>
                <a:lnTo>
                  <a:pt x="46" y="10"/>
                </a:lnTo>
                <a:lnTo>
                  <a:pt x="98" y="2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7" name="Freeform 82"/>
          <p:cNvSpPr>
            <a:spLocks/>
          </p:cNvSpPr>
          <p:nvPr/>
        </p:nvSpPr>
        <p:spPr bwMode="auto">
          <a:xfrm>
            <a:off x="3656013" y="3122613"/>
            <a:ext cx="155575" cy="25400"/>
          </a:xfrm>
          <a:custGeom>
            <a:avLst/>
            <a:gdLst>
              <a:gd name="T0" fmla="*/ 0 w 98"/>
              <a:gd name="T1" fmla="*/ 0 h 16"/>
              <a:gd name="T2" fmla="*/ 2147483647 w 98"/>
              <a:gd name="T3" fmla="*/ 2147483647 h 16"/>
              <a:gd name="T4" fmla="*/ 2147483647 w 98"/>
              <a:gd name="T5" fmla="*/ 2147483647 h 16"/>
              <a:gd name="T6" fmla="*/ 0 60000 65536"/>
              <a:gd name="T7" fmla="*/ 0 60000 65536"/>
              <a:gd name="T8" fmla="*/ 0 60000 65536"/>
              <a:gd name="T9" fmla="*/ 0 w 98"/>
              <a:gd name="T10" fmla="*/ 0 h 16"/>
              <a:gd name="T11" fmla="*/ 98 w 98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16">
                <a:moveTo>
                  <a:pt x="0" y="0"/>
                </a:moveTo>
                <a:lnTo>
                  <a:pt x="52" y="11"/>
                </a:lnTo>
                <a:lnTo>
                  <a:pt x="98" y="1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8" name="Freeform 83"/>
          <p:cNvSpPr>
            <a:spLocks/>
          </p:cNvSpPr>
          <p:nvPr/>
        </p:nvSpPr>
        <p:spPr bwMode="auto">
          <a:xfrm>
            <a:off x="3811588" y="3132138"/>
            <a:ext cx="147637" cy="15875"/>
          </a:xfrm>
          <a:custGeom>
            <a:avLst/>
            <a:gdLst>
              <a:gd name="T0" fmla="*/ 0 w 93"/>
              <a:gd name="T1" fmla="*/ 2147483647 h 10"/>
              <a:gd name="T2" fmla="*/ 2147483647 w 93"/>
              <a:gd name="T3" fmla="*/ 2147483647 h 10"/>
              <a:gd name="T4" fmla="*/ 2147483647 w 93"/>
              <a:gd name="T5" fmla="*/ 0 h 10"/>
              <a:gd name="T6" fmla="*/ 2147483647 w 93"/>
              <a:gd name="T7" fmla="*/ 0 h 10"/>
              <a:gd name="T8" fmla="*/ 2147483647 w 93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10"/>
              <a:gd name="T17" fmla="*/ 93 w 9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10">
                <a:moveTo>
                  <a:pt x="0" y="10"/>
                </a:moveTo>
                <a:lnTo>
                  <a:pt x="26" y="10"/>
                </a:lnTo>
                <a:lnTo>
                  <a:pt x="47" y="0"/>
                </a:lnTo>
                <a:lnTo>
                  <a:pt x="67" y="0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19" name="Freeform 84"/>
          <p:cNvSpPr>
            <a:spLocks/>
          </p:cNvSpPr>
          <p:nvPr/>
        </p:nvSpPr>
        <p:spPr bwMode="auto">
          <a:xfrm>
            <a:off x="3959225" y="3132138"/>
            <a:ext cx="157163" cy="98425"/>
          </a:xfrm>
          <a:custGeom>
            <a:avLst/>
            <a:gdLst>
              <a:gd name="T0" fmla="*/ 0 w 99"/>
              <a:gd name="T1" fmla="*/ 0 h 62"/>
              <a:gd name="T2" fmla="*/ 2147483647 w 99"/>
              <a:gd name="T3" fmla="*/ 2147483647 h 62"/>
              <a:gd name="T4" fmla="*/ 2147483647 w 99"/>
              <a:gd name="T5" fmla="*/ 2147483647 h 62"/>
              <a:gd name="T6" fmla="*/ 2147483647 w 99"/>
              <a:gd name="T7" fmla="*/ 2147483647 h 62"/>
              <a:gd name="T8" fmla="*/ 2147483647 w 99"/>
              <a:gd name="T9" fmla="*/ 2147483647 h 62"/>
              <a:gd name="T10" fmla="*/ 2147483647 w 99"/>
              <a:gd name="T11" fmla="*/ 2147483647 h 62"/>
              <a:gd name="T12" fmla="*/ 2147483647 w 99"/>
              <a:gd name="T13" fmla="*/ 2147483647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62"/>
              <a:gd name="T23" fmla="*/ 99 w 99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62">
                <a:moveTo>
                  <a:pt x="0" y="0"/>
                </a:moveTo>
                <a:lnTo>
                  <a:pt x="11" y="5"/>
                </a:lnTo>
                <a:lnTo>
                  <a:pt x="26" y="10"/>
                </a:lnTo>
                <a:lnTo>
                  <a:pt x="47" y="31"/>
                </a:lnTo>
                <a:lnTo>
                  <a:pt x="73" y="51"/>
                </a:lnTo>
                <a:lnTo>
                  <a:pt x="88" y="56"/>
                </a:lnTo>
                <a:lnTo>
                  <a:pt x="99" y="62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0" name="Freeform 85"/>
          <p:cNvSpPr>
            <a:spLocks/>
          </p:cNvSpPr>
          <p:nvPr/>
        </p:nvSpPr>
        <p:spPr bwMode="auto">
          <a:xfrm>
            <a:off x="4116388" y="3155950"/>
            <a:ext cx="155575" cy="74613"/>
          </a:xfrm>
          <a:custGeom>
            <a:avLst/>
            <a:gdLst>
              <a:gd name="T0" fmla="*/ 0 w 98"/>
              <a:gd name="T1" fmla="*/ 2147483647 h 47"/>
              <a:gd name="T2" fmla="*/ 2147483647 w 98"/>
              <a:gd name="T3" fmla="*/ 2147483647 h 47"/>
              <a:gd name="T4" fmla="*/ 2147483647 w 98"/>
              <a:gd name="T5" fmla="*/ 2147483647 h 47"/>
              <a:gd name="T6" fmla="*/ 2147483647 w 98"/>
              <a:gd name="T7" fmla="*/ 2147483647 h 47"/>
              <a:gd name="T8" fmla="*/ 2147483647 w 98"/>
              <a:gd name="T9" fmla="*/ 2147483647 h 47"/>
              <a:gd name="T10" fmla="*/ 2147483647 w 98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47"/>
              <a:gd name="T20" fmla="*/ 98 w 98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47">
                <a:moveTo>
                  <a:pt x="0" y="47"/>
                </a:moveTo>
                <a:lnTo>
                  <a:pt x="10" y="47"/>
                </a:lnTo>
                <a:lnTo>
                  <a:pt x="25" y="41"/>
                </a:lnTo>
                <a:lnTo>
                  <a:pt x="51" y="26"/>
                </a:lnTo>
                <a:lnTo>
                  <a:pt x="72" y="1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1" name="Freeform 86"/>
          <p:cNvSpPr>
            <a:spLocks/>
          </p:cNvSpPr>
          <p:nvPr/>
        </p:nvSpPr>
        <p:spPr bwMode="auto">
          <a:xfrm>
            <a:off x="4271963" y="3155950"/>
            <a:ext cx="147637" cy="33338"/>
          </a:xfrm>
          <a:custGeom>
            <a:avLst/>
            <a:gdLst>
              <a:gd name="T0" fmla="*/ 0 w 93"/>
              <a:gd name="T1" fmla="*/ 0 h 21"/>
              <a:gd name="T2" fmla="*/ 2147483647 w 93"/>
              <a:gd name="T3" fmla="*/ 0 h 21"/>
              <a:gd name="T4" fmla="*/ 2147483647 w 93"/>
              <a:gd name="T5" fmla="*/ 2147483647 h 21"/>
              <a:gd name="T6" fmla="*/ 2147483647 w 93"/>
              <a:gd name="T7" fmla="*/ 2147483647 h 21"/>
              <a:gd name="T8" fmla="*/ 2147483647 w 93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1"/>
              <a:gd name="T17" fmla="*/ 93 w 93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1">
                <a:moveTo>
                  <a:pt x="0" y="0"/>
                </a:moveTo>
                <a:lnTo>
                  <a:pt x="26" y="0"/>
                </a:lnTo>
                <a:lnTo>
                  <a:pt x="46" y="10"/>
                </a:lnTo>
                <a:lnTo>
                  <a:pt x="67" y="21"/>
                </a:lnTo>
                <a:lnTo>
                  <a:pt x="93" y="2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2" name="Freeform 87"/>
          <p:cNvSpPr>
            <a:spLocks/>
          </p:cNvSpPr>
          <p:nvPr/>
        </p:nvSpPr>
        <p:spPr bwMode="auto">
          <a:xfrm>
            <a:off x="4419600" y="3122613"/>
            <a:ext cx="155575" cy="66675"/>
          </a:xfrm>
          <a:custGeom>
            <a:avLst/>
            <a:gdLst>
              <a:gd name="T0" fmla="*/ 0 w 98"/>
              <a:gd name="T1" fmla="*/ 2147483647 h 42"/>
              <a:gd name="T2" fmla="*/ 2147483647 w 98"/>
              <a:gd name="T3" fmla="*/ 2147483647 h 42"/>
              <a:gd name="T4" fmla="*/ 2147483647 w 98"/>
              <a:gd name="T5" fmla="*/ 2147483647 h 42"/>
              <a:gd name="T6" fmla="*/ 2147483647 w 98"/>
              <a:gd name="T7" fmla="*/ 2147483647 h 42"/>
              <a:gd name="T8" fmla="*/ 2147483647 w 98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2"/>
              <a:gd name="T17" fmla="*/ 98 w 9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2">
                <a:moveTo>
                  <a:pt x="0" y="42"/>
                </a:moveTo>
                <a:lnTo>
                  <a:pt x="26" y="37"/>
                </a:lnTo>
                <a:lnTo>
                  <a:pt x="47" y="26"/>
                </a:lnTo>
                <a:lnTo>
                  <a:pt x="72" y="11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3" name="Freeform 88"/>
          <p:cNvSpPr>
            <a:spLocks/>
          </p:cNvSpPr>
          <p:nvPr/>
        </p:nvSpPr>
        <p:spPr bwMode="auto">
          <a:xfrm>
            <a:off x="4575175" y="3090863"/>
            <a:ext cx="147638" cy="31750"/>
          </a:xfrm>
          <a:custGeom>
            <a:avLst/>
            <a:gdLst>
              <a:gd name="T0" fmla="*/ 0 w 93"/>
              <a:gd name="T1" fmla="*/ 2147483647 h 20"/>
              <a:gd name="T2" fmla="*/ 2147483647 w 93"/>
              <a:gd name="T3" fmla="*/ 2147483647 h 20"/>
              <a:gd name="T4" fmla="*/ 2147483647 w 93"/>
              <a:gd name="T5" fmla="*/ 0 h 20"/>
              <a:gd name="T6" fmla="*/ 0 60000 65536"/>
              <a:gd name="T7" fmla="*/ 0 60000 65536"/>
              <a:gd name="T8" fmla="*/ 0 60000 65536"/>
              <a:gd name="T9" fmla="*/ 0 w 93"/>
              <a:gd name="T10" fmla="*/ 0 h 20"/>
              <a:gd name="T11" fmla="*/ 93 w 93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0">
                <a:moveTo>
                  <a:pt x="0" y="20"/>
                </a:moveTo>
                <a:lnTo>
                  <a:pt x="47" y="5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4" name="Freeform 89"/>
          <p:cNvSpPr>
            <a:spLocks/>
          </p:cNvSpPr>
          <p:nvPr/>
        </p:nvSpPr>
        <p:spPr bwMode="auto">
          <a:xfrm>
            <a:off x="4722813" y="3090863"/>
            <a:ext cx="157162" cy="31750"/>
          </a:xfrm>
          <a:custGeom>
            <a:avLst/>
            <a:gdLst>
              <a:gd name="T0" fmla="*/ 0 w 99"/>
              <a:gd name="T1" fmla="*/ 0 h 20"/>
              <a:gd name="T2" fmla="*/ 2147483647 w 99"/>
              <a:gd name="T3" fmla="*/ 0 h 20"/>
              <a:gd name="T4" fmla="*/ 2147483647 w 99"/>
              <a:gd name="T5" fmla="*/ 2147483647 h 20"/>
              <a:gd name="T6" fmla="*/ 2147483647 w 99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20"/>
              <a:gd name="T14" fmla="*/ 99 w 99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20">
                <a:moveTo>
                  <a:pt x="0" y="0"/>
                </a:moveTo>
                <a:lnTo>
                  <a:pt x="26" y="0"/>
                </a:lnTo>
                <a:lnTo>
                  <a:pt x="47" y="10"/>
                </a:lnTo>
                <a:lnTo>
                  <a:pt x="99" y="2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5" name="Freeform 90"/>
          <p:cNvSpPr>
            <a:spLocks/>
          </p:cNvSpPr>
          <p:nvPr/>
        </p:nvSpPr>
        <p:spPr bwMode="auto">
          <a:xfrm>
            <a:off x="4879975" y="3122613"/>
            <a:ext cx="155575" cy="33337"/>
          </a:xfrm>
          <a:custGeom>
            <a:avLst/>
            <a:gdLst>
              <a:gd name="T0" fmla="*/ 0 w 98"/>
              <a:gd name="T1" fmla="*/ 0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0 60000 65536"/>
              <a:gd name="T7" fmla="*/ 0 60000 65536"/>
              <a:gd name="T8" fmla="*/ 0 60000 65536"/>
              <a:gd name="T9" fmla="*/ 0 w 98"/>
              <a:gd name="T10" fmla="*/ 0 h 21"/>
              <a:gd name="T11" fmla="*/ 98 w 98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1">
                <a:moveTo>
                  <a:pt x="0" y="0"/>
                </a:moveTo>
                <a:lnTo>
                  <a:pt x="51" y="11"/>
                </a:lnTo>
                <a:lnTo>
                  <a:pt x="98" y="2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6" name="Freeform 91"/>
          <p:cNvSpPr>
            <a:spLocks/>
          </p:cNvSpPr>
          <p:nvPr/>
        </p:nvSpPr>
        <p:spPr bwMode="auto">
          <a:xfrm>
            <a:off x="5035550" y="3148013"/>
            <a:ext cx="147638" cy="7937"/>
          </a:xfrm>
          <a:custGeom>
            <a:avLst/>
            <a:gdLst>
              <a:gd name="T0" fmla="*/ 0 w 93"/>
              <a:gd name="T1" fmla="*/ 2147483647 h 5"/>
              <a:gd name="T2" fmla="*/ 2147483647 w 93"/>
              <a:gd name="T3" fmla="*/ 2147483647 h 5"/>
              <a:gd name="T4" fmla="*/ 2147483647 w 93"/>
              <a:gd name="T5" fmla="*/ 0 h 5"/>
              <a:gd name="T6" fmla="*/ 0 60000 65536"/>
              <a:gd name="T7" fmla="*/ 0 60000 65536"/>
              <a:gd name="T8" fmla="*/ 0 60000 65536"/>
              <a:gd name="T9" fmla="*/ 0 w 93"/>
              <a:gd name="T10" fmla="*/ 0 h 5"/>
              <a:gd name="T11" fmla="*/ 93 w 93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5">
                <a:moveTo>
                  <a:pt x="0" y="5"/>
                </a:moveTo>
                <a:lnTo>
                  <a:pt x="47" y="5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7" name="Freeform 92"/>
          <p:cNvSpPr>
            <a:spLocks/>
          </p:cNvSpPr>
          <p:nvPr/>
        </p:nvSpPr>
        <p:spPr bwMode="auto">
          <a:xfrm>
            <a:off x="5183188" y="3148013"/>
            <a:ext cx="155575" cy="7937"/>
          </a:xfrm>
          <a:custGeom>
            <a:avLst/>
            <a:gdLst>
              <a:gd name="T0" fmla="*/ 0 w 98"/>
              <a:gd name="T1" fmla="*/ 0 h 5"/>
              <a:gd name="T2" fmla="*/ 2147483647 w 98"/>
              <a:gd name="T3" fmla="*/ 0 h 5"/>
              <a:gd name="T4" fmla="*/ 2147483647 w 98"/>
              <a:gd name="T5" fmla="*/ 2147483647 h 5"/>
              <a:gd name="T6" fmla="*/ 0 60000 65536"/>
              <a:gd name="T7" fmla="*/ 0 60000 65536"/>
              <a:gd name="T8" fmla="*/ 0 60000 65536"/>
              <a:gd name="T9" fmla="*/ 0 w 98"/>
              <a:gd name="T10" fmla="*/ 0 h 5"/>
              <a:gd name="T11" fmla="*/ 98 w 9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5">
                <a:moveTo>
                  <a:pt x="0" y="0"/>
                </a:moveTo>
                <a:lnTo>
                  <a:pt x="47" y="0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8" name="Line 93"/>
          <p:cNvSpPr>
            <a:spLocks noChangeShapeType="1"/>
          </p:cNvSpPr>
          <p:nvPr/>
        </p:nvSpPr>
        <p:spPr bwMode="auto">
          <a:xfrm>
            <a:off x="5338763" y="3155950"/>
            <a:ext cx="157162" cy="15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29" name="Freeform 94"/>
          <p:cNvSpPr>
            <a:spLocks/>
          </p:cNvSpPr>
          <p:nvPr/>
        </p:nvSpPr>
        <p:spPr bwMode="auto">
          <a:xfrm>
            <a:off x="5495925" y="3148013"/>
            <a:ext cx="147638" cy="7937"/>
          </a:xfrm>
          <a:custGeom>
            <a:avLst/>
            <a:gdLst>
              <a:gd name="T0" fmla="*/ 0 w 93"/>
              <a:gd name="T1" fmla="*/ 2147483647 h 5"/>
              <a:gd name="T2" fmla="*/ 2147483647 w 93"/>
              <a:gd name="T3" fmla="*/ 0 h 5"/>
              <a:gd name="T4" fmla="*/ 2147483647 w 93"/>
              <a:gd name="T5" fmla="*/ 0 h 5"/>
              <a:gd name="T6" fmla="*/ 0 60000 65536"/>
              <a:gd name="T7" fmla="*/ 0 60000 65536"/>
              <a:gd name="T8" fmla="*/ 0 60000 65536"/>
              <a:gd name="T9" fmla="*/ 0 w 93"/>
              <a:gd name="T10" fmla="*/ 0 h 5"/>
              <a:gd name="T11" fmla="*/ 93 w 93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5">
                <a:moveTo>
                  <a:pt x="0" y="5"/>
                </a:moveTo>
                <a:lnTo>
                  <a:pt x="46" y="0"/>
                </a:lnTo>
                <a:lnTo>
                  <a:pt x="93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0" name="Freeform 95"/>
          <p:cNvSpPr>
            <a:spLocks/>
          </p:cNvSpPr>
          <p:nvPr/>
        </p:nvSpPr>
        <p:spPr bwMode="auto">
          <a:xfrm>
            <a:off x="5643563" y="3148013"/>
            <a:ext cx="155575" cy="33337"/>
          </a:xfrm>
          <a:custGeom>
            <a:avLst/>
            <a:gdLst>
              <a:gd name="T0" fmla="*/ 0 w 98"/>
              <a:gd name="T1" fmla="*/ 0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0 60000 65536"/>
              <a:gd name="T7" fmla="*/ 0 60000 65536"/>
              <a:gd name="T8" fmla="*/ 0 60000 65536"/>
              <a:gd name="T9" fmla="*/ 0 w 98"/>
              <a:gd name="T10" fmla="*/ 0 h 21"/>
              <a:gd name="T11" fmla="*/ 98 w 98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1">
                <a:moveTo>
                  <a:pt x="0" y="0"/>
                </a:moveTo>
                <a:lnTo>
                  <a:pt x="46" y="10"/>
                </a:lnTo>
                <a:lnTo>
                  <a:pt x="98" y="2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1" name="Freeform 96"/>
          <p:cNvSpPr>
            <a:spLocks/>
          </p:cNvSpPr>
          <p:nvPr/>
        </p:nvSpPr>
        <p:spPr bwMode="auto">
          <a:xfrm>
            <a:off x="5799138" y="3181350"/>
            <a:ext cx="155575" cy="57150"/>
          </a:xfrm>
          <a:custGeom>
            <a:avLst/>
            <a:gdLst>
              <a:gd name="T0" fmla="*/ 0 w 98"/>
              <a:gd name="T1" fmla="*/ 0 h 36"/>
              <a:gd name="T2" fmla="*/ 2147483647 w 98"/>
              <a:gd name="T3" fmla="*/ 2147483647 h 36"/>
              <a:gd name="T4" fmla="*/ 2147483647 w 98"/>
              <a:gd name="T5" fmla="*/ 2147483647 h 36"/>
              <a:gd name="T6" fmla="*/ 2147483647 w 98"/>
              <a:gd name="T7" fmla="*/ 2147483647 h 36"/>
              <a:gd name="T8" fmla="*/ 2147483647 w 98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36"/>
              <a:gd name="T17" fmla="*/ 98 w 98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36">
                <a:moveTo>
                  <a:pt x="0" y="0"/>
                </a:moveTo>
                <a:lnTo>
                  <a:pt x="26" y="10"/>
                </a:lnTo>
                <a:lnTo>
                  <a:pt x="52" y="20"/>
                </a:lnTo>
                <a:lnTo>
                  <a:pt x="73" y="31"/>
                </a:lnTo>
                <a:lnTo>
                  <a:pt x="98" y="3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2" name="Freeform 97"/>
          <p:cNvSpPr>
            <a:spLocks/>
          </p:cNvSpPr>
          <p:nvPr/>
        </p:nvSpPr>
        <p:spPr bwMode="auto">
          <a:xfrm>
            <a:off x="5954713" y="3205163"/>
            <a:ext cx="149225" cy="33337"/>
          </a:xfrm>
          <a:custGeom>
            <a:avLst/>
            <a:gdLst>
              <a:gd name="T0" fmla="*/ 0 w 94"/>
              <a:gd name="T1" fmla="*/ 2147483647 h 21"/>
              <a:gd name="T2" fmla="*/ 2147483647 w 94"/>
              <a:gd name="T3" fmla="*/ 2147483647 h 21"/>
              <a:gd name="T4" fmla="*/ 2147483647 w 94"/>
              <a:gd name="T5" fmla="*/ 2147483647 h 21"/>
              <a:gd name="T6" fmla="*/ 2147483647 w 94"/>
              <a:gd name="T7" fmla="*/ 2147483647 h 21"/>
              <a:gd name="T8" fmla="*/ 2147483647 w 94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21"/>
              <a:gd name="T17" fmla="*/ 94 w 94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21">
                <a:moveTo>
                  <a:pt x="0" y="21"/>
                </a:moveTo>
                <a:lnTo>
                  <a:pt x="26" y="21"/>
                </a:lnTo>
                <a:lnTo>
                  <a:pt x="47" y="10"/>
                </a:lnTo>
                <a:lnTo>
                  <a:pt x="68" y="5"/>
                </a:lnTo>
                <a:lnTo>
                  <a:pt x="94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3" name="Freeform 98"/>
          <p:cNvSpPr>
            <a:spLocks/>
          </p:cNvSpPr>
          <p:nvPr/>
        </p:nvSpPr>
        <p:spPr bwMode="auto">
          <a:xfrm>
            <a:off x="6103938" y="3205163"/>
            <a:ext cx="155575" cy="15875"/>
          </a:xfrm>
          <a:custGeom>
            <a:avLst/>
            <a:gdLst>
              <a:gd name="T0" fmla="*/ 0 w 98"/>
              <a:gd name="T1" fmla="*/ 0 h 10"/>
              <a:gd name="T2" fmla="*/ 2147483647 w 98"/>
              <a:gd name="T3" fmla="*/ 0 h 10"/>
              <a:gd name="T4" fmla="*/ 2147483647 w 98"/>
              <a:gd name="T5" fmla="*/ 2147483647 h 10"/>
              <a:gd name="T6" fmla="*/ 2147483647 w 98"/>
              <a:gd name="T7" fmla="*/ 2147483647 h 10"/>
              <a:gd name="T8" fmla="*/ 2147483647 w 98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10"/>
              <a:gd name="T17" fmla="*/ 98 w 98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10">
                <a:moveTo>
                  <a:pt x="0" y="0"/>
                </a:moveTo>
                <a:lnTo>
                  <a:pt x="25" y="0"/>
                </a:lnTo>
                <a:lnTo>
                  <a:pt x="46" y="5"/>
                </a:lnTo>
                <a:lnTo>
                  <a:pt x="72" y="10"/>
                </a:lnTo>
                <a:lnTo>
                  <a:pt x="98" y="5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4" name="Freeform 99"/>
          <p:cNvSpPr>
            <a:spLocks/>
          </p:cNvSpPr>
          <p:nvPr/>
        </p:nvSpPr>
        <p:spPr bwMode="auto">
          <a:xfrm>
            <a:off x="6259513" y="3073400"/>
            <a:ext cx="155575" cy="139700"/>
          </a:xfrm>
          <a:custGeom>
            <a:avLst/>
            <a:gdLst>
              <a:gd name="T0" fmla="*/ 0 w 98"/>
              <a:gd name="T1" fmla="*/ 2147483647 h 88"/>
              <a:gd name="T2" fmla="*/ 2147483647 w 98"/>
              <a:gd name="T3" fmla="*/ 2147483647 h 88"/>
              <a:gd name="T4" fmla="*/ 2147483647 w 98"/>
              <a:gd name="T5" fmla="*/ 2147483647 h 88"/>
              <a:gd name="T6" fmla="*/ 2147483647 w 98"/>
              <a:gd name="T7" fmla="*/ 2147483647 h 88"/>
              <a:gd name="T8" fmla="*/ 2147483647 w 98"/>
              <a:gd name="T9" fmla="*/ 2147483647 h 88"/>
              <a:gd name="T10" fmla="*/ 2147483647 w 98"/>
              <a:gd name="T11" fmla="*/ 2147483647 h 88"/>
              <a:gd name="T12" fmla="*/ 2147483647 w 98"/>
              <a:gd name="T13" fmla="*/ 0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88"/>
              <a:gd name="T23" fmla="*/ 98 w 98"/>
              <a:gd name="T24" fmla="*/ 88 h 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88">
                <a:moveTo>
                  <a:pt x="0" y="88"/>
                </a:moveTo>
                <a:lnTo>
                  <a:pt x="10" y="83"/>
                </a:lnTo>
                <a:lnTo>
                  <a:pt x="26" y="68"/>
                </a:lnTo>
                <a:lnTo>
                  <a:pt x="52" y="42"/>
                </a:lnTo>
                <a:lnTo>
                  <a:pt x="72" y="16"/>
                </a:lnTo>
                <a:lnTo>
                  <a:pt x="88" y="6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5" name="Freeform 100"/>
          <p:cNvSpPr>
            <a:spLocks/>
          </p:cNvSpPr>
          <p:nvPr/>
        </p:nvSpPr>
        <p:spPr bwMode="auto">
          <a:xfrm>
            <a:off x="6415088" y="3073400"/>
            <a:ext cx="147637" cy="49213"/>
          </a:xfrm>
          <a:custGeom>
            <a:avLst/>
            <a:gdLst>
              <a:gd name="T0" fmla="*/ 0 w 93"/>
              <a:gd name="T1" fmla="*/ 0 h 31"/>
              <a:gd name="T2" fmla="*/ 2147483647 w 93"/>
              <a:gd name="T3" fmla="*/ 0 h 31"/>
              <a:gd name="T4" fmla="*/ 2147483647 w 93"/>
              <a:gd name="T5" fmla="*/ 0 h 31"/>
              <a:gd name="T6" fmla="*/ 2147483647 w 93"/>
              <a:gd name="T7" fmla="*/ 2147483647 h 31"/>
              <a:gd name="T8" fmla="*/ 2147483647 w 93"/>
              <a:gd name="T9" fmla="*/ 2147483647 h 31"/>
              <a:gd name="T10" fmla="*/ 2147483647 w 93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"/>
              <a:gd name="T19" fmla="*/ 0 h 31"/>
              <a:gd name="T20" fmla="*/ 93 w 93"/>
              <a:gd name="T21" fmla="*/ 31 h 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" h="31">
                <a:moveTo>
                  <a:pt x="0" y="0"/>
                </a:moveTo>
                <a:lnTo>
                  <a:pt x="10" y="0"/>
                </a:lnTo>
                <a:lnTo>
                  <a:pt x="26" y="0"/>
                </a:lnTo>
                <a:lnTo>
                  <a:pt x="47" y="11"/>
                </a:lnTo>
                <a:lnTo>
                  <a:pt x="67" y="21"/>
                </a:lnTo>
                <a:lnTo>
                  <a:pt x="93" y="31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6" name="Freeform 101"/>
          <p:cNvSpPr>
            <a:spLocks/>
          </p:cNvSpPr>
          <p:nvPr/>
        </p:nvSpPr>
        <p:spPr bwMode="auto">
          <a:xfrm>
            <a:off x="6562725" y="3122613"/>
            <a:ext cx="157163" cy="9525"/>
          </a:xfrm>
          <a:custGeom>
            <a:avLst/>
            <a:gdLst>
              <a:gd name="T0" fmla="*/ 0 w 99"/>
              <a:gd name="T1" fmla="*/ 0 h 6"/>
              <a:gd name="T2" fmla="*/ 2147483647 w 99"/>
              <a:gd name="T3" fmla="*/ 2147483647 h 6"/>
              <a:gd name="T4" fmla="*/ 2147483647 w 99"/>
              <a:gd name="T5" fmla="*/ 2147483647 h 6"/>
              <a:gd name="T6" fmla="*/ 0 60000 65536"/>
              <a:gd name="T7" fmla="*/ 0 60000 65536"/>
              <a:gd name="T8" fmla="*/ 0 60000 65536"/>
              <a:gd name="T9" fmla="*/ 0 w 99"/>
              <a:gd name="T10" fmla="*/ 0 h 6"/>
              <a:gd name="T11" fmla="*/ 99 w 99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6">
                <a:moveTo>
                  <a:pt x="0" y="0"/>
                </a:moveTo>
                <a:lnTo>
                  <a:pt x="47" y="6"/>
                </a:lnTo>
                <a:lnTo>
                  <a:pt x="99" y="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7" name="Freeform 102"/>
          <p:cNvSpPr>
            <a:spLocks/>
          </p:cNvSpPr>
          <p:nvPr/>
        </p:nvSpPr>
        <p:spPr bwMode="auto">
          <a:xfrm>
            <a:off x="6719888" y="3132138"/>
            <a:ext cx="155575" cy="15875"/>
          </a:xfrm>
          <a:custGeom>
            <a:avLst/>
            <a:gdLst>
              <a:gd name="T0" fmla="*/ 0 w 98"/>
              <a:gd name="T1" fmla="*/ 0 h 10"/>
              <a:gd name="T2" fmla="*/ 2147483647 w 98"/>
              <a:gd name="T3" fmla="*/ 0 h 10"/>
              <a:gd name="T4" fmla="*/ 2147483647 w 98"/>
              <a:gd name="T5" fmla="*/ 2147483647 h 10"/>
              <a:gd name="T6" fmla="*/ 2147483647 w 98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10"/>
              <a:gd name="T14" fmla="*/ 98 w 9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10">
                <a:moveTo>
                  <a:pt x="0" y="0"/>
                </a:moveTo>
                <a:lnTo>
                  <a:pt x="51" y="0"/>
                </a:lnTo>
                <a:lnTo>
                  <a:pt x="72" y="5"/>
                </a:lnTo>
                <a:lnTo>
                  <a:pt x="98" y="1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8" name="Freeform 103"/>
          <p:cNvSpPr>
            <a:spLocks/>
          </p:cNvSpPr>
          <p:nvPr/>
        </p:nvSpPr>
        <p:spPr bwMode="auto">
          <a:xfrm>
            <a:off x="6875463" y="3148013"/>
            <a:ext cx="147637" cy="82550"/>
          </a:xfrm>
          <a:custGeom>
            <a:avLst/>
            <a:gdLst>
              <a:gd name="T0" fmla="*/ 0 w 93"/>
              <a:gd name="T1" fmla="*/ 0 h 52"/>
              <a:gd name="T2" fmla="*/ 2147483647 w 93"/>
              <a:gd name="T3" fmla="*/ 2147483647 h 52"/>
              <a:gd name="T4" fmla="*/ 2147483647 w 93"/>
              <a:gd name="T5" fmla="*/ 2147483647 h 52"/>
              <a:gd name="T6" fmla="*/ 2147483647 w 93"/>
              <a:gd name="T7" fmla="*/ 2147483647 h 52"/>
              <a:gd name="T8" fmla="*/ 2147483647 w 93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52"/>
              <a:gd name="T17" fmla="*/ 93 w 93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52">
                <a:moveTo>
                  <a:pt x="0" y="0"/>
                </a:moveTo>
                <a:lnTo>
                  <a:pt x="26" y="10"/>
                </a:lnTo>
                <a:lnTo>
                  <a:pt x="46" y="31"/>
                </a:lnTo>
                <a:lnTo>
                  <a:pt x="67" y="46"/>
                </a:lnTo>
                <a:lnTo>
                  <a:pt x="93" y="52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" name="Freeform 104"/>
          <p:cNvSpPr>
            <a:spLocks/>
          </p:cNvSpPr>
          <p:nvPr/>
        </p:nvSpPr>
        <p:spPr bwMode="auto">
          <a:xfrm>
            <a:off x="7023100" y="3148013"/>
            <a:ext cx="155575" cy="82550"/>
          </a:xfrm>
          <a:custGeom>
            <a:avLst/>
            <a:gdLst>
              <a:gd name="T0" fmla="*/ 0 w 98"/>
              <a:gd name="T1" fmla="*/ 2147483647 h 52"/>
              <a:gd name="T2" fmla="*/ 2147483647 w 98"/>
              <a:gd name="T3" fmla="*/ 2147483647 h 52"/>
              <a:gd name="T4" fmla="*/ 2147483647 w 98"/>
              <a:gd name="T5" fmla="*/ 2147483647 h 52"/>
              <a:gd name="T6" fmla="*/ 2147483647 w 98"/>
              <a:gd name="T7" fmla="*/ 2147483647 h 52"/>
              <a:gd name="T8" fmla="*/ 2147483647 w 98"/>
              <a:gd name="T9" fmla="*/ 2147483647 h 52"/>
              <a:gd name="T10" fmla="*/ 2147483647 w 98"/>
              <a:gd name="T11" fmla="*/ 0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52"/>
              <a:gd name="T20" fmla="*/ 98 w 98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52">
                <a:moveTo>
                  <a:pt x="0" y="52"/>
                </a:moveTo>
                <a:lnTo>
                  <a:pt x="10" y="52"/>
                </a:lnTo>
                <a:lnTo>
                  <a:pt x="26" y="46"/>
                </a:lnTo>
                <a:lnTo>
                  <a:pt x="47" y="31"/>
                </a:lnTo>
                <a:lnTo>
                  <a:pt x="72" y="1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" name="Freeform 105"/>
          <p:cNvSpPr>
            <a:spLocks/>
          </p:cNvSpPr>
          <p:nvPr/>
        </p:nvSpPr>
        <p:spPr bwMode="auto">
          <a:xfrm>
            <a:off x="7178675" y="3140075"/>
            <a:ext cx="157163" cy="15875"/>
          </a:xfrm>
          <a:custGeom>
            <a:avLst/>
            <a:gdLst>
              <a:gd name="T0" fmla="*/ 0 w 99"/>
              <a:gd name="T1" fmla="*/ 2147483647 h 10"/>
              <a:gd name="T2" fmla="*/ 2147483647 w 99"/>
              <a:gd name="T3" fmla="*/ 0 h 10"/>
              <a:gd name="T4" fmla="*/ 2147483647 w 99"/>
              <a:gd name="T5" fmla="*/ 2147483647 h 10"/>
              <a:gd name="T6" fmla="*/ 2147483647 w 99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0"/>
              <a:gd name="T14" fmla="*/ 99 w 99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0">
                <a:moveTo>
                  <a:pt x="0" y="5"/>
                </a:moveTo>
                <a:lnTo>
                  <a:pt x="26" y="0"/>
                </a:lnTo>
                <a:lnTo>
                  <a:pt x="52" y="5"/>
                </a:lnTo>
                <a:lnTo>
                  <a:pt x="99" y="1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" name="Freeform 106"/>
          <p:cNvSpPr>
            <a:spLocks/>
          </p:cNvSpPr>
          <p:nvPr/>
        </p:nvSpPr>
        <p:spPr bwMode="auto">
          <a:xfrm>
            <a:off x="7335838" y="3155950"/>
            <a:ext cx="147637" cy="15875"/>
          </a:xfrm>
          <a:custGeom>
            <a:avLst/>
            <a:gdLst>
              <a:gd name="T0" fmla="*/ 0 w 93"/>
              <a:gd name="T1" fmla="*/ 0 h 10"/>
              <a:gd name="T2" fmla="*/ 2147483647 w 93"/>
              <a:gd name="T3" fmla="*/ 2147483647 h 10"/>
              <a:gd name="T4" fmla="*/ 2147483647 w 93"/>
              <a:gd name="T5" fmla="*/ 2147483647 h 10"/>
              <a:gd name="T6" fmla="*/ 0 60000 65536"/>
              <a:gd name="T7" fmla="*/ 0 60000 65536"/>
              <a:gd name="T8" fmla="*/ 0 60000 65536"/>
              <a:gd name="T9" fmla="*/ 0 w 93"/>
              <a:gd name="T10" fmla="*/ 0 h 10"/>
              <a:gd name="T11" fmla="*/ 93 w 9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0">
                <a:moveTo>
                  <a:pt x="0" y="0"/>
                </a:moveTo>
                <a:lnTo>
                  <a:pt x="46" y="5"/>
                </a:lnTo>
                <a:lnTo>
                  <a:pt x="93" y="1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2" name="Freeform 107"/>
          <p:cNvSpPr>
            <a:spLocks/>
          </p:cNvSpPr>
          <p:nvPr/>
        </p:nvSpPr>
        <p:spPr bwMode="auto">
          <a:xfrm>
            <a:off x="7483475" y="3171825"/>
            <a:ext cx="155575" cy="41275"/>
          </a:xfrm>
          <a:custGeom>
            <a:avLst/>
            <a:gdLst>
              <a:gd name="T0" fmla="*/ 0 w 98"/>
              <a:gd name="T1" fmla="*/ 0 h 26"/>
              <a:gd name="T2" fmla="*/ 2147483647 w 98"/>
              <a:gd name="T3" fmla="*/ 2147483647 h 26"/>
              <a:gd name="T4" fmla="*/ 2147483647 w 98"/>
              <a:gd name="T5" fmla="*/ 2147483647 h 26"/>
              <a:gd name="T6" fmla="*/ 2147483647 w 98"/>
              <a:gd name="T7" fmla="*/ 2147483647 h 26"/>
              <a:gd name="T8" fmla="*/ 2147483647 w 98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26"/>
              <a:gd name="T17" fmla="*/ 98 w 98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26">
                <a:moveTo>
                  <a:pt x="0" y="0"/>
                </a:moveTo>
                <a:lnTo>
                  <a:pt x="26" y="6"/>
                </a:lnTo>
                <a:lnTo>
                  <a:pt x="46" y="16"/>
                </a:lnTo>
                <a:lnTo>
                  <a:pt x="72" y="21"/>
                </a:lnTo>
                <a:lnTo>
                  <a:pt x="98" y="26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3" name="Freeform 108"/>
          <p:cNvSpPr>
            <a:spLocks/>
          </p:cNvSpPr>
          <p:nvPr/>
        </p:nvSpPr>
        <p:spPr bwMode="auto">
          <a:xfrm>
            <a:off x="7639050" y="3205163"/>
            <a:ext cx="155575" cy="7937"/>
          </a:xfrm>
          <a:custGeom>
            <a:avLst/>
            <a:gdLst>
              <a:gd name="T0" fmla="*/ 0 w 98"/>
              <a:gd name="T1" fmla="*/ 2147483647 h 5"/>
              <a:gd name="T2" fmla="*/ 2147483647 w 98"/>
              <a:gd name="T3" fmla="*/ 2147483647 h 5"/>
              <a:gd name="T4" fmla="*/ 2147483647 w 98"/>
              <a:gd name="T5" fmla="*/ 0 h 5"/>
              <a:gd name="T6" fmla="*/ 2147483647 w 98"/>
              <a:gd name="T7" fmla="*/ 0 h 5"/>
              <a:gd name="T8" fmla="*/ 2147483647 w 98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5"/>
              <a:gd name="T17" fmla="*/ 98 w 9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5">
                <a:moveTo>
                  <a:pt x="0" y="5"/>
                </a:moveTo>
                <a:lnTo>
                  <a:pt x="26" y="5"/>
                </a:lnTo>
                <a:lnTo>
                  <a:pt x="52" y="0"/>
                </a:lnTo>
                <a:lnTo>
                  <a:pt x="72" y="0"/>
                </a:lnTo>
                <a:lnTo>
                  <a:pt x="98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4" name="Freeform 109"/>
          <p:cNvSpPr>
            <a:spLocks/>
          </p:cNvSpPr>
          <p:nvPr/>
        </p:nvSpPr>
        <p:spPr bwMode="auto">
          <a:xfrm>
            <a:off x="7794625" y="3205163"/>
            <a:ext cx="147638" cy="66675"/>
          </a:xfrm>
          <a:custGeom>
            <a:avLst/>
            <a:gdLst>
              <a:gd name="T0" fmla="*/ 0 w 93"/>
              <a:gd name="T1" fmla="*/ 0 h 42"/>
              <a:gd name="T2" fmla="*/ 2147483647 w 93"/>
              <a:gd name="T3" fmla="*/ 2147483647 h 42"/>
              <a:gd name="T4" fmla="*/ 2147483647 w 93"/>
              <a:gd name="T5" fmla="*/ 2147483647 h 42"/>
              <a:gd name="T6" fmla="*/ 2147483647 w 93"/>
              <a:gd name="T7" fmla="*/ 2147483647 h 42"/>
              <a:gd name="T8" fmla="*/ 2147483647 w 93"/>
              <a:gd name="T9" fmla="*/ 2147483647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2"/>
              <a:gd name="T17" fmla="*/ 93 w 93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2">
                <a:moveTo>
                  <a:pt x="0" y="0"/>
                </a:moveTo>
                <a:lnTo>
                  <a:pt x="26" y="10"/>
                </a:lnTo>
                <a:lnTo>
                  <a:pt x="47" y="21"/>
                </a:lnTo>
                <a:lnTo>
                  <a:pt x="68" y="31"/>
                </a:lnTo>
                <a:lnTo>
                  <a:pt x="93" y="42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5" name="Freeform 110"/>
          <p:cNvSpPr>
            <a:spLocks/>
          </p:cNvSpPr>
          <p:nvPr/>
        </p:nvSpPr>
        <p:spPr bwMode="auto">
          <a:xfrm>
            <a:off x="7942263" y="3271838"/>
            <a:ext cx="157162" cy="7937"/>
          </a:xfrm>
          <a:custGeom>
            <a:avLst/>
            <a:gdLst>
              <a:gd name="T0" fmla="*/ 0 w 99"/>
              <a:gd name="T1" fmla="*/ 0 h 5"/>
              <a:gd name="T2" fmla="*/ 2147483647 w 99"/>
              <a:gd name="T3" fmla="*/ 2147483647 h 5"/>
              <a:gd name="T4" fmla="*/ 2147483647 w 99"/>
              <a:gd name="T5" fmla="*/ 0 h 5"/>
              <a:gd name="T6" fmla="*/ 2147483647 w 99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5"/>
              <a:gd name="T14" fmla="*/ 99 w 99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5">
                <a:moveTo>
                  <a:pt x="0" y="0"/>
                </a:moveTo>
                <a:lnTo>
                  <a:pt x="26" y="5"/>
                </a:lnTo>
                <a:lnTo>
                  <a:pt x="47" y="0"/>
                </a:lnTo>
                <a:lnTo>
                  <a:pt x="99" y="0"/>
                </a:lnTo>
              </a:path>
            </a:pathLst>
          </a:custGeom>
          <a:noFill/>
          <a:ln w="25400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6" name="Rectangle 111"/>
          <p:cNvSpPr>
            <a:spLocks noChangeArrowheads="1"/>
          </p:cNvSpPr>
          <p:nvPr/>
        </p:nvSpPr>
        <p:spPr bwMode="auto">
          <a:xfrm>
            <a:off x="460375" y="5948363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0.0</a:t>
            </a:r>
            <a:endParaRPr lang="de-DE"/>
          </a:p>
        </p:txBody>
      </p:sp>
      <p:sp>
        <p:nvSpPr>
          <p:cNvPr id="40047" name="Rectangle 112"/>
          <p:cNvSpPr>
            <a:spLocks noChangeArrowheads="1"/>
          </p:cNvSpPr>
          <p:nvPr/>
        </p:nvSpPr>
        <p:spPr bwMode="auto">
          <a:xfrm>
            <a:off x="460375" y="4913313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0.5</a:t>
            </a:r>
            <a:endParaRPr lang="de-DE"/>
          </a:p>
        </p:txBody>
      </p:sp>
      <p:sp>
        <p:nvSpPr>
          <p:cNvPr id="40048" name="Rectangle 113"/>
          <p:cNvSpPr>
            <a:spLocks noChangeArrowheads="1"/>
          </p:cNvSpPr>
          <p:nvPr/>
        </p:nvSpPr>
        <p:spPr bwMode="auto">
          <a:xfrm>
            <a:off x="460375" y="3878263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1.0</a:t>
            </a:r>
            <a:endParaRPr lang="de-DE"/>
          </a:p>
        </p:txBody>
      </p:sp>
      <p:sp>
        <p:nvSpPr>
          <p:cNvPr id="40049" name="Rectangle 114"/>
          <p:cNvSpPr>
            <a:spLocks noChangeArrowheads="1"/>
          </p:cNvSpPr>
          <p:nvPr/>
        </p:nvSpPr>
        <p:spPr bwMode="auto">
          <a:xfrm>
            <a:off x="460375" y="2844800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1.5</a:t>
            </a:r>
            <a:endParaRPr lang="de-DE"/>
          </a:p>
        </p:txBody>
      </p:sp>
      <p:sp>
        <p:nvSpPr>
          <p:cNvPr id="40050" name="Rectangle 115"/>
          <p:cNvSpPr>
            <a:spLocks noChangeArrowheads="1"/>
          </p:cNvSpPr>
          <p:nvPr/>
        </p:nvSpPr>
        <p:spPr bwMode="auto">
          <a:xfrm>
            <a:off x="460375" y="1809750"/>
            <a:ext cx="3857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2.0</a:t>
            </a:r>
            <a:endParaRPr lang="de-DE"/>
          </a:p>
        </p:txBody>
      </p:sp>
      <p:sp>
        <p:nvSpPr>
          <p:cNvPr id="40051" name="Rectangle 116"/>
          <p:cNvSpPr>
            <a:spLocks noChangeArrowheads="1"/>
          </p:cNvSpPr>
          <p:nvPr/>
        </p:nvSpPr>
        <p:spPr bwMode="auto">
          <a:xfrm>
            <a:off x="592138" y="6251575"/>
            <a:ext cx="7477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Jan-90</a:t>
            </a:r>
            <a:endParaRPr lang="de-DE"/>
          </a:p>
        </p:txBody>
      </p:sp>
      <p:sp>
        <p:nvSpPr>
          <p:cNvPr id="40052" name="Rectangle 117"/>
          <p:cNvSpPr>
            <a:spLocks noChangeArrowheads="1"/>
          </p:cNvSpPr>
          <p:nvPr/>
        </p:nvSpPr>
        <p:spPr bwMode="auto">
          <a:xfrm>
            <a:off x="2432050" y="6251575"/>
            <a:ext cx="7477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Jan-91</a:t>
            </a:r>
            <a:endParaRPr lang="de-DE"/>
          </a:p>
        </p:txBody>
      </p:sp>
      <p:sp>
        <p:nvSpPr>
          <p:cNvPr id="40053" name="Rectangle 118"/>
          <p:cNvSpPr>
            <a:spLocks noChangeArrowheads="1"/>
          </p:cNvSpPr>
          <p:nvPr/>
        </p:nvSpPr>
        <p:spPr bwMode="auto">
          <a:xfrm>
            <a:off x="4271963" y="6251575"/>
            <a:ext cx="7477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Jan-92</a:t>
            </a:r>
            <a:endParaRPr lang="de-DE"/>
          </a:p>
        </p:txBody>
      </p:sp>
      <p:sp>
        <p:nvSpPr>
          <p:cNvPr id="40054" name="Rectangle 119"/>
          <p:cNvSpPr>
            <a:spLocks noChangeArrowheads="1"/>
          </p:cNvSpPr>
          <p:nvPr/>
        </p:nvSpPr>
        <p:spPr bwMode="auto">
          <a:xfrm>
            <a:off x="6111875" y="6251575"/>
            <a:ext cx="7477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Jan-93</a:t>
            </a:r>
            <a:endParaRPr lang="de-DE"/>
          </a:p>
        </p:txBody>
      </p:sp>
      <p:sp>
        <p:nvSpPr>
          <p:cNvPr id="40055" name="Rectangle 120"/>
          <p:cNvSpPr>
            <a:spLocks noChangeArrowheads="1"/>
          </p:cNvSpPr>
          <p:nvPr/>
        </p:nvSpPr>
        <p:spPr bwMode="auto">
          <a:xfrm>
            <a:off x="5972175" y="4543425"/>
            <a:ext cx="1822450" cy="444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56" name="Line 135"/>
          <p:cNvSpPr>
            <a:spLocks noChangeShapeType="1"/>
          </p:cNvSpPr>
          <p:nvPr/>
        </p:nvSpPr>
        <p:spPr bwMode="auto">
          <a:xfrm flipV="1">
            <a:off x="2270125" y="1816100"/>
            <a:ext cx="1984375" cy="116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57" name="Rectangle 136"/>
          <p:cNvSpPr>
            <a:spLocks noChangeArrowheads="1"/>
          </p:cNvSpPr>
          <p:nvPr/>
        </p:nvSpPr>
        <p:spPr bwMode="auto">
          <a:xfrm>
            <a:off x="6232525" y="1449388"/>
            <a:ext cx="1460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00"/>
                </a:solidFill>
              </a:rPr>
              <a:t>+ 9 months </a:t>
            </a:r>
          </a:p>
        </p:txBody>
      </p:sp>
      <p:sp>
        <p:nvSpPr>
          <p:cNvPr id="40058" name="Rectangle 137"/>
          <p:cNvSpPr>
            <a:spLocks noChangeArrowheads="1"/>
          </p:cNvSpPr>
          <p:nvPr/>
        </p:nvSpPr>
        <p:spPr bwMode="auto">
          <a:xfrm>
            <a:off x="4486275" y="1014413"/>
            <a:ext cx="146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Fall of Berlin Wall</a:t>
            </a:r>
          </a:p>
        </p:txBody>
      </p:sp>
      <p:pic>
        <p:nvPicPr>
          <p:cNvPr id="40059" name="Picture 138" descr="http://tbn0.google.com/images?q=tbn:5wqDW-wYcz_6dM:http://www.geographie.uni-marburg.de/deuframat/images/6/6_4/nies/abb1_g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293813"/>
            <a:ext cx="2146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60" name="Rectangle 1171"/>
          <p:cNvSpPr>
            <a:spLocks noChangeArrowheads="1"/>
          </p:cNvSpPr>
          <p:nvPr/>
        </p:nvSpPr>
        <p:spPr bwMode="auto">
          <a:xfrm>
            <a:off x="5549900" y="4640263"/>
            <a:ext cx="1084263" cy="201612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 East Germany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061" name="Rectangle 1173"/>
          <p:cNvSpPr>
            <a:spLocks noChangeArrowheads="1"/>
          </p:cNvSpPr>
          <p:nvPr/>
        </p:nvSpPr>
        <p:spPr bwMode="auto">
          <a:xfrm>
            <a:off x="5600700" y="3446463"/>
            <a:ext cx="1127125" cy="201612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 West Germany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3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438400" y="19812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59766" y="1768475"/>
            <a:ext cx="75533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2941" y="1771650"/>
            <a:ext cx="7546975" cy="4930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3166" y="1938338"/>
            <a:ext cx="6675438" cy="4344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874116" y="2389188"/>
            <a:ext cx="6713538" cy="1901825"/>
          </a:xfrm>
          <a:custGeom>
            <a:avLst/>
            <a:gdLst/>
            <a:ahLst/>
            <a:cxnLst>
              <a:cxn ang="0">
                <a:pos x="292" y="763"/>
              </a:cxn>
              <a:cxn ang="0">
                <a:pos x="846" y="318"/>
              </a:cxn>
              <a:cxn ang="0">
                <a:pos x="865" y="310"/>
              </a:cxn>
              <a:cxn ang="0">
                <a:pos x="1145" y="391"/>
              </a:cxn>
              <a:cxn ang="0">
                <a:pos x="1689" y="122"/>
              </a:cxn>
              <a:cxn ang="0">
                <a:pos x="1989" y="0"/>
              </a:cxn>
              <a:cxn ang="0">
                <a:pos x="2282" y="197"/>
              </a:cxn>
              <a:cxn ang="0">
                <a:pos x="2845" y="740"/>
              </a:cxn>
              <a:cxn ang="0">
                <a:pos x="3689" y="1892"/>
              </a:cxn>
              <a:cxn ang="0">
                <a:pos x="3952" y="1826"/>
              </a:cxn>
              <a:cxn ang="0">
                <a:pos x="4522" y="2102"/>
              </a:cxn>
              <a:cxn ang="0">
                <a:pos x="5067" y="2181"/>
              </a:cxn>
              <a:cxn ang="0">
                <a:pos x="5364" y="2349"/>
              </a:cxn>
              <a:cxn ang="0">
                <a:pos x="5906" y="2201"/>
              </a:cxn>
              <a:cxn ang="0">
                <a:pos x="6463" y="1963"/>
              </a:cxn>
              <a:cxn ang="0">
                <a:pos x="6756" y="1945"/>
              </a:cxn>
              <a:cxn ang="0">
                <a:pos x="7030" y="2061"/>
              </a:cxn>
              <a:cxn ang="0">
                <a:pos x="7576" y="1809"/>
              </a:cxn>
              <a:cxn ang="0">
                <a:pos x="8144" y="1518"/>
              </a:cxn>
              <a:cxn ang="0">
                <a:pos x="8446" y="1450"/>
              </a:cxn>
              <a:cxn ang="0">
                <a:pos x="8457" y="1476"/>
              </a:cxn>
              <a:cxn ang="0">
                <a:pos x="8438" y="1496"/>
              </a:cxn>
              <a:cxn ang="0">
                <a:pos x="7887" y="1657"/>
              </a:cxn>
              <a:cxn ang="0">
                <a:pos x="7322" y="2092"/>
              </a:cxn>
              <a:cxn ang="0">
                <a:pos x="7028" y="2113"/>
              </a:cxn>
              <a:cxn ang="0">
                <a:pos x="6752" y="1996"/>
              </a:cxn>
              <a:cxn ang="0">
                <a:pos x="6203" y="2111"/>
              </a:cxn>
              <a:cxn ang="0">
                <a:pos x="5638" y="2312"/>
              </a:cxn>
              <a:cxn ang="0">
                <a:pos x="5337" y="2393"/>
              </a:cxn>
              <a:cxn ang="0">
                <a:pos x="4793" y="2264"/>
              </a:cxn>
              <a:cxn ang="0">
                <a:pos x="4498" y="2147"/>
              </a:cxn>
              <a:cxn ang="0">
                <a:pos x="3954" y="1876"/>
              </a:cxn>
              <a:cxn ang="0">
                <a:pos x="3658" y="1931"/>
              </a:cxn>
              <a:cxn ang="0">
                <a:pos x="3367" y="1530"/>
              </a:cxn>
              <a:cxn ang="0">
                <a:pos x="2529" y="506"/>
              </a:cxn>
              <a:cxn ang="0">
                <a:pos x="1972" y="47"/>
              </a:cxn>
              <a:cxn ang="0">
                <a:pos x="1724" y="159"/>
              </a:cxn>
              <a:cxn ang="0">
                <a:pos x="1426" y="442"/>
              </a:cxn>
              <a:cxn ang="0">
                <a:pos x="859" y="360"/>
              </a:cxn>
              <a:cxn ang="0">
                <a:pos x="597" y="646"/>
              </a:cxn>
              <a:cxn ang="0">
                <a:pos x="29" y="853"/>
              </a:cxn>
              <a:cxn ang="0">
                <a:pos x="3" y="841"/>
              </a:cxn>
              <a:cxn ang="0">
                <a:pos x="4" y="811"/>
              </a:cxn>
              <a:cxn ang="0">
                <a:pos x="21" y="802"/>
              </a:cxn>
            </a:cxnLst>
            <a:rect l="0" t="0" r="r" b="b"/>
            <a:pathLst>
              <a:path w="8457" h="2397">
                <a:moveTo>
                  <a:pt x="21" y="802"/>
                </a:moveTo>
                <a:lnTo>
                  <a:pt x="302" y="760"/>
                </a:lnTo>
                <a:lnTo>
                  <a:pt x="292" y="763"/>
                </a:lnTo>
                <a:lnTo>
                  <a:pt x="572" y="601"/>
                </a:lnTo>
                <a:lnTo>
                  <a:pt x="566" y="606"/>
                </a:lnTo>
                <a:lnTo>
                  <a:pt x="846" y="318"/>
                </a:lnTo>
                <a:lnTo>
                  <a:pt x="853" y="313"/>
                </a:lnTo>
                <a:lnTo>
                  <a:pt x="859" y="310"/>
                </a:lnTo>
                <a:lnTo>
                  <a:pt x="865" y="310"/>
                </a:lnTo>
                <a:lnTo>
                  <a:pt x="873" y="310"/>
                </a:lnTo>
                <a:lnTo>
                  <a:pt x="1153" y="391"/>
                </a:lnTo>
                <a:lnTo>
                  <a:pt x="1145" y="391"/>
                </a:lnTo>
                <a:lnTo>
                  <a:pt x="1426" y="391"/>
                </a:lnTo>
                <a:lnTo>
                  <a:pt x="1408" y="397"/>
                </a:lnTo>
                <a:lnTo>
                  <a:pt x="1689" y="122"/>
                </a:lnTo>
                <a:lnTo>
                  <a:pt x="1696" y="117"/>
                </a:lnTo>
                <a:lnTo>
                  <a:pt x="1977" y="2"/>
                </a:lnTo>
                <a:lnTo>
                  <a:pt x="1989" y="0"/>
                </a:lnTo>
                <a:lnTo>
                  <a:pt x="1995" y="2"/>
                </a:lnTo>
                <a:lnTo>
                  <a:pt x="2001" y="5"/>
                </a:lnTo>
                <a:lnTo>
                  <a:pt x="2282" y="197"/>
                </a:lnTo>
                <a:lnTo>
                  <a:pt x="2285" y="198"/>
                </a:lnTo>
                <a:lnTo>
                  <a:pt x="2565" y="469"/>
                </a:lnTo>
                <a:lnTo>
                  <a:pt x="2845" y="740"/>
                </a:lnTo>
                <a:lnTo>
                  <a:pt x="3127" y="1096"/>
                </a:lnTo>
                <a:lnTo>
                  <a:pt x="3409" y="1501"/>
                </a:lnTo>
                <a:lnTo>
                  <a:pt x="3689" y="1892"/>
                </a:lnTo>
                <a:lnTo>
                  <a:pt x="3662" y="1881"/>
                </a:lnTo>
                <a:lnTo>
                  <a:pt x="3944" y="1826"/>
                </a:lnTo>
                <a:lnTo>
                  <a:pt x="3952" y="1826"/>
                </a:lnTo>
                <a:lnTo>
                  <a:pt x="3960" y="1828"/>
                </a:lnTo>
                <a:lnTo>
                  <a:pt x="4240" y="1952"/>
                </a:lnTo>
                <a:lnTo>
                  <a:pt x="4522" y="2102"/>
                </a:lnTo>
                <a:lnTo>
                  <a:pt x="4799" y="2214"/>
                </a:lnTo>
                <a:lnTo>
                  <a:pt x="4786" y="2212"/>
                </a:lnTo>
                <a:lnTo>
                  <a:pt x="5067" y="2181"/>
                </a:lnTo>
                <a:lnTo>
                  <a:pt x="5076" y="2181"/>
                </a:lnTo>
                <a:lnTo>
                  <a:pt x="5084" y="2184"/>
                </a:lnTo>
                <a:lnTo>
                  <a:pt x="5364" y="2349"/>
                </a:lnTo>
                <a:lnTo>
                  <a:pt x="5344" y="2346"/>
                </a:lnTo>
                <a:lnTo>
                  <a:pt x="5624" y="2262"/>
                </a:lnTo>
                <a:lnTo>
                  <a:pt x="5906" y="2201"/>
                </a:lnTo>
                <a:lnTo>
                  <a:pt x="5899" y="2203"/>
                </a:lnTo>
                <a:lnTo>
                  <a:pt x="6180" y="2064"/>
                </a:lnTo>
                <a:lnTo>
                  <a:pt x="6463" y="1963"/>
                </a:lnTo>
                <a:lnTo>
                  <a:pt x="6469" y="1962"/>
                </a:lnTo>
                <a:lnTo>
                  <a:pt x="6749" y="1945"/>
                </a:lnTo>
                <a:lnTo>
                  <a:pt x="6756" y="1945"/>
                </a:lnTo>
                <a:lnTo>
                  <a:pt x="6762" y="1946"/>
                </a:lnTo>
                <a:lnTo>
                  <a:pt x="7042" y="2063"/>
                </a:lnTo>
                <a:lnTo>
                  <a:pt x="7030" y="2061"/>
                </a:lnTo>
                <a:lnTo>
                  <a:pt x="7310" y="2043"/>
                </a:lnTo>
                <a:lnTo>
                  <a:pt x="7296" y="2049"/>
                </a:lnTo>
                <a:lnTo>
                  <a:pt x="7576" y="1809"/>
                </a:lnTo>
                <a:lnTo>
                  <a:pt x="7858" y="1615"/>
                </a:lnTo>
                <a:lnTo>
                  <a:pt x="7864" y="1611"/>
                </a:lnTo>
                <a:lnTo>
                  <a:pt x="8144" y="1518"/>
                </a:lnTo>
                <a:lnTo>
                  <a:pt x="8426" y="1446"/>
                </a:lnTo>
                <a:lnTo>
                  <a:pt x="8437" y="1446"/>
                </a:lnTo>
                <a:lnTo>
                  <a:pt x="8446" y="1450"/>
                </a:lnTo>
                <a:lnTo>
                  <a:pt x="8452" y="1456"/>
                </a:lnTo>
                <a:lnTo>
                  <a:pt x="8457" y="1465"/>
                </a:lnTo>
                <a:lnTo>
                  <a:pt x="8457" y="1476"/>
                </a:lnTo>
                <a:lnTo>
                  <a:pt x="8454" y="1485"/>
                </a:lnTo>
                <a:lnTo>
                  <a:pt x="8448" y="1492"/>
                </a:lnTo>
                <a:lnTo>
                  <a:pt x="8438" y="1496"/>
                </a:lnTo>
                <a:lnTo>
                  <a:pt x="8160" y="1566"/>
                </a:lnTo>
                <a:lnTo>
                  <a:pt x="7880" y="1660"/>
                </a:lnTo>
                <a:lnTo>
                  <a:pt x="7887" y="1657"/>
                </a:lnTo>
                <a:lnTo>
                  <a:pt x="7609" y="1848"/>
                </a:lnTo>
                <a:lnTo>
                  <a:pt x="7328" y="2088"/>
                </a:lnTo>
                <a:lnTo>
                  <a:pt x="7322" y="2092"/>
                </a:lnTo>
                <a:lnTo>
                  <a:pt x="7313" y="2094"/>
                </a:lnTo>
                <a:lnTo>
                  <a:pt x="7033" y="2113"/>
                </a:lnTo>
                <a:lnTo>
                  <a:pt x="7028" y="2113"/>
                </a:lnTo>
                <a:lnTo>
                  <a:pt x="7022" y="2110"/>
                </a:lnTo>
                <a:lnTo>
                  <a:pt x="6742" y="1993"/>
                </a:lnTo>
                <a:lnTo>
                  <a:pt x="6752" y="1996"/>
                </a:lnTo>
                <a:lnTo>
                  <a:pt x="6472" y="2013"/>
                </a:lnTo>
                <a:lnTo>
                  <a:pt x="6480" y="2011"/>
                </a:lnTo>
                <a:lnTo>
                  <a:pt x="6203" y="2111"/>
                </a:lnTo>
                <a:lnTo>
                  <a:pt x="5923" y="2250"/>
                </a:lnTo>
                <a:lnTo>
                  <a:pt x="5917" y="2251"/>
                </a:lnTo>
                <a:lnTo>
                  <a:pt x="5638" y="2312"/>
                </a:lnTo>
                <a:lnTo>
                  <a:pt x="5358" y="2396"/>
                </a:lnTo>
                <a:lnTo>
                  <a:pt x="5347" y="2397"/>
                </a:lnTo>
                <a:lnTo>
                  <a:pt x="5337" y="2393"/>
                </a:lnTo>
                <a:lnTo>
                  <a:pt x="5057" y="2228"/>
                </a:lnTo>
                <a:lnTo>
                  <a:pt x="5073" y="2232"/>
                </a:lnTo>
                <a:lnTo>
                  <a:pt x="4793" y="2264"/>
                </a:lnTo>
                <a:lnTo>
                  <a:pt x="4786" y="2264"/>
                </a:lnTo>
                <a:lnTo>
                  <a:pt x="4780" y="2262"/>
                </a:lnTo>
                <a:lnTo>
                  <a:pt x="4498" y="2147"/>
                </a:lnTo>
                <a:lnTo>
                  <a:pt x="4220" y="1999"/>
                </a:lnTo>
                <a:lnTo>
                  <a:pt x="3940" y="1874"/>
                </a:lnTo>
                <a:lnTo>
                  <a:pt x="3954" y="1876"/>
                </a:lnTo>
                <a:lnTo>
                  <a:pt x="3672" y="1931"/>
                </a:lnTo>
                <a:lnTo>
                  <a:pt x="3666" y="1932"/>
                </a:lnTo>
                <a:lnTo>
                  <a:pt x="3658" y="1931"/>
                </a:lnTo>
                <a:lnTo>
                  <a:pt x="3652" y="1926"/>
                </a:lnTo>
                <a:lnTo>
                  <a:pt x="3647" y="1921"/>
                </a:lnTo>
                <a:lnTo>
                  <a:pt x="3367" y="1530"/>
                </a:lnTo>
                <a:lnTo>
                  <a:pt x="3086" y="1127"/>
                </a:lnTo>
                <a:lnTo>
                  <a:pt x="2809" y="777"/>
                </a:lnTo>
                <a:lnTo>
                  <a:pt x="2529" y="506"/>
                </a:lnTo>
                <a:lnTo>
                  <a:pt x="2249" y="235"/>
                </a:lnTo>
                <a:lnTo>
                  <a:pt x="2252" y="239"/>
                </a:lnTo>
                <a:lnTo>
                  <a:pt x="1972" y="47"/>
                </a:lnTo>
                <a:lnTo>
                  <a:pt x="1997" y="50"/>
                </a:lnTo>
                <a:lnTo>
                  <a:pt x="1717" y="165"/>
                </a:lnTo>
                <a:lnTo>
                  <a:pt x="1724" y="159"/>
                </a:lnTo>
                <a:lnTo>
                  <a:pt x="1444" y="435"/>
                </a:lnTo>
                <a:lnTo>
                  <a:pt x="1436" y="441"/>
                </a:lnTo>
                <a:lnTo>
                  <a:pt x="1426" y="442"/>
                </a:lnTo>
                <a:lnTo>
                  <a:pt x="1145" y="442"/>
                </a:lnTo>
                <a:lnTo>
                  <a:pt x="1139" y="441"/>
                </a:lnTo>
                <a:lnTo>
                  <a:pt x="859" y="360"/>
                </a:lnTo>
                <a:lnTo>
                  <a:pt x="884" y="354"/>
                </a:lnTo>
                <a:lnTo>
                  <a:pt x="604" y="642"/>
                </a:lnTo>
                <a:lnTo>
                  <a:pt x="597" y="646"/>
                </a:lnTo>
                <a:lnTo>
                  <a:pt x="317" y="808"/>
                </a:lnTo>
                <a:lnTo>
                  <a:pt x="309" y="811"/>
                </a:lnTo>
                <a:lnTo>
                  <a:pt x="29" y="853"/>
                </a:lnTo>
                <a:lnTo>
                  <a:pt x="18" y="852"/>
                </a:lnTo>
                <a:lnTo>
                  <a:pt x="9" y="849"/>
                </a:lnTo>
                <a:lnTo>
                  <a:pt x="3" y="841"/>
                </a:lnTo>
                <a:lnTo>
                  <a:pt x="0" y="832"/>
                </a:lnTo>
                <a:lnTo>
                  <a:pt x="0" y="821"/>
                </a:lnTo>
                <a:lnTo>
                  <a:pt x="4" y="811"/>
                </a:lnTo>
                <a:lnTo>
                  <a:pt x="12" y="805"/>
                </a:lnTo>
                <a:lnTo>
                  <a:pt x="21" y="802"/>
                </a:lnTo>
                <a:lnTo>
                  <a:pt x="21" y="8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588">
            <a:solidFill>
              <a:srgbClr val="4F622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3429000" y="2819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4" name="Gerade Verbindung 33"/>
          <p:cNvCxnSpPr/>
          <p:nvPr/>
        </p:nvCxnSpPr>
        <p:spPr>
          <a:xfrm>
            <a:off x="2438400" y="19812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59766" y="1768475"/>
            <a:ext cx="75533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2941" y="1771650"/>
            <a:ext cx="7546975" cy="4930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3166" y="1938338"/>
            <a:ext cx="6675438" cy="4344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874116" y="2389188"/>
            <a:ext cx="6713538" cy="1901825"/>
          </a:xfrm>
          <a:custGeom>
            <a:avLst/>
            <a:gdLst/>
            <a:ahLst/>
            <a:cxnLst>
              <a:cxn ang="0">
                <a:pos x="292" y="763"/>
              </a:cxn>
              <a:cxn ang="0">
                <a:pos x="846" y="318"/>
              </a:cxn>
              <a:cxn ang="0">
                <a:pos x="865" y="310"/>
              </a:cxn>
              <a:cxn ang="0">
                <a:pos x="1145" y="391"/>
              </a:cxn>
              <a:cxn ang="0">
                <a:pos x="1689" y="122"/>
              </a:cxn>
              <a:cxn ang="0">
                <a:pos x="1989" y="0"/>
              </a:cxn>
              <a:cxn ang="0">
                <a:pos x="2282" y="197"/>
              </a:cxn>
              <a:cxn ang="0">
                <a:pos x="2845" y="740"/>
              </a:cxn>
              <a:cxn ang="0">
                <a:pos x="3689" y="1892"/>
              </a:cxn>
              <a:cxn ang="0">
                <a:pos x="3952" y="1826"/>
              </a:cxn>
              <a:cxn ang="0">
                <a:pos x="4522" y="2102"/>
              </a:cxn>
              <a:cxn ang="0">
                <a:pos x="5067" y="2181"/>
              </a:cxn>
              <a:cxn ang="0">
                <a:pos x="5364" y="2349"/>
              </a:cxn>
              <a:cxn ang="0">
                <a:pos x="5906" y="2201"/>
              </a:cxn>
              <a:cxn ang="0">
                <a:pos x="6463" y="1963"/>
              </a:cxn>
              <a:cxn ang="0">
                <a:pos x="6756" y="1945"/>
              </a:cxn>
              <a:cxn ang="0">
                <a:pos x="7030" y="2061"/>
              </a:cxn>
              <a:cxn ang="0">
                <a:pos x="7576" y="1809"/>
              </a:cxn>
              <a:cxn ang="0">
                <a:pos x="8144" y="1518"/>
              </a:cxn>
              <a:cxn ang="0">
                <a:pos x="8446" y="1450"/>
              </a:cxn>
              <a:cxn ang="0">
                <a:pos x="8457" y="1476"/>
              </a:cxn>
              <a:cxn ang="0">
                <a:pos x="8438" y="1496"/>
              </a:cxn>
              <a:cxn ang="0">
                <a:pos x="7887" y="1657"/>
              </a:cxn>
              <a:cxn ang="0">
                <a:pos x="7322" y="2092"/>
              </a:cxn>
              <a:cxn ang="0">
                <a:pos x="7028" y="2113"/>
              </a:cxn>
              <a:cxn ang="0">
                <a:pos x="6752" y="1996"/>
              </a:cxn>
              <a:cxn ang="0">
                <a:pos x="6203" y="2111"/>
              </a:cxn>
              <a:cxn ang="0">
                <a:pos x="5638" y="2312"/>
              </a:cxn>
              <a:cxn ang="0">
                <a:pos x="5337" y="2393"/>
              </a:cxn>
              <a:cxn ang="0">
                <a:pos x="4793" y="2264"/>
              </a:cxn>
              <a:cxn ang="0">
                <a:pos x="4498" y="2147"/>
              </a:cxn>
              <a:cxn ang="0">
                <a:pos x="3954" y="1876"/>
              </a:cxn>
              <a:cxn ang="0">
                <a:pos x="3658" y="1931"/>
              </a:cxn>
              <a:cxn ang="0">
                <a:pos x="3367" y="1530"/>
              </a:cxn>
              <a:cxn ang="0">
                <a:pos x="2529" y="506"/>
              </a:cxn>
              <a:cxn ang="0">
                <a:pos x="1972" y="47"/>
              </a:cxn>
              <a:cxn ang="0">
                <a:pos x="1724" y="159"/>
              </a:cxn>
              <a:cxn ang="0">
                <a:pos x="1426" y="442"/>
              </a:cxn>
              <a:cxn ang="0">
                <a:pos x="859" y="360"/>
              </a:cxn>
              <a:cxn ang="0">
                <a:pos x="597" y="646"/>
              </a:cxn>
              <a:cxn ang="0">
                <a:pos x="29" y="853"/>
              </a:cxn>
              <a:cxn ang="0">
                <a:pos x="3" y="841"/>
              </a:cxn>
              <a:cxn ang="0">
                <a:pos x="4" y="811"/>
              </a:cxn>
              <a:cxn ang="0">
                <a:pos x="21" y="802"/>
              </a:cxn>
            </a:cxnLst>
            <a:rect l="0" t="0" r="r" b="b"/>
            <a:pathLst>
              <a:path w="8457" h="2397">
                <a:moveTo>
                  <a:pt x="21" y="802"/>
                </a:moveTo>
                <a:lnTo>
                  <a:pt x="302" y="760"/>
                </a:lnTo>
                <a:lnTo>
                  <a:pt x="292" y="763"/>
                </a:lnTo>
                <a:lnTo>
                  <a:pt x="572" y="601"/>
                </a:lnTo>
                <a:lnTo>
                  <a:pt x="566" y="606"/>
                </a:lnTo>
                <a:lnTo>
                  <a:pt x="846" y="318"/>
                </a:lnTo>
                <a:lnTo>
                  <a:pt x="853" y="313"/>
                </a:lnTo>
                <a:lnTo>
                  <a:pt x="859" y="310"/>
                </a:lnTo>
                <a:lnTo>
                  <a:pt x="865" y="310"/>
                </a:lnTo>
                <a:lnTo>
                  <a:pt x="873" y="310"/>
                </a:lnTo>
                <a:lnTo>
                  <a:pt x="1153" y="391"/>
                </a:lnTo>
                <a:lnTo>
                  <a:pt x="1145" y="391"/>
                </a:lnTo>
                <a:lnTo>
                  <a:pt x="1426" y="391"/>
                </a:lnTo>
                <a:lnTo>
                  <a:pt x="1408" y="397"/>
                </a:lnTo>
                <a:lnTo>
                  <a:pt x="1689" y="122"/>
                </a:lnTo>
                <a:lnTo>
                  <a:pt x="1696" y="117"/>
                </a:lnTo>
                <a:lnTo>
                  <a:pt x="1977" y="2"/>
                </a:lnTo>
                <a:lnTo>
                  <a:pt x="1989" y="0"/>
                </a:lnTo>
                <a:lnTo>
                  <a:pt x="1995" y="2"/>
                </a:lnTo>
                <a:lnTo>
                  <a:pt x="2001" y="5"/>
                </a:lnTo>
                <a:lnTo>
                  <a:pt x="2282" y="197"/>
                </a:lnTo>
                <a:lnTo>
                  <a:pt x="2285" y="198"/>
                </a:lnTo>
                <a:lnTo>
                  <a:pt x="2565" y="469"/>
                </a:lnTo>
                <a:lnTo>
                  <a:pt x="2845" y="740"/>
                </a:lnTo>
                <a:lnTo>
                  <a:pt x="3127" y="1096"/>
                </a:lnTo>
                <a:lnTo>
                  <a:pt x="3409" y="1501"/>
                </a:lnTo>
                <a:lnTo>
                  <a:pt x="3689" y="1892"/>
                </a:lnTo>
                <a:lnTo>
                  <a:pt x="3662" y="1881"/>
                </a:lnTo>
                <a:lnTo>
                  <a:pt x="3944" y="1826"/>
                </a:lnTo>
                <a:lnTo>
                  <a:pt x="3952" y="1826"/>
                </a:lnTo>
                <a:lnTo>
                  <a:pt x="3960" y="1828"/>
                </a:lnTo>
                <a:lnTo>
                  <a:pt x="4240" y="1952"/>
                </a:lnTo>
                <a:lnTo>
                  <a:pt x="4522" y="2102"/>
                </a:lnTo>
                <a:lnTo>
                  <a:pt x="4799" y="2214"/>
                </a:lnTo>
                <a:lnTo>
                  <a:pt x="4786" y="2212"/>
                </a:lnTo>
                <a:lnTo>
                  <a:pt x="5067" y="2181"/>
                </a:lnTo>
                <a:lnTo>
                  <a:pt x="5076" y="2181"/>
                </a:lnTo>
                <a:lnTo>
                  <a:pt x="5084" y="2184"/>
                </a:lnTo>
                <a:lnTo>
                  <a:pt x="5364" y="2349"/>
                </a:lnTo>
                <a:lnTo>
                  <a:pt x="5344" y="2346"/>
                </a:lnTo>
                <a:lnTo>
                  <a:pt x="5624" y="2262"/>
                </a:lnTo>
                <a:lnTo>
                  <a:pt x="5906" y="2201"/>
                </a:lnTo>
                <a:lnTo>
                  <a:pt x="5899" y="2203"/>
                </a:lnTo>
                <a:lnTo>
                  <a:pt x="6180" y="2064"/>
                </a:lnTo>
                <a:lnTo>
                  <a:pt x="6463" y="1963"/>
                </a:lnTo>
                <a:lnTo>
                  <a:pt x="6469" y="1962"/>
                </a:lnTo>
                <a:lnTo>
                  <a:pt x="6749" y="1945"/>
                </a:lnTo>
                <a:lnTo>
                  <a:pt x="6756" y="1945"/>
                </a:lnTo>
                <a:lnTo>
                  <a:pt x="6762" y="1946"/>
                </a:lnTo>
                <a:lnTo>
                  <a:pt x="7042" y="2063"/>
                </a:lnTo>
                <a:lnTo>
                  <a:pt x="7030" y="2061"/>
                </a:lnTo>
                <a:lnTo>
                  <a:pt x="7310" y="2043"/>
                </a:lnTo>
                <a:lnTo>
                  <a:pt x="7296" y="2049"/>
                </a:lnTo>
                <a:lnTo>
                  <a:pt x="7576" y="1809"/>
                </a:lnTo>
                <a:lnTo>
                  <a:pt x="7858" y="1615"/>
                </a:lnTo>
                <a:lnTo>
                  <a:pt x="7864" y="1611"/>
                </a:lnTo>
                <a:lnTo>
                  <a:pt x="8144" y="1518"/>
                </a:lnTo>
                <a:lnTo>
                  <a:pt x="8426" y="1446"/>
                </a:lnTo>
                <a:lnTo>
                  <a:pt x="8437" y="1446"/>
                </a:lnTo>
                <a:lnTo>
                  <a:pt x="8446" y="1450"/>
                </a:lnTo>
                <a:lnTo>
                  <a:pt x="8452" y="1456"/>
                </a:lnTo>
                <a:lnTo>
                  <a:pt x="8457" y="1465"/>
                </a:lnTo>
                <a:lnTo>
                  <a:pt x="8457" y="1476"/>
                </a:lnTo>
                <a:lnTo>
                  <a:pt x="8454" y="1485"/>
                </a:lnTo>
                <a:lnTo>
                  <a:pt x="8448" y="1492"/>
                </a:lnTo>
                <a:lnTo>
                  <a:pt x="8438" y="1496"/>
                </a:lnTo>
                <a:lnTo>
                  <a:pt x="8160" y="1566"/>
                </a:lnTo>
                <a:lnTo>
                  <a:pt x="7880" y="1660"/>
                </a:lnTo>
                <a:lnTo>
                  <a:pt x="7887" y="1657"/>
                </a:lnTo>
                <a:lnTo>
                  <a:pt x="7609" y="1848"/>
                </a:lnTo>
                <a:lnTo>
                  <a:pt x="7328" y="2088"/>
                </a:lnTo>
                <a:lnTo>
                  <a:pt x="7322" y="2092"/>
                </a:lnTo>
                <a:lnTo>
                  <a:pt x="7313" y="2094"/>
                </a:lnTo>
                <a:lnTo>
                  <a:pt x="7033" y="2113"/>
                </a:lnTo>
                <a:lnTo>
                  <a:pt x="7028" y="2113"/>
                </a:lnTo>
                <a:lnTo>
                  <a:pt x="7022" y="2110"/>
                </a:lnTo>
                <a:lnTo>
                  <a:pt x="6742" y="1993"/>
                </a:lnTo>
                <a:lnTo>
                  <a:pt x="6752" y="1996"/>
                </a:lnTo>
                <a:lnTo>
                  <a:pt x="6472" y="2013"/>
                </a:lnTo>
                <a:lnTo>
                  <a:pt x="6480" y="2011"/>
                </a:lnTo>
                <a:lnTo>
                  <a:pt x="6203" y="2111"/>
                </a:lnTo>
                <a:lnTo>
                  <a:pt x="5923" y="2250"/>
                </a:lnTo>
                <a:lnTo>
                  <a:pt x="5917" y="2251"/>
                </a:lnTo>
                <a:lnTo>
                  <a:pt x="5638" y="2312"/>
                </a:lnTo>
                <a:lnTo>
                  <a:pt x="5358" y="2396"/>
                </a:lnTo>
                <a:lnTo>
                  <a:pt x="5347" y="2397"/>
                </a:lnTo>
                <a:lnTo>
                  <a:pt x="5337" y="2393"/>
                </a:lnTo>
                <a:lnTo>
                  <a:pt x="5057" y="2228"/>
                </a:lnTo>
                <a:lnTo>
                  <a:pt x="5073" y="2232"/>
                </a:lnTo>
                <a:lnTo>
                  <a:pt x="4793" y="2264"/>
                </a:lnTo>
                <a:lnTo>
                  <a:pt x="4786" y="2264"/>
                </a:lnTo>
                <a:lnTo>
                  <a:pt x="4780" y="2262"/>
                </a:lnTo>
                <a:lnTo>
                  <a:pt x="4498" y="2147"/>
                </a:lnTo>
                <a:lnTo>
                  <a:pt x="4220" y="1999"/>
                </a:lnTo>
                <a:lnTo>
                  <a:pt x="3940" y="1874"/>
                </a:lnTo>
                <a:lnTo>
                  <a:pt x="3954" y="1876"/>
                </a:lnTo>
                <a:lnTo>
                  <a:pt x="3672" y="1931"/>
                </a:lnTo>
                <a:lnTo>
                  <a:pt x="3666" y="1932"/>
                </a:lnTo>
                <a:lnTo>
                  <a:pt x="3658" y="1931"/>
                </a:lnTo>
                <a:lnTo>
                  <a:pt x="3652" y="1926"/>
                </a:lnTo>
                <a:lnTo>
                  <a:pt x="3647" y="1921"/>
                </a:lnTo>
                <a:lnTo>
                  <a:pt x="3367" y="1530"/>
                </a:lnTo>
                <a:lnTo>
                  <a:pt x="3086" y="1127"/>
                </a:lnTo>
                <a:lnTo>
                  <a:pt x="2809" y="777"/>
                </a:lnTo>
                <a:lnTo>
                  <a:pt x="2529" y="506"/>
                </a:lnTo>
                <a:lnTo>
                  <a:pt x="2249" y="235"/>
                </a:lnTo>
                <a:lnTo>
                  <a:pt x="2252" y="239"/>
                </a:lnTo>
                <a:lnTo>
                  <a:pt x="1972" y="47"/>
                </a:lnTo>
                <a:lnTo>
                  <a:pt x="1997" y="50"/>
                </a:lnTo>
                <a:lnTo>
                  <a:pt x="1717" y="165"/>
                </a:lnTo>
                <a:lnTo>
                  <a:pt x="1724" y="159"/>
                </a:lnTo>
                <a:lnTo>
                  <a:pt x="1444" y="435"/>
                </a:lnTo>
                <a:lnTo>
                  <a:pt x="1436" y="441"/>
                </a:lnTo>
                <a:lnTo>
                  <a:pt x="1426" y="442"/>
                </a:lnTo>
                <a:lnTo>
                  <a:pt x="1145" y="442"/>
                </a:lnTo>
                <a:lnTo>
                  <a:pt x="1139" y="441"/>
                </a:lnTo>
                <a:lnTo>
                  <a:pt x="859" y="360"/>
                </a:lnTo>
                <a:lnTo>
                  <a:pt x="884" y="354"/>
                </a:lnTo>
                <a:lnTo>
                  <a:pt x="604" y="642"/>
                </a:lnTo>
                <a:lnTo>
                  <a:pt x="597" y="646"/>
                </a:lnTo>
                <a:lnTo>
                  <a:pt x="317" y="808"/>
                </a:lnTo>
                <a:lnTo>
                  <a:pt x="309" y="811"/>
                </a:lnTo>
                <a:lnTo>
                  <a:pt x="29" y="853"/>
                </a:lnTo>
                <a:lnTo>
                  <a:pt x="18" y="852"/>
                </a:lnTo>
                <a:lnTo>
                  <a:pt x="9" y="849"/>
                </a:lnTo>
                <a:lnTo>
                  <a:pt x="3" y="841"/>
                </a:lnTo>
                <a:lnTo>
                  <a:pt x="0" y="832"/>
                </a:lnTo>
                <a:lnTo>
                  <a:pt x="0" y="821"/>
                </a:lnTo>
                <a:lnTo>
                  <a:pt x="4" y="811"/>
                </a:lnTo>
                <a:lnTo>
                  <a:pt x="12" y="805"/>
                </a:lnTo>
                <a:lnTo>
                  <a:pt x="21" y="802"/>
                </a:lnTo>
                <a:lnTo>
                  <a:pt x="21" y="8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588">
            <a:solidFill>
              <a:srgbClr val="4F622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3429000" y="2819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914400" y="2667000"/>
            <a:ext cx="65532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5486400" y="2283023"/>
            <a:ext cx="1805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Replacement</a:t>
            </a: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Level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96477"/>
            <a:ext cx="7178675" cy="47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914400" y="1383268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Expectancy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</a:t>
            </a:r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1752600" y="5254823"/>
            <a:ext cx="3395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de-DE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600200" y="3200400"/>
            <a:ext cx="339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57200" y="2372380"/>
            <a:ext cx="339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566" y="1828800"/>
            <a:ext cx="709303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hteck 41"/>
          <p:cNvSpPr/>
          <p:nvPr/>
        </p:nvSpPr>
        <p:spPr>
          <a:xfrm>
            <a:off x="5562600" y="13716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Expectancy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Women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7272675" y="3657600"/>
            <a:ext cx="3395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de-DE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824875" y="2590800"/>
            <a:ext cx="339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4300875" y="2133600"/>
            <a:ext cx="339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7994326" y="6581001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Source: HMD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685800" y="3505200"/>
            <a:ext cx="3447257" cy="2900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eform 7"/>
          <p:cNvSpPr>
            <a:spLocks noChangeAspect="1"/>
          </p:cNvSpPr>
          <p:nvPr/>
        </p:nvSpPr>
        <p:spPr bwMode="auto">
          <a:xfrm>
            <a:off x="6572504" y="3318820"/>
            <a:ext cx="1264588" cy="906150"/>
          </a:xfrm>
          <a:custGeom>
            <a:avLst/>
            <a:gdLst>
              <a:gd name="T0" fmla="*/ 2024136 w 453"/>
              <a:gd name="T1" fmla="*/ 147538 h 373"/>
              <a:gd name="T2" fmla="*/ 1864420 w 453"/>
              <a:gd name="T3" fmla="*/ 149143 h 373"/>
              <a:gd name="T4" fmla="*/ 1750399 w 453"/>
              <a:gd name="T5" fmla="*/ 123559 h 373"/>
              <a:gd name="T6" fmla="*/ 1556992 w 453"/>
              <a:gd name="T7" fmla="*/ 124205 h 373"/>
              <a:gd name="T8" fmla="*/ 1335149 w 453"/>
              <a:gd name="T9" fmla="*/ 111174 h 373"/>
              <a:gd name="T10" fmla="*/ 1154736 w 453"/>
              <a:gd name="T11" fmla="*/ 108134 h 373"/>
              <a:gd name="T12" fmla="*/ 1154736 w 453"/>
              <a:gd name="T13" fmla="*/ 78689 h 373"/>
              <a:gd name="T14" fmla="*/ 1053915 w 453"/>
              <a:gd name="T15" fmla="*/ 54585 h 373"/>
              <a:gd name="T16" fmla="*/ 919479 w 453"/>
              <a:gd name="T17" fmla="*/ 46828 h 373"/>
              <a:gd name="T18" fmla="*/ 857444 w 453"/>
              <a:gd name="T19" fmla="*/ 14499 h 373"/>
              <a:gd name="T20" fmla="*/ 637710 w 453"/>
              <a:gd name="T21" fmla="*/ 2613 h 373"/>
              <a:gd name="T22" fmla="*/ 585514 w 453"/>
              <a:gd name="T23" fmla="*/ 23059 h 373"/>
              <a:gd name="T24" fmla="*/ 436572 w 453"/>
              <a:gd name="T25" fmla="*/ 19298 h 373"/>
              <a:gd name="T26" fmla="*/ 323815 w 453"/>
              <a:gd name="T27" fmla="*/ 41131 h 373"/>
              <a:gd name="T28" fmla="*/ 112871 w 453"/>
              <a:gd name="T29" fmla="*/ 51641 h 373"/>
              <a:gd name="T30" fmla="*/ 82531 w 453"/>
              <a:gd name="T31" fmla="*/ 73616 h 373"/>
              <a:gd name="T32" fmla="*/ 188892 w 453"/>
              <a:gd name="T33" fmla="*/ 94837 h 373"/>
              <a:gd name="T34" fmla="*/ 235785 w 453"/>
              <a:gd name="T35" fmla="*/ 113097 h 373"/>
              <a:gd name="T36" fmla="*/ 165508 w 453"/>
              <a:gd name="T37" fmla="*/ 134695 h 373"/>
              <a:gd name="T38" fmla="*/ 86871 w 453"/>
              <a:gd name="T39" fmla="*/ 154474 h 373"/>
              <a:gd name="T40" fmla="*/ 46430 w 453"/>
              <a:gd name="T41" fmla="*/ 180056 h 373"/>
              <a:gd name="T42" fmla="*/ 9820 w 453"/>
              <a:gd name="T43" fmla="*/ 208174 h 373"/>
              <a:gd name="T44" fmla="*/ 148922 w 453"/>
              <a:gd name="T45" fmla="*/ 216429 h 373"/>
              <a:gd name="T46" fmla="*/ 148922 w 453"/>
              <a:gd name="T47" fmla="*/ 242560 h 373"/>
              <a:gd name="T48" fmla="*/ 283765 w 453"/>
              <a:gd name="T49" fmla="*/ 238841 h 373"/>
              <a:gd name="T50" fmla="*/ 420336 w 453"/>
              <a:gd name="T51" fmla="*/ 260434 h 373"/>
              <a:gd name="T52" fmla="*/ 581178 w 453"/>
              <a:gd name="T53" fmla="*/ 280617 h 373"/>
              <a:gd name="T54" fmla="*/ 718167 w 453"/>
              <a:gd name="T55" fmla="*/ 298831 h 373"/>
              <a:gd name="T56" fmla="*/ 774491 w 453"/>
              <a:gd name="T57" fmla="*/ 278093 h 373"/>
              <a:gd name="T58" fmla="*/ 965913 w 453"/>
              <a:gd name="T59" fmla="*/ 283686 h 373"/>
              <a:gd name="T60" fmla="*/ 1072289 w 453"/>
              <a:gd name="T61" fmla="*/ 293152 h 373"/>
              <a:gd name="T62" fmla="*/ 1136357 w 453"/>
              <a:gd name="T63" fmla="*/ 276997 h 373"/>
              <a:gd name="T64" fmla="*/ 1154736 w 453"/>
              <a:gd name="T65" fmla="*/ 245173 h 373"/>
              <a:gd name="T66" fmla="*/ 1325784 w 453"/>
              <a:gd name="T67" fmla="*/ 249200 h 373"/>
              <a:gd name="T68" fmla="*/ 1356123 w 453"/>
              <a:gd name="T69" fmla="*/ 272371 h 373"/>
              <a:gd name="T70" fmla="*/ 1504993 w 453"/>
              <a:gd name="T71" fmla="*/ 269255 h 373"/>
              <a:gd name="T72" fmla="*/ 1695961 w 453"/>
              <a:gd name="T73" fmla="*/ 270948 h 373"/>
              <a:gd name="T74" fmla="*/ 1736446 w 453"/>
              <a:gd name="T75" fmla="*/ 245173 h 373"/>
              <a:gd name="T76" fmla="*/ 1868797 w 453"/>
              <a:gd name="T77" fmla="*/ 227826 h 373"/>
              <a:gd name="T78" fmla="*/ 2039363 w 453"/>
              <a:gd name="T79" fmla="*/ 209114 h 373"/>
              <a:gd name="T80" fmla="*/ 2050342 w 453"/>
              <a:gd name="T81" fmla="*/ 175281 h 373"/>
              <a:gd name="T82" fmla="*/ 2204578 w 453"/>
              <a:gd name="T83" fmla="*/ 161028 h 373"/>
              <a:gd name="T84" fmla="*/ 2327464 w 453"/>
              <a:gd name="T85" fmla="*/ 149688 h 373"/>
              <a:gd name="T86" fmla="*/ 2199288 w 453"/>
              <a:gd name="T87" fmla="*/ 130381 h 373"/>
              <a:gd name="T88" fmla="*/ 2116756 w 453"/>
              <a:gd name="T89" fmla="*/ 123559 h 3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53"/>
              <a:gd name="T136" fmla="*/ 0 h 373"/>
              <a:gd name="T137" fmla="*/ 453 w 453"/>
              <a:gd name="T138" fmla="*/ 373 h 3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53" h="373">
                <a:moveTo>
                  <a:pt x="402" y="162"/>
                </a:moveTo>
                <a:lnTo>
                  <a:pt x="401" y="174"/>
                </a:lnTo>
                <a:lnTo>
                  <a:pt x="394" y="184"/>
                </a:lnTo>
                <a:lnTo>
                  <a:pt x="380" y="178"/>
                </a:lnTo>
                <a:lnTo>
                  <a:pt x="371" y="180"/>
                </a:lnTo>
                <a:lnTo>
                  <a:pt x="363" y="186"/>
                </a:lnTo>
                <a:lnTo>
                  <a:pt x="358" y="177"/>
                </a:lnTo>
                <a:lnTo>
                  <a:pt x="353" y="162"/>
                </a:lnTo>
                <a:lnTo>
                  <a:pt x="341" y="154"/>
                </a:lnTo>
                <a:lnTo>
                  <a:pt x="330" y="151"/>
                </a:lnTo>
                <a:lnTo>
                  <a:pt x="314" y="153"/>
                </a:lnTo>
                <a:lnTo>
                  <a:pt x="303" y="155"/>
                </a:lnTo>
                <a:lnTo>
                  <a:pt x="291" y="149"/>
                </a:lnTo>
                <a:lnTo>
                  <a:pt x="275" y="143"/>
                </a:lnTo>
                <a:lnTo>
                  <a:pt x="260" y="139"/>
                </a:lnTo>
                <a:lnTo>
                  <a:pt x="249" y="140"/>
                </a:lnTo>
                <a:lnTo>
                  <a:pt x="235" y="142"/>
                </a:lnTo>
                <a:lnTo>
                  <a:pt x="225" y="135"/>
                </a:lnTo>
                <a:lnTo>
                  <a:pt x="220" y="123"/>
                </a:lnTo>
                <a:lnTo>
                  <a:pt x="218" y="111"/>
                </a:lnTo>
                <a:lnTo>
                  <a:pt x="225" y="98"/>
                </a:lnTo>
                <a:lnTo>
                  <a:pt x="223" y="83"/>
                </a:lnTo>
                <a:lnTo>
                  <a:pt x="217" y="72"/>
                </a:lnTo>
                <a:lnTo>
                  <a:pt x="205" y="68"/>
                </a:lnTo>
                <a:lnTo>
                  <a:pt x="194" y="72"/>
                </a:lnTo>
                <a:lnTo>
                  <a:pt x="184" y="68"/>
                </a:lnTo>
                <a:lnTo>
                  <a:pt x="179" y="58"/>
                </a:lnTo>
                <a:lnTo>
                  <a:pt x="177" y="46"/>
                </a:lnTo>
                <a:lnTo>
                  <a:pt x="175" y="32"/>
                </a:lnTo>
                <a:lnTo>
                  <a:pt x="167" y="18"/>
                </a:lnTo>
                <a:lnTo>
                  <a:pt x="155" y="7"/>
                </a:lnTo>
                <a:lnTo>
                  <a:pt x="141" y="0"/>
                </a:lnTo>
                <a:lnTo>
                  <a:pt x="124" y="3"/>
                </a:lnTo>
                <a:lnTo>
                  <a:pt x="127" y="15"/>
                </a:lnTo>
                <a:lnTo>
                  <a:pt x="124" y="23"/>
                </a:lnTo>
                <a:lnTo>
                  <a:pt x="114" y="29"/>
                </a:lnTo>
                <a:lnTo>
                  <a:pt x="105" y="27"/>
                </a:lnTo>
                <a:lnTo>
                  <a:pt x="97" y="17"/>
                </a:lnTo>
                <a:lnTo>
                  <a:pt x="85" y="24"/>
                </a:lnTo>
                <a:lnTo>
                  <a:pt x="81" y="34"/>
                </a:lnTo>
                <a:lnTo>
                  <a:pt x="70" y="42"/>
                </a:lnTo>
                <a:lnTo>
                  <a:pt x="63" y="51"/>
                </a:lnTo>
                <a:lnTo>
                  <a:pt x="51" y="59"/>
                </a:lnTo>
                <a:lnTo>
                  <a:pt x="37" y="65"/>
                </a:lnTo>
                <a:lnTo>
                  <a:pt x="22" y="64"/>
                </a:lnTo>
                <a:lnTo>
                  <a:pt x="6" y="67"/>
                </a:lnTo>
                <a:lnTo>
                  <a:pt x="11" y="80"/>
                </a:lnTo>
                <a:lnTo>
                  <a:pt x="16" y="92"/>
                </a:lnTo>
                <a:lnTo>
                  <a:pt x="26" y="98"/>
                </a:lnTo>
                <a:lnTo>
                  <a:pt x="32" y="107"/>
                </a:lnTo>
                <a:lnTo>
                  <a:pt x="37" y="118"/>
                </a:lnTo>
                <a:lnTo>
                  <a:pt x="48" y="119"/>
                </a:lnTo>
                <a:lnTo>
                  <a:pt x="54" y="131"/>
                </a:lnTo>
                <a:lnTo>
                  <a:pt x="46" y="141"/>
                </a:lnTo>
                <a:lnTo>
                  <a:pt x="37" y="146"/>
                </a:lnTo>
                <a:lnTo>
                  <a:pt x="30" y="154"/>
                </a:lnTo>
                <a:lnTo>
                  <a:pt x="32" y="168"/>
                </a:lnTo>
                <a:lnTo>
                  <a:pt x="35" y="182"/>
                </a:lnTo>
                <a:lnTo>
                  <a:pt x="24" y="185"/>
                </a:lnTo>
                <a:lnTo>
                  <a:pt x="17" y="193"/>
                </a:lnTo>
                <a:lnTo>
                  <a:pt x="14" y="206"/>
                </a:lnTo>
                <a:lnTo>
                  <a:pt x="19" y="215"/>
                </a:lnTo>
                <a:lnTo>
                  <a:pt x="9" y="225"/>
                </a:lnTo>
                <a:lnTo>
                  <a:pt x="3" y="236"/>
                </a:lnTo>
                <a:lnTo>
                  <a:pt x="0" y="248"/>
                </a:lnTo>
                <a:lnTo>
                  <a:pt x="2" y="260"/>
                </a:lnTo>
                <a:lnTo>
                  <a:pt x="10" y="270"/>
                </a:lnTo>
                <a:lnTo>
                  <a:pt x="20" y="265"/>
                </a:lnTo>
                <a:lnTo>
                  <a:pt x="29" y="270"/>
                </a:lnTo>
                <a:lnTo>
                  <a:pt x="33" y="281"/>
                </a:lnTo>
                <a:lnTo>
                  <a:pt x="28" y="292"/>
                </a:lnTo>
                <a:lnTo>
                  <a:pt x="29" y="303"/>
                </a:lnTo>
                <a:lnTo>
                  <a:pt x="30" y="305"/>
                </a:lnTo>
                <a:lnTo>
                  <a:pt x="40" y="302"/>
                </a:lnTo>
                <a:lnTo>
                  <a:pt x="55" y="298"/>
                </a:lnTo>
                <a:lnTo>
                  <a:pt x="67" y="302"/>
                </a:lnTo>
                <a:lnTo>
                  <a:pt x="75" y="313"/>
                </a:lnTo>
                <a:lnTo>
                  <a:pt x="82" y="325"/>
                </a:lnTo>
                <a:lnTo>
                  <a:pt x="94" y="334"/>
                </a:lnTo>
                <a:lnTo>
                  <a:pt x="107" y="340"/>
                </a:lnTo>
                <a:lnTo>
                  <a:pt x="113" y="350"/>
                </a:lnTo>
                <a:lnTo>
                  <a:pt x="116" y="363"/>
                </a:lnTo>
                <a:lnTo>
                  <a:pt x="125" y="371"/>
                </a:lnTo>
                <a:lnTo>
                  <a:pt x="140" y="373"/>
                </a:lnTo>
                <a:lnTo>
                  <a:pt x="147" y="371"/>
                </a:lnTo>
                <a:lnTo>
                  <a:pt x="143" y="356"/>
                </a:lnTo>
                <a:lnTo>
                  <a:pt x="151" y="347"/>
                </a:lnTo>
                <a:lnTo>
                  <a:pt x="162" y="345"/>
                </a:lnTo>
                <a:lnTo>
                  <a:pt x="176" y="349"/>
                </a:lnTo>
                <a:lnTo>
                  <a:pt x="188" y="354"/>
                </a:lnTo>
                <a:lnTo>
                  <a:pt x="197" y="351"/>
                </a:lnTo>
                <a:lnTo>
                  <a:pt x="203" y="360"/>
                </a:lnTo>
                <a:lnTo>
                  <a:pt x="209" y="366"/>
                </a:lnTo>
                <a:lnTo>
                  <a:pt x="219" y="368"/>
                </a:lnTo>
                <a:lnTo>
                  <a:pt x="225" y="362"/>
                </a:lnTo>
                <a:lnTo>
                  <a:pt x="221" y="346"/>
                </a:lnTo>
                <a:lnTo>
                  <a:pt x="216" y="330"/>
                </a:lnTo>
                <a:lnTo>
                  <a:pt x="216" y="318"/>
                </a:lnTo>
                <a:lnTo>
                  <a:pt x="225" y="306"/>
                </a:lnTo>
                <a:lnTo>
                  <a:pt x="236" y="301"/>
                </a:lnTo>
                <a:lnTo>
                  <a:pt x="247" y="303"/>
                </a:lnTo>
                <a:lnTo>
                  <a:pt x="258" y="311"/>
                </a:lnTo>
                <a:lnTo>
                  <a:pt x="260" y="320"/>
                </a:lnTo>
                <a:lnTo>
                  <a:pt x="259" y="331"/>
                </a:lnTo>
                <a:lnTo>
                  <a:pt x="264" y="340"/>
                </a:lnTo>
                <a:lnTo>
                  <a:pt x="274" y="342"/>
                </a:lnTo>
                <a:lnTo>
                  <a:pt x="284" y="340"/>
                </a:lnTo>
                <a:lnTo>
                  <a:pt x="293" y="336"/>
                </a:lnTo>
                <a:lnTo>
                  <a:pt x="307" y="340"/>
                </a:lnTo>
                <a:lnTo>
                  <a:pt x="319" y="344"/>
                </a:lnTo>
                <a:lnTo>
                  <a:pt x="330" y="338"/>
                </a:lnTo>
                <a:lnTo>
                  <a:pt x="335" y="337"/>
                </a:lnTo>
                <a:lnTo>
                  <a:pt x="339" y="316"/>
                </a:lnTo>
                <a:lnTo>
                  <a:pt x="338" y="306"/>
                </a:lnTo>
                <a:lnTo>
                  <a:pt x="340" y="294"/>
                </a:lnTo>
                <a:lnTo>
                  <a:pt x="348" y="286"/>
                </a:lnTo>
                <a:lnTo>
                  <a:pt x="364" y="284"/>
                </a:lnTo>
                <a:lnTo>
                  <a:pt x="379" y="280"/>
                </a:lnTo>
                <a:lnTo>
                  <a:pt x="390" y="273"/>
                </a:lnTo>
                <a:lnTo>
                  <a:pt x="397" y="261"/>
                </a:lnTo>
                <a:lnTo>
                  <a:pt x="396" y="245"/>
                </a:lnTo>
                <a:lnTo>
                  <a:pt x="392" y="231"/>
                </a:lnTo>
                <a:lnTo>
                  <a:pt x="399" y="219"/>
                </a:lnTo>
                <a:lnTo>
                  <a:pt x="412" y="218"/>
                </a:lnTo>
                <a:lnTo>
                  <a:pt x="423" y="213"/>
                </a:lnTo>
                <a:lnTo>
                  <a:pt x="429" y="201"/>
                </a:lnTo>
                <a:lnTo>
                  <a:pt x="440" y="196"/>
                </a:lnTo>
                <a:lnTo>
                  <a:pt x="449" y="193"/>
                </a:lnTo>
                <a:lnTo>
                  <a:pt x="453" y="187"/>
                </a:lnTo>
                <a:lnTo>
                  <a:pt x="447" y="175"/>
                </a:lnTo>
                <a:lnTo>
                  <a:pt x="436" y="171"/>
                </a:lnTo>
                <a:lnTo>
                  <a:pt x="428" y="163"/>
                </a:lnTo>
                <a:lnTo>
                  <a:pt x="430" y="155"/>
                </a:lnTo>
                <a:lnTo>
                  <a:pt x="423" y="153"/>
                </a:lnTo>
                <a:lnTo>
                  <a:pt x="412" y="154"/>
                </a:lnTo>
                <a:lnTo>
                  <a:pt x="402" y="16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" name="Freeform 9"/>
          <p:cNvSpPr>
            <a:spLocks noChangeAspect="1"/>
          </p:cNvSpPr>
          <p:nvPr/>
        </p:nvSpPr>
        <p:spPr bwMode="auto">
          <a:xfrm>
            <a:off x="7362655" y="2130908"/>
            <a:ext cx="1492836" cy="1408572"/>
          </a:xfrm>
          <a:custGeom>
            <a:avLst/>
            <a:gdLst>
              <a:gd name="T0" fmla="*/ 0 w 535"/>
              <a:gd name="T1" fmla="*/ 0 h 579"/>
              <a:gd name="T2" fmla="*/ 0 w 535"/>
              <a:gd name="T3" fmla="*/ 0 h 579"/>
              <a:gd name="T4" fmla="*/ 0 w 535"/>
              <a:gd name="T5" fmla="*/ 0 h 579"/>
              <a:gd name="T6" fmla="*/ 0 w 535"/>
              <a:gd name="T7" fmla="*/ 0 h 579"/>
              <a:gd name="T8" fmla="*/ 0 w 535"/>
              <a:gd name="T9" fmla="*/ 0 h 579"/>
              <a:gd name="T10" fmla="*/ 0 w 535"/>
              <a:gd name="T11" fmla="*/ 0 h 579"/>
              <a:gd name="T12" fmla="*/ 0 w 535"/>
              <a:gd name="T13" fmla="*/ 0 h 579"/>
              <a:gd name="T14" fmla="*/ 0 w 535"/>
              <a:gd name="T15" fmla="*/ 0 h 579"/>
              <a:gd name="T16" fmla="*/ 0 w 535"/>
              <a:gd name="T17" fmla="*/ 0 h 579"/>
              <a:gd name="T18" fmla="*/ 0 w 535"/>
              <a:gd name="T19" fmla="*/ 0 h 579"/>
              <a:gd name="T20" fmla="*/ 0 w 535"/>
              <a:gd name="T21" fmla="*/ 0 h 579"/>
              <a:gd name="T22" fmla="*/ 0 w 535"/>
              <a:gd name="T23" fmla="*/ 0 h 579"/>
              <a:gd name="T24" fmla="*/ 0 w 535"/>
              <a:gd name="T25" fmla="*/ 0 h 579"/>
              <a:gd name="T26" fmla="*/ 0 w 535"/>
              <a:gd name="T27" fmla="*/ 0 h 579"/>
              <a:gd name="T28" fmla="*/ 0 w 535"/>
              <a:gd name="T29" fmla="*/ 0 h 579"/>
              <a:gd name="T30" fmla="*/ 0 w 535"/>
              <a:gd name="T31" fmla="*/ 0 h 579"/>
              <a:gd name="T32" fmla="*/ 0 w 535"/>
              <a:gd name="T33" fmla="*/ 0 h 579"/>
              <a:gd name="T34" fmla="*/ 0 w 535"/>
              <a:gd name="T35" fmla="*/ 0 h 579"/>
              <a:gd name="T36" fmla="*/ 0 w 535"/>
              <a:gd name="T37" fmla="*/ 0 h 579"/>
              <a:gd name="T38" fmla="*/ 0 w 535"/>
              <a:gd name="T39" fmla="*/ 0 h 579"/>
              <a:gd name="T40" fmla="*/ 0 w 535"/>
              <a:gd name="T41" fmla="*/ 0 h 579"/>
              <a:gd name="T42" fmla="*/ 0 w 535"/>
              <a:gd name="T43" fmla="*/ 0 h 579"/>
              <a:gd name="T44" fmla="*/ 0 w 535"/>
              <a:gd name="T45" fmla="*/ 0 h 579"/>
              <a:gd name="T46" fmla="*/ 0 w 535"/>
              <a:gd name="T47" fmla="*/ 0 h 579"/>
              <a:gd name="T48" fmla="*/ 0 w 535"/>
              <a:gd name="T49" fmla="*/ 0 h 579"/>
              <a:gd name="T50" fmla="*/ 0 w 535"/>
              <a:gd name="T51" fmla="*/ 0 h 579"/>
              <a:gd name="T52" fmla="*/ 0 w 535"/>
              <a:gd name="T53" fmla="*/ 0 h 579"/>
              <a:gd name="T54" fmla="*/ 0 w 535"/>
              <a:gd name="T55" fmla="*/ 0 h 579"/>
              <a:gd name="T56" fmla="*/ 0 w 535"/>
              <a:gd name="T57" fmla="*/ 0 h 579"/>
              <a:gd name="T58" fmla="*/ 0 w 535"/>
              <a:gd name="T59" fmla="*/ 0 h 579"/>
              <a:gd name="T60" fmla="*/ 0 w 535"/>
              <a:gd name="T61" fmla="*/ 0 h 579"/>
              <a:gd name="T62" fmla="*/ 0 w 535"/>
              <a:gd name="T63" fmla="*/ 0 h 579"/>
              <a:gd name="T64" fmla="*/ 0 w 535"/>
              <a:gd name="T65" fmla="*/ 0 h 579"/>
              <a:gd name="T66" fmla="*/ 0 w 535"/>
              <a:gd name="T67" fmla="*/ 0 h 579"/>
              <a:gd name="T68" fmla="*/ 0 w 535"/>
              <a:gd name="T69" fmla="*/ 0 h 579"/>
              <a:gd name="T70" fmla="*/ 0 w 535"/>
              <a:gd name="T71" fmla="*/ 0 h 579"/>
              <a:gd name="T72" fmla="*/ 0 w 535"/>
              <a:gd name="T73" fmla="*/ 0 h 579"/>
              <a:gd name="T74" fmla="*/ 0 w 535"/>
              <a:gd name="T75" fmla="*/ 0 h 579"/>
              <a:gd name="T76" fmla="*/ 0 w 535"/>
              <a:gd name="T77" fmla="*/ 0 h 579"/>
              <a:gd name="T78" fmla="*/ 0 w 535"/>
              <a:gd name="T79" fmla="*/ 0 h 579"/>
              <a:gd name="T80" fmla="*/ 0 w 535"/>
              <a:gd name="T81" fmla="*/ 0 h 579"/>
              <a:gd name="T82" fmla="*/ 0 w 535"/>
              <a:gd name="T83" fmla="*/ 0 h 579"/>
              <a:gd name="T84" fmla="*/ 0 w 535"/>
              <a:gd name="T85" fmla="*/ 0 h 579"/>
              <a:gd name="T86" fmla="*/ 0 w 535"/>
              <a:gd name="T87" fmla="*/ 0 h 579"/>
              <a:gd name="T88" fmla="*/ 0 w 535"/>
              <a:gd name="T89" fmla="*/ 0 h 579"/>
              <a:gd name="T90" fmla="*/ 0 w 535"/>
              <a:gd name="T91" fmla="*/ 0 h 579"/>
              <a:gd name="T92" fmla="*/ 0 w 535"/>
              <a:gd name="T93" fmla="*/ 0 h 579"/>
              <a:gd name="T94" fmla="*/ 0 w 535"/>
              <a:gd name="T95" fmla="*/ 0 h 579"/>
              <a:gd name="T96" fmla="*/ 0 w 535"/>
              <a:gd name="T97" fmla="*/ 0 h 579"/>
              <a:gd name="T98" fmla="*/ 0 w 535"/>
              <a:gd name="T99" fmla="*/ 0 h 579"/>
              <a:gd name="T100" fmla="*/ 0 w 535"/>
              <a:gd name="T101" fmla="*/ 0 h 579"/>
              <a:gd name="T102" fmla="*/ 0 w 535"/>
              <a:gd name="T103" fmla="*/ 0 h 579"/>
              <a:gd name="T104" fmla="*/ 0 w 535"/>
              <a:gd name="T105" fmla="*/ 0 h 579"/>
              <a:gd name="T106" fmla="*/ 0 w 535"/>
              <a:gd name="T107" fmla="*/ 0 h 579"/>
              <a:gd name="T108" fmla="*/ 0 w 535"/>
              <a:gd name="T109" fmla="*/ 0 h 579"/>
              <a:gd name="T110" fmla="*/ 0 w 535"/>
              <a:gd name="T111" fmla="*/ 0 h 5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5"/>
              <a:gd name="T169" fmla="*/ 0 h 579"/>
              <a:gd name="T170" fmla="*/ 535 w 535"/>
              <a:gd name="T171" fmla="*/ 579 h 5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5" h="579">
                <a:moveTo>
                  <a:pt x="56" y="44"/>
                </a:moveTo>
                <a:lnTo>
                  <a:pt x="49" y="53"/>
                </a:lnTo>
                <a:lnTo>
                  <a:pt x="38" y="52"/>
                </a:lnTo>
                <a:lnTo>
                  <a:pt x="26" y="59"/>
                </a:lnTo>
                <a:lnTo>
                  <a:pt x="12" y="63"/>
                </a:lnTo>
                <a:lnTo>
                  <a:pt x="5" y="71"/>
                </a:lnTo>
                <a:lnTo>
                  <a:pt x="2" y="83"/>
                </a:lnTo>
                <a:lnTo>
                  <a:pt x="6" y="93"/>
                </a:lnTo>
                <a:lnTo>
                  <a:pt x="10" y="102"/>
                </a:lnTo>
                <a:lnTo>
                  <a:pt x="11" y="107"/>
                </a:lnTo>
                <a:lnTo>
                  <a:pt x="3" y="115"/>
                </a:lnTo>
                <a:lnTo>
                  <a:pt x="0" y="123"/>
                </a:lnTo>
                <a:lnTo>
                  <a:pt x="6" y="129"/>
                </a:lnTo>
                <a:lnTo>
                  <a:pt x="17" y="134"/>
                </a:lnTo>
                <a:lnTo>
                  <a:pt x="30" y="138"/>
                </a:lnTo>
                <a:lnTo>
                  <a:pt x="40" y="143"/>
                </a:lnTo>
                <a:lnTo>
                  <a:pt x="47" y="153"/>
                </a:lnTo>
                <a:lnTo>
                  <a:pt x="54" y="162"/>
                </a:lnTo>
                <a:lnTo>
                  <a:pt x="64" y="171"/>
                </a:lnTo>
                <a:lnTo>
                  <a:pt x="75" y="175"/>
                </a:lnTo>
                <a:lnTo>
                  <a:pt x="89" y="178"/>
                </a:lnTo>
                <a:lnTo>
                  <a:pt x="92" y="188"/>
                </a:lnTo>
                <a:lnTo>
                  <a:pt x="89" y="203"/>
                </a:lnTo>
                <a:lnTo>
                  <a:pt x="90" y="217"/>
                </a:lnTo>
                <a:lnTo>
                  <a:pt x="92" y="233"/>
                </a:lnTo>
                <a:lnTo>
                  <a:pt x="90" y="244"/>
                </a:lnTo>
                <a:lnTo>
                  <a:pt x="92" y="256"/>
                </a:lnTo>
                <a:lnTo>
                  <a:pt x="98" y="261"/>
                </a:lnTo>
                <a:lnTo>
                  <a:pt x="109" y="260"/>
                </a:lnTo>
                <a:lnTo>
                  <a:pt x="120" y="261"/>
                </a:lnTo>
                <a:lnTo>
                  <a:pt x="124" y="270"/>
                </a:lnTo>
                <a:lnTo>
                  <a:pt x="121" y="280"/>
                </a:lnTo>
                <a:lnTo>
                  <a:pt x="123" y="291"/>
                </a:lnTo>
                <a:lnTo>
                  <a:pt x="129" y="299"/>
                </a:lnTo>
                <a:lnTo>
                  <a:pt x="137" y="310"/>
                </a:lnTo>
                <a:lnTo>
                  <a:pt x="140" y="319"/>
                </a:lnTo>
                <a:lnTo>
                  <a:pt x="136" y="331"/>
                </a:lnTo>
                <a:lnTo>
                  <a:pt x="135" y="346"/>
                </a:lnTo>
                <a:lnTo>
                  <a:pt x="137" y="358"/>
                </a:lnTo>
                <a:lnTo>
                  <a:pt x="143" y="370"/>
                </a:lnTo>
                <a:lnTo>
                  <a:pt x="153" y="379"/>
                </a:lnTo>
                <a:lnTo>
                  <a:pt x="165" y="385"/>
                </a:lnTo>
                <a:lnTo>
                  <a:pt x="180" y="387"/>
                </a:lnTo>
                <a:lnTo>
                  <a:pt x="191" y="384"/>
                </a:lnTo>
                <a:lnTo>
                  <a:pt x="202" y="380"/>
                </a:lnTo>
                <a:lnTo>
                  <a:pt x="213" y="384"/>
                </a:lnTo>
                <a:lnTo>
                  <a:pt x="220" y="393"/>
                </a:lnTo>
                <a:lnTo>
                  <a:pt x="230" y="400"/>
                </a:lnTo>
                <a:lnTo>
                  <a:pt x="242" y="403"/>
                </a:lnTo>
                <a:lnTo>
                  <a:pt x="252" y="411"/>
                </a:lnTo>
                <a:lnTo>
                  <a:pt x="263" y="415"/>
                </a:lnTo>
                <a:lnTo>
                  <a:pt x="274" y="422"/>
                </a:lnTo>
                <a:lnTo>
                  <a:pt x="280" y="433"/>
                </a:lnTo>
                <a:lnTo>
                  <a:pt x="285" y="445"/>
                </a:lnTo>
                <a:lnTo>
                  <a:pt x="283" y="456"/>
                </a:lnTo>
                <a:lnTo>
                  <a:pt x="287" y="464"/>
                </a:lnTo>
                <a:lnTo>
                  <a:pt x="294" y="474"/>
                </a:lnTo>
                <a:lnTo>
                  <a:pt x="293" y="484"/>
                </a:lnTo>
                <a:lnTo>
                  <a:pt x="286" y="492"/>
                </a:lnTo>
                <a:lnTo>
                  <a:pt x="279" y="505"/>
                </a:lnTo>
                <a:lnTo>
                  <a:pt x="283" y="515"/>
                </a:lnTo>
                <a:lnTo>
                  <a:pt x="291" y="529"/>
                </a:lnTo>
                <a:lnTo>
                  <a:pt x="297" y="541"/>
                </a:lnTo>
                <a:lnTo>
                  <a:pt x="293" y="556"/>
                </a:lnTo>
                <a:lnTo>
                  <a:pt x="290" y="568"/>
                </a:lnTo>
                <a:lnTo>
                  <a:pt x="291" y="576"/>
                </a:lnTo>
                <a:lnTo>
                  <a:pt x="299" y="579"/>
                </a:lnTo>
                <a:lnTo>
                  <a:pt x="307" y="573"/>
                </a:lnTo>
                <a:lnTo>
                  <a:pt x="314" y="562"/>
                </a:lnTo>
                <a:lnTo>
                  <a:pt x="326" y="557"/>
                </a:lnTo>
                <a:lnTo>
                  <a:pt x="340" y="561"/>
                </a:lnTo>
                <a:lnTo>
                  <a:pt x="351" y="568"/>
                </a:lnTo>
                <a:lnTo>
                  <a:pt x="366" y="567"/>
                </a:lnTo>
                <a:lnTo>
                  <a:pt x="386" y="563"/>
                </a:lnTo>
                <a:lnTo>
                  <a:pt x="399" y="558"/>
                </a:lnTo>
                <a:lnTo>
                  <a:pt x="407" y="543"/>
                </a:lnTo>
                <a:lnTo>
                  <a:pt x="409" y="529"/>
                </a:lnTo>
                <a:lnTo>
                  <a:pt x="419" y="521"/>
                </a:lnTo>
                <a:lnTo>
                  <a:pt x="424" y="510"/>
                </a:lnTo>
                <a:lnTo>
                  <a:pt x="432" y="504"/>
                </a:lnTo>
                <a:lnTo>
                  <a:pt x="446" y="508"/>
                </a:lnTo>
                <a:lnTo>
                  <a:pt x="457" y="512"/>
                </a:lnTo>
                <a:lnTo>
                  <a:pt x="464" y="505"/>
                </a:lnTo>
                <a:lnTo>
                  <a:pt x="469" y="492"/>
                </a:lnTo>
                <a:lnTo>
                  <a:pt x="480" y="482"/>
                </a:lnTo>
                <a:lnTo>
                  <a:pt x="490" y="487"/>
                </a:lnTo>
                <a:lnTo>
                  <a:pt x="499" y="493"/>
                </a:lnTo>
                <a:lnTo>
                  <a:pt x="510" y="488"/>
                </a:lnTo>
                <a:lnTo>
                  <a:pt x="525" y="487"/>
                </a:lnTo>
                <a:lnTo>
                  <a:pt x="532" y="481"/>
                </a:lnTo>
                <a:lnTo>
                  <a:pt x="535" y="472"/>
                </a:lnTo>
                <a:lnTo>
                  <a:pt x="524" y="462"/>
                </a:lnTo>
                <a:lnTo>
                  <a:pt x="519" y="451"/>
                </a:lnTo>
                <a:lnTo>
                  <a:pt x="512" y="441"/>
                </a:lnTo>
                <a:lnTo>
                  <a:pt x="505" y="428"/>
                </a:lnTo>
                <a:lnTo>
                  <a:pt x="508" y="415"/>
                </a:lnTo>
                <a:lnTo>
                  <a:pt x="515" y="406"/>
                </a:lnTo>
                <a:lnTo>
                  <a:pt x="523" y="396"/>
                </a:lnTo>
                <a:lnTo>
                  <a:pt x="525" y="380"/>
                </a:lnTo>
                <a:lnTo>
                  <a:pt x="521" y="363"/>
                </a:lnTo>
                <a:lnTo>
                  <a:pt x="523" y="352"/>
                </a:lnTo>
                <a:lnTo>
                  <a:pt x="513" y="343"/>
                </a:lnTo>
                <a:lnTo>
                  <a:pt x="507" y="331"/>
                </a:lnTo>
                <a:lnTo>
                  <a:pt x="510" y="320"/>
                </a:lnTo>
                <a:lnTo>
                  <a:pt x="507" y="310"/>
                </a:lnTo>
                <a:lnTo>
                  <a:pt x="501" y="305"/>
                </a:lnTo>
                <a:lnTo>
                  <a:pt x="487" y="298"/>
                </a:lnTo>
                <a:lnTo>
                  <a:pt x="479" y="288"/>
                </a:lnTo>
                <a:lnTo>
                  <a:pt x="482" y="274"/>
                </a:lnTo>
                <a:lnTo>
                  <a:pt x="490" y="260"/>
                </a:lnTo>
                <a:lnTo>
                  <a:pt x="493" y="247"/>
                </a:lnTo>
                <a:lnTo>
                  <a:pt x="490" y="236"/>
                </a:lnTo>
                <a:lnTo>
                  <a:pt x="479" y="222"/>
                </a:lnTo>
                <a:lnTo>
                  <a:pt x="465" y="208"/>
                </a:lnTo>
                <a:lnTo>
                  <a:pt x="453" y="192"/>
                </a:lnTo>
                <a:lnTo>
                  <a:pt x="443" y="178"/>
                </a:lnTo>
                <a:lnTo>
                  <a:pt x="431" y="165"/>
                </a:lnTo>
                <a:lnTo>
                  <a:pt x="420" y="160"/>
                </a:lnTo>
                <a:lnTo>
                  <a:pt x="409" y="154"/>
                </a:lnTo>
                <a:lnTo>
                  <a:pt x="403" y="140"/>
                </a:lnTo>
                <a:lnTo>
                  <a:pt x="407" y="127"/>
                </a:lnTo>
                <a:lnTo>
                  <a:pt x="413" y="111"/>
                </a:lnTo>
                <a:lnTo>
                  <a:pt x="421" y="99"/>
                </a:lnTo>
                <a:lnTo>
                  <a:pt x="432" y="87"/>
                </a:lnTo>
                <a:lnTo>
                  <a:pt x="440" y="73"/>
                </a:lnTo>
                <a:lnTo>
                  <a:pt x="443" y="61"/>
                </a:lnTo>
                <a:lnTo>
                  <a:pt x="438" y="49"/>
                </a:lnTo>
                <a:lnTo>
                  <a:pt x="435" y="38"/>
                </a:lnTo>
                <a:lnTo>
                  <a:pt x="436" y="27"/>
                </a:lnTo>
                <a:lnTo>
                  <a:pt x="421" y="31"/>
                </a:lnTo>
                <a:lnTo>
                  <a:pt x="414" y="43"/>
                </a:lnTo>
                <a:lnTo>
                  <a:pt x="406" y="54"/>
                </a:lnTo>
                <a:lnTo>
                  <a:pt x="394" y="52"/>
                </a:lnTo>
                <a:lnTo>
                  <a:pt x="384" y="49"/>
                </a:lnTo>
                <a:lnTo>
                  <a:pt x="381" y="39"/>
                </a:lnTo>
                <a:lnTo>
                  <a:pt x="370" y="35"/>
                </a:lnTo>
                <a:lnTo>
                  <a:pt x="365" y="24"/>
                </a:lnTo>
                <a:lnTo>
                  <a:pt x="355" y="17"/>
                </a:lnTo>
                <a:lnTo>
                  <a:pt x="344" y="5"/>
                </a:lnTo>
                <a:lnTo>
                  <a:pt x="331" y="0"/>
                </a:lnTo>
                <a:lnTo>
                  <a:pt x="320" y="6"/>
                </a:lnTo>
                <a:lnTo>
                  <a:pt x="312" y="20"/>
                </a:lnTo>
                <a:lnTo>
                  <a:pt x="306" y="35"/>
                </a:lnTo>
                <a:lnTo>
                  <a:pt x="293" y="38"/>
                </a:lnTo>
                <a:lnTo>
                  <a:pt x="284" y="46"/>
                </a:lnTo>
                <a:lnTo>
                  <a:pt x="275" y="49"/>
                </a:lnTo>
                <a:lnTo>
                  <a:pt x="267" y="50"/>
                </a:lnTo>
                <a:lnTo>
                  <a:pt x="260" y="58"/>
                </a:lnTo>
                <a:lnTo>
                  <a:pt x="257" y="68"/>
                </a:lnTo>
                <a:lnTo>
                  <a:pt x="244" y="71"/>
                </a:lnTo>
                <a:lnTo>
                  <a:pt x="229" y="72"/>
                </a:lnTo>
                <a:lnTo>
                  <a:pt x="217" y="77"/>
                </a:lnTo>
                <a:lnTo>
                  <a:pt x="207" y="81"/>
                </a:lnTo>
                <a:lnTo>
                  <a:pt x="196" y="74"/>
                </a:lnTo>
                <a:lnTo>
                  <a:pt x="186" y="70"/>
                </a:lnTo>
                <a:lnTo>
                  <a:pt x="176" y="70"/>
                </a:lnTo>
                <a:lnTo>
                  <a:pt x="169" y="64"/>
                </a:lnTo>
                <a:lnTo>
                  <a:pt x="161" y="61"/>
                </a:lnTo>
                <a:lnTo>
                  <a:pt x="154" y="65"/>
                </a:lnTo>
                <a:lnTo>
                  <a:pt x="145" y="70"/>
                </a:lnTo>
                <a:lnTo>
                  <a:pt x="134" y="66"/>
                </a:lnTo>
                <a:lnTo>
                  <a:pt x="126" y="55"/>
                </a:lnTo>
                <a:lnTo>
                  <a:pt x="116" y="44"/>
                </a:lnTo>
                <a:lnTo>
                  <a:pt x="105" y="43"/>
                </a:lnTo>
                <a:lnTo>
                  <a:pt x="92" y="44"/>
                </a:lnTo>
                <a:lnTo>
                  <a:pt x="81" y="39"/>
                </a:lnTo>
                <a:lnTo>
                  <a:pt x="72" y="32"/>
                </a:lnTo>
                <a:lnTo>
                  <a:pt x="61" y="33"/>
                </a:lnTo>
                <a:lnTo>
                  <a:pt x="56" y="4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3" name="Group 10"/>
          <p:cNvGrpSpPr>
            <a:grpSpLocks noChangeAspect="1"/>
          </p:cNvGrpSpPr>
          <p:nvPr/>
        </p:nvGrpSpPr>
        <p:grpSpPr bwMode="auto">
          <a:xfrm>
            <a:off x="6900888" y="1313384"/>
            <a:ext cx="1695254" cy="1121334"/>
            <a:chOff x="4543" y="1221"/>
            <a:chExt cx="609" cy="460"/>
          </a:xfrm>
          <a:solidFill>
            <a:schemeClr val="accent1"/>
          </a:solidFill>
        </p:grpSpPr>
        <p:sp>
          <p:nvSpPr>
            <p:cNvPr id="34" name="Freeform 11"/>
            <p:cNvSpPr>
              <a:spLocks noChangeAspect="1"/>
            </p:cNvSpPr>
            <p:nvPr/>
          </p:nvSpPr>
          <p:spPr bwMode="auto">
            <a:xfrm>
              <a:off x="4543" y="1275"/>
              <a:ext cx="609" cy="406"/>
            </a:xfrm>
            <a:custGeom>
              <a:avLst/>
              <a:gdLst>
                <a:gd name="T0" fmla="*/ 204 w 609"/>
                <a:gd name="T1" fmla="*/ 334 h 406"/>
                <a:gd name="T2" fmla="*/ 171 w 609"/>
                <a:gd name="T3" fmla="*/ 353 h 406"/>
                <a:gd name="T4" fmla="*/ 177 w 609"/>
                <a:gd name="T5" fmla="*/ 389 h 406"/>
                <a:gd name="T6" fmla="*/ 163 w 609"/>
                <a:gd name="T7" fmla="*/ 394 h 406"/>
                <a:gd name="T8" fmla="*/ 139 w 609"/>
                <a:gd name="T9" fmla="*/ 380 h 406"/>
                <a:gd name="T10" fmla="*/ 113 w 609"/>
                <a:gd name="T11" fmla="*/ 382 h 406"/>
                <a:gd name="T12" fmla="*/ 83 w 609"/>
                <a:gd name="T13" fmla="*/ 365 h 406"/>
                <a:gd name="T14" fmla="*/ 35 w 609"/>
                <a:gd name="T15" fmla="*/ 342 h 406"/>
                <a:gd name="T16" fmla="*/ 16 w 609"/>
                <a:gd name="T17" fmla="*/ 315 h 406"/>
                <a:gd name="T18" fmla="*/ 11 w 609"/>
                <a:gd name="T19" fmla="*/ 298 h 406"/>
                <a:gd name="T20" fmla="*/ 43 w 609"/>
                <a:gd name="T21" fmla="*/ 266 h 406"/>
                <a:gd name="T22" fmla="*/ 50 w 609"/>
                <a:gd name="T23" fmla="*/ 220 h 406"/>
                <a:gd name="T24" fmla="*/ 37 w 609"/>
                <a:gd name="T25" fmla="*/ 181 h 406"/>
                <a:gd name="T26" fmla="*/ 49 w 609"/>
                <a:gd name="T27" fmla="*/ 178 h 406"/>
                <a:gd name="T28" fmla="*/ 55 w 609"/>
                <a:gd name="T29" fmla="*/ 147 h 406"/>
                <a:gd name="T30" fmla="*/ 85 w 609"/>
                <a:gd name="T31" fmla="*/ 139 h 406"/>
                <a:gd name="T32" fmla="*/ 117 w 609"/>
                <a:gd name="T33" fmla="*/ 156 h 406"/>
                <a:gd name="T34" fmla="*/ 134 w 609"/>
                <a:gd name="T35" fmla="*/ 137 h 406"/>
                <a:gd name="T36" fmla="*/ 138 w 609"/>
                <a:gd name="T37" fmla="*/ 115 h 406"/>
                <a:gd name="T38" fmla="*/ 167 w 609"/>
                <a:gd name="T39" fmla="*/ 101 h 406"/>
                <a:gd name="T40" fmla="*/ 205 w 609"/>
                <a:gd name="T41" fmla="*/ 94 h 406"/>
                <a:gd name="T42" fmla="*/ 225 w 609"/>
                <a:gd name="T43" fmla="*/ 111 h 406"/>
                <a:gd name="T44" fmla="*/ 232 w 609"/>
                <a:gd name="T45" fmla="*/ 90 h 406"/>
                <a:gd name="T46" fmla="*/ 258 w 609"/>
                <a:gd name="T47" fmla="*/ 51 h 406"/>
                <a:gd name="T48" fmla="*/ 280 w 609"/>
                <a:gd name="T49" fmla="*/ 10 h 406"/>
                <a:gd name="T50" fmla="*/ 318 w 609"/>
                <a:gd name="T51" fmla="*/ 1 h 406"/>
                <a:gd name="T52" fmla="*/ 348 w 609"/>
                <a:gd name="T53" fmla="*/ 8 h 406"/>
                <a:gd name="T54" fmla="*/ 320 w 609"/>
                <a:gd name="T55" fmla="*/ 16 h 406"/>
                <a:gd name="T56" fmla="*/ 293 w 609"/>
                <a:gd name="T57" fmla="*/ 26 h 406"/>
                <a:gd name="T58" fmla="*/ 272 w 609"/>
                <a:gd name="T59" fmla="*/ 49 h 406"/>
                <a:gd name="T60" fmla="*/ 279 w 609"/>
                <a:gd name="T61" fmla="*/ 63 h 406"/>
                <a:gd name="T62" fmla="*/ 299 w 609"/>
                <a:gd name="T63" fmla="*/ 35 h 406"/>
                <a:gd name="T64" fmla="*/ 324 w 609"/>
                <a:gd name="T65" fmla="*/ 26 h 406"/>
                <a:gd name="T66" fmla="*/ 344 w 609"/>
                <a:gd name="T67" fmla="*/ 34 h 406"/>
                <a:gd name="T68" fmla="*/ 366 w 609"/>
                <a:gd name="T69" fmla="*/ 34 h 406"/>
                <a:gd name="T70" fmla="*/ 389 w 609"/>
                <a:gd name="T71" fmla="*/ 59 h 406"/>
                <a:gd name="T72" fmla="*/ 423 w 609"/>
                <a:gd name="T73" fmla="*/ 85 h 406"/>
                <a:gd name="T74" fmla="*/ 442 w 609"/>
                <a:gd name="T75" fmla="*/ 93 h 406"/>
                <a:gd name="T76" fmla="*/ 456 w 609"/>
                <a:gd name="T77" fmla="*/ 84 h 406"/>
                <a:gd name="T78" fmla="*/ 483 w 609"/>
                <a:gd name="T79" fmla="*/ 90 h 406"/>
                <a:gd name="T80" fmla="*/ 484 w 609"/>
                <a:gd name="T81" fmla="*/ 127 h 406"/>
                <a:gd name="T82" fmla="*/ 499 w 609"/>
                <a:gd name="T83" fmla="*/ 158 h 406"/>
                <a:gd name="T84" fmla="*/ 520 w 609"/>
                <a:gd name="T85" fmla="*/ 182 h 406"/>
                <a:gd name="T86" fmla="*/ 552 w 609"/>
                <a:gd name="T87" fmla="*/ 186 h 406"/>
                <a:gd name="T88" fmla="*/ 573 w 609"/>
                <a:gd name="T89" fmla="*/ 197 h 406"/>
                <a:gd name="T90" fmla="*/ 581 w 609"/>
                <a:gd name="T91" fmla="*/ 247 h 406"/>
                <a:gd name="T92" fmla="*/ 605 w 609"/>
                <a:gd name="T93" fmla="*/ 290 h 406"/>
                <a:gd name="T94" fmla="*/ 587 w 609"/>
                <a:gd name="T95" fmla="*/ 313 h 406"/>
                <a:gd name="T96" fmla="*/ 560 w 609"/>
                <a:gd name="T97" fmla="*/ 334 h 406"/>
                <a:gd name="T98" fmla="*/ 536 w 609"/>
                <a:gd name="T99" fmla="*/ 317 h 406"/>
                <a:gd name="T100" fmla="*/ 510 w 609"/>
                <a:gd name="T101" fmla="*/ 287 h 406"/>
                <a:gd name="T102" fmla="*/ 478 w 609"/>
                <a:gd name="T103" fmla="*/ 302 h 406"/>
                <a:gd name="T104" fmla="*/ 450 w 609"/>
                <a:gd name="T105" fmla="*/ 328 h 406"/>
                <a:gd name="T106" fmla="*/ 426 w 609"/>
                <a:gd name="T107" fmla="*/ 340 h 406"/>
                <a:gd name="T108" fmla="*/ 395 w 609"/>
                <a:gd name="T109" fmla="*/ 354 h 406"/>
                <a:gd name="T110" fmla="*/ 362 w 609"/>
                <a:gd name="T111" fmla="*/ 356 h 406"/>
                <a:gd name="T112" fmla="*/ 335 w 609"/>
                <a:gd name="T113" fmla="*/ 346 h 406"/>
                <a:gd name="T114" fmla="*/ 311 w 609"/>
                <a:gd name="T115" fmla="*/ 352 h 406"/>
                <a:gd name="T116" fmla="*/ 282 w 609"/>
                <a:gd name="T117" fmla="*/ 326 h 406"/>
                <a:gd name="T118" fmla="*/ 247 w 609"/>
                <a:gd name="T119" fmla="*/ 321 h 406"/>
                <a:gd name="T120" fmla="*/ 222 w 609"/>
                <a:gd name="T121" fmla="*/ 326 h 4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9"/>
                <a:gd name="T184" fmla="*/ 0 h 406"/>
                <a:gd name="T185" fmla="*/ 609 w 609"/>
                <a:gd name="T186" fmla="*/ 406 h 4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9" h="406">
                  <a:moveTo>
                    <a:pt x="222" y="326"/>
                  </a:moveTo>
                  <a:lnTo>
                    <a:pt x="215" y="335"/>
                  </a:lnTo>
                  <a:lnTo>
                    <a:pt x="204" y="334"/>
                  </a:lnTo>
                  <a:lnTo>
                    <a:pt x="192" y="341"/>
                  </a:lnTo>
                  <a:lnTo>
                    <a:pt x="178" y="345"/>
                  </a:lnTo>
                  <a:lnTo>
                    <a:pt x="171" y="353"/>
                  </a:lnTo>
                  <a:lnTo>
                    <a:pt x="168" y="365"/>
                  </a:lnTo>
                  <a:lnTo>
                    <a:pt x="172" y="375"/>
                  </a:lnTo>
                  <a:lnTo>
                    <a:pt x="177" y="389"/>
                  </a:lnTo>
                  <a:lnTo>
                    <a:pt x="169" y="397"/>
                  </a:lnTo>
                  <a:lnTo>
                    <a:pt x="167" y="406"/>
                  </a:lnTo>
                  <a:lnTo>
                    <a:pt x="163" y="394"/>
                  </a:lnTo>
                  <a:lnTo>
                    <a:pt x="152" y="386"/>
                  </a:lnTo>
                  <a:lnTo>
                    <a:pt x="144" y="383"/>
                  </a:lnTo>
                  <a:lnTo>
                    <a:pt x="139" y="380"/>
                  </a:lnTo>
                  <a:lnTo>
                    <a:pt x="127" y="385"/>
                  </a:lnTo>
                  <a:lnTo>
                    <a:pt x="118" y="383"/>
                  </a:lnTo>
                  <a:lnTo>
                    <a:pt x="113" y="382"/>
                  </a:lnTo>
                  <a:lnTo>
                    <a:pt x="105" y="373"/>
                  </a:lnTo>
                  <a:lnTo>
                    <a:pt x="95" y="367"/>
                  </a:lnTo>
                  <a:lnTo>
                    <a:pt x="83" y="365"/>
                  </a:lnTo>
                  <a:lnTo>
                    <a:pt x="67" y="358"/>
                  </a:lnTo>
                  <a:lnTo>
                    <a:pt x="47" y="345"/>
                  </a:lnTo>
                  <a:lnTo>
                    <a:pt x="35" y="342"/>
                  </a:lnTo>
                  <a:lnTo>
                    <a:pt x="32" y="336"/>
                  </a:lnTo>
                  <a:lnTo>
                    <a:pt x="25" y="326"/>
                  </a:lnTo>
                  <a:lnTo>
                    <a:pt x="16" y="315"/>
                  </a:lnTo>
                  <a:lnTo>
                    <a:pt x="7" y="312"/>
                  </a:lnTo>
                  <a:lnTo>
                    <a:pt x="0" y="312"/>
                  </a:lnTo>
                  <a:lnTo>
                    <a:pt x="11" y="298"/>
                  </a:lnTo>
                  <a:lnTo>
                    <a:pt x="20" y="286"/>
                  </a:lnTo>
                  <a:lnTo>
                    <a:pt x="34" y="279"/>
                  </a:lnTo>
                  <a:lnTo>
                    <a:pt x="43" y="266"/>
                  </a:lnTo>
                  <a:lnTo>
                    <a:pt x="44" y="249"/>
                  </a:lnTo>
                  <a:lnTo>
                    <a:pt x="49" y="232"/>
                  </a:lnTo>
                  <a:lnTo>
                    <a:pt x="50" y="220"/>
                  </a:lnTo>
                  <a:lnTo>
                    <a:pt x="42" y="213"/>
                  </a:lnTo>
                  <a:lnTo>
                    <a:pt x="36" y="200"/>
                  </a:lnTo>
                  <a:lnTo>
                    <a:pt x="37" y="181"/>
                  </a:lnTo>
                  <a:lnTo>
                    <a:pt x="38" y="162"/>
                  </a:lnTo>
                  <a:lnTo>
                    <a:pt x="42" y="175"/>
                  </a:lnTo>
                  <a:lnTo>
                    <a:pt x="49" y="178"/>
                  </a:lnTo>
                  <a:lnTo>
                    <a:pt x="57" y="172"/>
                  </a:lnTo>
                  <a:lnTo>
                    <a:pt x="54" y="158"/>
                  </a:lnTo>
                  <a:lnTo>
                    <a:pt x="55" y="147"/>
                  </a:lnTo>
                  <a:lnTo>
                    <a:pt x="61" y="139"/>
                  </a:lnTo>
                  <a:lnTo>
                    <a:pt x="74" y="136"/>
                  </a:lnTo>
                  <a:lnTo>
                    <a:pt x="85" y="139"/>
                  </a:lnTo>
                  <a:lnTo>
                    <a:pt x="98" y="153"/>
                  </a:lnTo>
                  <a:lnTo>
                    <a:pt x="107" y="150"/>
                  </a:lnTo>
                  <a:lnTo>
                    <a:pt x="117" y="156"/>
                  </a:lnTo>
                  <a:lnTo>
                    <a:pt x="128" y="159"/>
                  </a:lnTo>
                  <a:lnTo>
                    <a:pt x="135" y="150"/>
                  </a:lnTo>
                  <a:lnTo>
                    <a:pt x="134" y="137"/>
                  </a:lnTo>
                  <a:lnTo>
                    <a:pt x="144" y="132"/>
                  </a:lnTo>
                  <a:lnTo>
                    <a:pt x="139" y="126"/>
                  </a:lnTo>
                  <a:lnTo>
                    <a:pt x="138" y="115"/>
                  </a:lnTo>
                  <a:lnTo>
                    <a:pt x="146" y="106"/>
                  </a:lnTo>
                  <a:lnTo>
                    <a:pt x="159" y="110"/>
                  </a:lnTo>
                  <a:lnTo>
                    <a:pt x="167" y="101"/>
                  </a:lnTo>
                  <a:lnTo>
                    <a:pt x="181" y="98"/>
                  </a:lnTo>
                  <a:lnTo>
                    <a:pt x="194" y="100"/>
                  </a:lnTo>
                  <a:lnTo>
                    <a:pt x="205" y="94"/>
                  </a:lnTo>
                  <a:lnTo>
                    <a:pt x="217" y="93"/>
                  </a:lnTo>
                  <a:lnTo>
                    <a:pt x="221" y="104"/>
                  </a:lnTo>
                  <a:lnTo>
                    <a:pt x="225" y="111"/>
                  </a:lnTo>
                  <a:lnTo>
                    <a:pt x="235" y="112"/>
                  </a:lnTo>
                  <a:lnTo>
                    <a:pt x="241" y="105"/>
                  </a:lnTo>
                  <a:lnTo>
                    <a:pt x="232" y="90"/>
                  </a:lnTo>
                  <a:lnTo>
                    <a:pt x="237" y="79"/>
                  </a:lnTo>
                  <a:lnTo>
                    <a:pt x="249" y="68"/>
                  </a:lnTo>
                  <a:lnTo>
                    <a:pt x="258" y="51"/>
                  </a:lnTo>
                  <a:lnTo>
                    <a:pt x="264" y="37"/>
                  </a:lnTo>
                  <a:lnTo>
                    <a:pt x="272" y="23"/>
                  </a:lnTo>
                  <a:lnTo>
                    <a:pt x="280" y="10"/>
                  </a:lnTo>
                  <a:lnTo>
                    <a:pt x="291" y="2"/>
                  </a:lnTo>
                  <a:lnTo>
                    <a:pt x="303" y="4"/>
                  </a:lnTo>
                  <a:lnTo>
                    <a:pt x="318" y="1"/>
                  </a:lnTo>
                  <a:lnTo>
                    <a:pt x="331" y="0"/>
                  </a:lnTo>
                  <a:lnTo>
                    <a:pt x="342" y="1"/>
                  </a:lnTo>
                  <a:lnTo>
                    <a:pt x="348" y="8"/>
                  </a:lnTo>
                  <a:lnTo>
                    <a:pt x="344" y="16"/>
                  </a:lnTo>
                  <a:lnTo>
                    <a:pt x="335" y="19"/>
                  </a:lnTo>
                  <a:lnTo>
                    <a:pt x="320" y="16"/>
                  </a:lnTo>
                  <a:lnTo>
                    <a:pt x="309" y="19"/>
                  </a:lnTo>
                  <a:lnTo>
                    <a:pt x="305" y="24"/>
                  </a:lnTo>
                  <a:lnTo>
                    <a:pt x="293" y="26"/>
                  </a:lnTo>
                  <a:lnTo>
                    <a:pt x="285" y="29"/>
                  </a:lnTo>
                  <a:lnTo>
                    <a:pt x="279" y="38"/>
                  </a:lnTo>
                  <a:lnTo>
                    <a:pt x="272" y="49"/>
                  </a:lnTo>
                  <a:lnTo>
                    <a:pt x="269" y="59"/>
                  </a:lnTo>
                  <a:lnTo>
                    <a:pt x="271" y="65"/>
                  </a:lnTo>
                  <a:lnTo>
                    <a:pt x="279" y="63"/>
                  </a:lnTo>
                  <a:lnTo>
                    <a:pt x="283" y="52"/>
                  </a:lnTo>
                  <a:lnTo>
                    <a:pt x="291" y="40"/>
                  </a:lnTo>
                  <a:lnTo>
                    <a:pt x="299" y="35"/>
                  </a:lnTo>
                  <a:lnTo>
                    <a:pt x="308" y="38"/>
                  </a:lnTo>
                  <a:lnTo>
                    <a:pt x="315" y="30"/>
                  </a:lnTo>
                  <a:lnTo>
                    <a:pt x="324" y="26"/>
                  </a:lnTo>
                  <a:lnTo>
                    <a:pt x="331" y="29"/>
                  </a:lnTo>
                  <a:lnTo>
                    <a:pt x="336" y="37"/>
                  </a:lnTo>
                  <a:lnTo>
                    <a:pt x="344" y="34"/>
                  </a:lnTo>
                  <a:lnTo>
                    <a:pt x="353" y="26"/>
                  </a:lnTo>
                  <a:lnTo>
                    <a:pt x="364" y="27"/>
                  </a:lnTo>
                  <a:lnTo>
                    <a:pt x="366" y="34"/>
                  </a:lnTo>
                  <a:lnTo>
                    <a:pt x="369" y="45"/>
                  </a:lnTo>
                  <a:lnTo>
                    <a:pt x="375" y="55"/>
                  </a:lnTo>
                  <a:lnTo>
                    <a:pt x="389" y="59"/>
                  </a:lnTo>
                  <a:lnTo>
                    <a:pt x="404" y="66"/>
                  </a:lnTo>
                  <a:lnTo>
                    <a:pt x="415" y="74"/>
                  </a:lnTo>
                  <a:lnTo>
                    <a:pt x="423" y="85"/>
                  </a:lnTo>
                  <a:lnTo>
                    <a:pt x="427" y="98"/>
                  </a:lnTo>
                  <a:lnTo>
                    <a:pt x="436" y="100"/>
                  </a:lnTo>
                  <a:lnTo>
                    <a:pt x="442" y="93"/>
                  </a:lnTo>
                  <a:lnTo>
                    <a:pt x="444" y="83"/>
                  </a:lnTo>
                  <a:lnTo>
                    <a:pt x="450" y="78"/>
                  </a:lnTo>
                  <a:lnTo>
                    <a:pt x="456" y="84"/>
                  </a:lnTo>
                  <a:lnTo>
                    <a:pt x="466" y="78"/>
                  </a:lnTo>
                  <a:lnTo>
                    <a:pt x="477" y="81"/>
                  </a:lnTo>
                  <a:lnTo>
                    <a:pt x="483" y="90"/>
                  </a:lnTo>
                  <a:lnTo>
                    <a:pt x="483" y="103"/>
                  </a:lnTo>
                  <a:lnTo>
                    <a:pt x="481" y="117"/>
                  </a:lnTo>
                  <a:lnTo>
                    <a:pt x="484" y="127"/>
                  </a:lnTo>
                  <a:lnTo>
                    <a:pt x="494" y="133"/>
                  </a:lnTo>
                  <a:lnTo>
                    <a:pt x="503" y="145"/>
                  </a:lnTo>
                  <a:lnTo>
                    <a:pt x="499" y="158"/>
                  </a:lnTo>
                  <a:lnTo>
                    <a:pt x="502" y="169"/>
                  </a:lnTo>
                  <a:lnTo>
                    <a:pt x="508" y="175"/>
                  </a:lnTo>
                  <a:lnTo>
                    <a:pt x="520" y="182"/>
                  </a:lnTo>
                  <a:lnTo>
                    <a:pt x="534" y="188"/>
                  </a:lnTo>
                  <a:lnTo>
                    <a:pt x="544" y="192"/>
                  </a:lnTo>
                  <a:lnTo>
                    <a:pt x="552" y="186"/>
                  </a:lnTo>
                  <a:lnTo>
                    <a:pt x="561" y="185"/>
                  </a:lnTo>
                  <a:lnTo>
                    <a:pt x="570" y="189"/>
                  </a:lnTo>
                  <a:lnTo>
                    <a:pt x="573" y="197"/>
                  </a:lnTo>
                  <a:lnTo>
                    <a:pt x="575" y="211"/>
                  </a:lnTo>
                  <a:lnTo>
                    <a:pt x="576" y="231"/>
                  </a:lnTo>
                  <a:lnTo>
                    <a:pt x="581" y="247"/>
                  </a:lnTo>
                  <a:lnTo>
                    <a:pt x="586" y="263"/>
                  </a:lnTo>
                  <a:lnTo>
                    <a:pt x="595" y="276"/>
                  </a:lnTo>
                  <a:lnTo>
                    <a:pt x="605" y="290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87" y="313"/>
                  </a:lnTo>
                  <a:lnTo>
                    <a:pt x="580" y="325"/>
                  </a:lnTo>
                  <a:lnTo>
                    <a:pt x="572" y="336"/>
                  </a:lnTo>
                  <a:lnTo>
                    <a:pt x="560" y="334"/>
                  </a:lnTo>
                  <a:lnTo>
                    <a:pt x="550" y="331"/>
                  </a:lnTo>
                  <a:lnTo>
                    <a:pt x="547" y="321"/>
                  </a:lnTo>
                  <a:lnTo>
                    <a:pt x="536" y="317"/>
                  </a:lnTo>
                  <a:lnTo>
                    <a:pt x="531" y="306"/>
                  </a:lnTo>
                  <a:lnTo>
                    <a:pt x="521" y="299"/>
                  </a:lnTo>
                  <a:lnTo>
                    <a:pt x="510" y="287"/>
                  </a:lnTo>
                  <a:lnTo>
                    <a:pt x="497" y="282"/>
                  </a:lnTo>
                  <a:lnTo>
                    <a:pt x="486" y="288"/>
                  </a:lnTo>
                  <a:lnTo>
                    <a:pt x="478" y="302"/>
                  </a:lnTo>
                  <a:lnTo>
                    <a:pt x="472" y="317"/>
                  </a:lnTo>
                  <a:lnTo>
                    <a:pt x="459" y="320"/>
                  </a:lnTo>
                  <a:lnTo>
                    <a:pt x="450" y="328"/>
                  </a:lnTo>
                  <a:lnTo>
                    <a:pt x="441" y="331"/>
                  </a:lnTo>
                  <a:lnTo>
                    <a:pt x="433" y="332"/>
                  </a:lnTo>
                  <a:lnTo>
                    <a:pt x="426" y="340"/>
                  </a:lnTo>
                  <a:lnTo>
                    <a:pt x="423" y="350"/>
                  </a:lnTo>
                  <a:lnTo>
                    <a:pt x="410" y="353"/>
                  </a:lnTo>
                  <a:lnTo>
                    <a:pt x="395" y="354"/>
                  </a:lnTo>
                  <a:lnTo>
                    <a:pt x="383" y="359"/>
                  </a:lnTo>
                  <a:lnTo>
                    <a:pt x="373" y="363"/>
                  </a:lnTo>
                  <a:lnTo>
                    <a:pt x="362" y="356"/>
                  </a:lnTo>
                  <a:lnTo>
                    <a:pt x="352" y="352"/>
                  </a:lnTo>
                  <a:lnTo>
                    <a:pt x="342" y="352"/>
                  </a:lnTo>
                  <a:lnTo>
                    <a:pt x="335" y="346"/>
                  </a:lnTo>
                  <a:lnTo>
                    <a:pt x="327" y="343"/>
                  </a:lnTo>
                  <a:lnTo>
                    <a:pt x="320" y="347"/>
                  </a:lnTo>
                  <a:lnTo>
                    <a:pt x="311" y="352"/>
                  </a:lnTo>
                  <a:lnTo>
                    <a:pt x="300" y="348"/>
                  </a:lnTo>
                  <a:lnTo>
                    <a:pt x="292" y="337"/>
                  </a:lnTo>
                  <a:lnTo>
                    <a:pt x="282" y="326"/>
                  </a:lnTo>
                  <a:lnTo>
                    <a:pt x="271" y="325"/>
                  </a:lnTo>
                  <a:lnTo>
                    <a:pt x="258" y="326"/>
                  </a:lnTo>
                  <a:lnTo>
                    <a:pt x="247" y="321"/>
                  </a:lnTo>
                  <a:lnTo>
                    <a:pt x="238" y="314"/>
                  </a:lnTo>
                  <a:lnTo>
                    <a:pt x="227" y="315"/>
                  </a:lnTo>
                  <a:lnTo>
                    <a:pt x="222" y="3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12"/>
            <p:cNvSpPr>
              <a:spLocks noChangeAspect="1"/>
            </p:cNvSpPr>
            <p:nvPr/>
          </p:nvSpPr>
          <p:spPr bwMode="auto">
            <a:xfrm>
              <a:off x="4929" y="1221"/>
              <a:ext cx="106" cy="114"/>
            </a:xfrm>
            <a:custGeom>
              <a:avLst/>
              <a:gdLst>
                <a:gd name="T0" fmla="*/ 24 w 106"/>
                <a:gd name="T1" fmla="*/ 0 h 114"/>
                <a:gd name="T2" fmla="*/ 42 w 106"/>
                <a:gd name="T3" fmla="*/ 0 h 114"/>
                <a:gd name="T4" fmla="*/ 48 w 106"/>
                <a:gd name="T5" fmla="*/ 11 h 114"/>
                <a:gd name="T6" fmla="*/ 63 w 106"/>
                <a:gd name="T7" fmla="*/ 18 h 114"/>
                <a:gd name="T8" fmla="*/ 81 w 106"/>
                <a:gd name="T9" fmla="*/ 25 h 114"/>
                <a:gd name="T10" fmla="*/ 87 w 106"/>
                <a:gd name="T11" fmla="*/ 36 h 114"/>
                <a:gd name="T12" fmla="*/ 83 w 106"/>
                <a:gd name="T13" fmla="*/ 45 h 114"/>
                <a:gd name="T14" fmla="*/ 83 w 106"/>
                <a:gd name="T15" fmla="*/ 60 h 114"/>
                <a:gd name="T16" fmla="*/ 97 w 106"/>
                <a:gd name="T17" fmla="*/ 69 h 114"/>
                <a:gd name="T18" fmla="*/ 106 w 106"/>
                <a:gd name="T19" fmla="*/ 80 h 114"/>
                <a:gd name="T20" fmla="*/ 102 w 106"/>
                <a:gd name="T21" fmla="*/ 97 h 114"/>
                <a:gd name="T22" fmla="*/ 92 w 106"/>
                <a:gd name="T23" fmla="*/ 104 h 114"/>
                <a:gd name="T24" fmla="*/ 85 w 106"/>
                <a:gd name="T25" fmla="*/ 95 h 114"/>
                <a:gd name="T26" fmla="*/ 90 w 106"/>
                <a:gd name="T27" fmla="*/ 84 h 114"/>
                <a:gd name="T28" fmla="*/ 86 w 106"/>
                <a:gd name="T29" fmla="*/ 75 h 114"/>
                <a:gd name="T30" fmla="*/ 75 w 106"/>
                <a:gd name="T31" fmla="*/ 80 h 114"/>
                <a:gd name="T32" fmla="*/ 64 w 106"/>
                <a:gd name="T33" fmla="*/ 81 h 114"/>
                <a:gd name="T34" fmla="*/ 61 w 106"/>
                <a:gd name="T35" fmla="*/ 91 h 114"/>
                <a:gd name="T36" fmla="*/ 53 w 106"/>
                <a:gd name="T37" fmla="*/ 93 h 114"/>
                <a:gd name="T38" fmla="*/ 44 w 106"/>
                <a:gd name="T39" fmla="*/ 95 h 114"/>
                <a:gd name="T40" fmla="*/ 44 w 106"/>
                <a:gd name="T41" fmla="*/ 104 h 114"/>
                <a:gd name="T42" fmla="*/ 44 w 106"/>
                <a:gd name="T43" fmla="*/ 113 h 114"/>
                <a:gd name="T44" fmla="*/ 29 w 106"/>
                <a:gd name="T45" fmla="*/ 114 h 114"/>
                <a:gd name="T46" fmla="*/ 14 w 106"/>
                <a:gd name="T47" fmla="*/ 109 h 114"/>
                <a:gd name="T48" fmla="*/ 3 w 106"/>
                <a:gd name="T49" fmla="*/ 99 h 114"/>
                <a:gd name="T50" fmla="*/ 0 w 106"/>
                <a:gd name="T51" fmla="*/ 89 h 114"/>
                <a:gd name="T52" fmla="*/ 11 w 106"/>
                <a:gd name="T53" fmla="*/ 83 h 114"/>
                <a:gd name="T54" fmla="*/ 23 w 106"/>
                <a:gd name="T55" fmla="*/ 82 h 114"/>
                <a:gd name="T56" fmla="*/ 20 w 106"/>
                <a:gd name="T57" fmla="*/ 75 h 114"/>
                <a:gd name="T58" fmla="*/ 9 w 106"/>
                <a:gd name="T59" fmla="*/ 72 h 114"/>
                <a:gd name="T60" fmla="*/ 8 w 106"/>
                <a:gd name="T61" fmla="*/ 64 h 114"/>
                <a:gd name="T62" fmla="*/ 16 w 106"/>
                <a:gd name="T63" fmla="*/ 56 h 114"/>
                <a:gd name="T64" fmla="*/ 9 w 106"/>
                <a:gd name="T65" fmla="*/ 45 h 114"/>
                <a:gd name="T66" fmla="*/ 16 w 106"/>
                <a:gd name="T67" fmla="*/ 37 h 114"/>
                <a:gd name="T68" fmla="*/ 23 w 106"/>
                <a:gd name="T69" fmla="*/ 44 h 114"/>
                <a:gd name="T70" fmla="*/ 29 w 106"/>
                <a:gd name="T71" fmla="*/ 43 h 114"/>
                <a:gd name="T72" fmla="*/ 42 w 106"/>
                <a:gd name="T73" fmla="*/ 44 h 114"/>
                <a:gd name="T74" fmla="*/ 53 w 106"/>
                <a:gd name="T75" fmla="*/ 59 h 114"/>
                <a:gd name="T76" fmla="*/ 63 w 106"/>
                <a:gd name="T77" fmla="*/ 61 h 114"/>
                <a:gd name="T78" fmla="*/ 66 w 106"/>
                <a:gd name="T79" fmla="*/ 45 h 114"/>
                <a:gd name="T80" fmla="*/ 56 w 106"/>
                <a:gd name="T81" fmla="*/ 33 h 114"/>
                <a:gd name="T82" fmla="*/ 39 w 106"/>
                <a:gd name="T83" fmla="*/ 25 h 114"/>
                <a:gd name="T84" fmla="*/ 19 w 106"/>
                <a:gd name="T85" fmla="*/ 17 h 114"/>
                <a:gd name="T86" fmla="*/ 6 w 106"/>
                <a:gd name="T87" fmla="*/ 26 h 114"/>
                <a:gd name="T88" fmla="*/ 9 w 106"/>
                <a:gd name="T89" fmla="*/ 1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6"/>
                <a:gd name="T136" fmla="*/ 0 h 114"/>
                <a:gd name="T137" fmla="*/ 106 w 106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6" h="114">
                  <a:moveTo>
                    <a:pt x="17" y="5"/>
                  </a:moveTo>
                  <a:lnTo>
                    <a:pt x="24" y="0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48" y="11"/>
                  </a:lnTo>
                  <a:lnTo>
                    <a:pt x="53" y="17"/>
                  </a:lnTo>
                  <a:lnTo>
                    <a:pt x="63" y="18"/>
                  </a:lnTo>
                  <a:lnTo>
                    <a:pt x="72" y="20"/>
                  </a:lnTo>
                  <a:lnTo>
                    <a:pt x="81" y="25"/>
                  </a:lnTo>
                  <a:lnTo>
                    <a:pt x="86" y="29"/>
                  </a:lnTo>
                  <a:lnTo>
                    <a:pt x="87" y="36"/>
                  </a:lnTo>
                  <a:lnTo>
                    <a:pt x="85" y="40"/>
                  </a:lnTo>
                  <a:lnTo>
                    <a:pt x="83" y="45"/>
                  </a:lnTo>
                  <a:lnTo>
                    <a:pt x="80" y="53"/>
                  </a:lnTo>
                  <a:lnTo>
                    <a:pt x="83" y="60"/>
                  </a:lnTo>
                  <a:lnTo>
                    <a:pt x="90" y="66"/>
                  </a:lnTo>
                  <a:lnTo>
                    <a:pt x="97" y="69"/>
                  </a:lnTo>
                  <a:lnTo>
                    <a:pt x="103" y="75"/>
                  </a:lnTo>
                  <a:lnTo>
                    <a:pt x="106" y="80"/>
                  </a:lnTo>
                  <a:lnTo>
                    <a:pt x="105" y="88"/>
                  </a:lnTo>
                  <a:lnTo>
                    <a:pt x="102" y="97"/>
                  </a:lnTo>
                  <a:lnTo>
                    <a:pt x="97" y="102"/>
                  </a:lnTo>
                  <a:lnTo>
                    <a:pt x="92" y="104"/>
                  </a:lnTo>
                  <a:lnTo>
                    <a:pt x="87" y="100"/>
                  </a:lnTo>
                  <a:lnTo>
                    <a:pt x="85" y="95"/>
                  </a:lnTo>
                  <a:lnTo>
                    <a:pt x="87" y="89"/>
                  </a:lnTo>
                  <a:lnTo>
                    <a:pt x="90" y="84"/>
                  </a:lnTo>
                  <a:lnTo>
                    <a:pt x="91" y="78"/>
                  </a:lnTo>
                  <a:lnTo>
                    <a:pt x="86" y="75"/>
                  </a:lnTo>
                  <a:lnTo>
                    <a:pt x="80" y="76"/>
                  </a:lnTo>
                  <a:lnTo>
                    <a:pt x="75" y="80"/>
                  </a:lnTo>
                  <a:lnTo>
                    <a:pt x="68" y="80"/>
                  </a:lnTo>
                  <a:lnTo>
                    <a:pt x="64" y="81"/>
                  </a:lnTo>
                  <a:lnTo>
                    <a:pt x="62" y="86"/>
                  </a:lnTo>
                  <a:lnTo>
                    <a:pt x="61" y="91"/>
                  </a:lnTo>
                  <a:lnTo>
                    <a:pt x="58" y="93"/>
                  </a:lnTo>
                  <a:lnTo>
                    <a:pt x="53" y="93"/>
                  </a:lnTo>
                  <a:lnTo>
                    <a:pt x="47" y="93"/>
                  </a:lnTo>
                  <a:lnTo>
                    <a:pt x="44" y="95"/>
                  </a:lnTo>
                  <a:lnTo>
                    <a:pt x="41" y="100"/>
                  </a:lnTo>
                  <a:lnTo>
                    <a:pt x="44" y="104"/>
                  </a:lnTo>
                  <a:lnTo>
                    <a:pt x="45" y="108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9" y="114"/>
                  </a:lnTo>
                  <a:lnTo>
                    <a:pt x="22" y="109"/>
                  </a:lnTo>
                  <a:lnTo>
                    <a:pt x="14" y="109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3" y="86"/>
                  </a:lnTo>
                  <a:lnTo>
                    <a:pt x="11" y="83"/>
                  </a:lnTo>
                  <a:lnTo>
                    <a:pt x="18" y="84"/>
                  </a:lnTo>
                  <a:lnTo>
                    <a:pt x="23" y="82"/>
                  </a:lnTo>
                  <a:lnTo>
                    <a:pt x="23" y="78"/>
                  </a:lnTo>
                  <a:lnTo>
                    <a:pt x="20" y="75"/>
                  </a:lnTo>
                  <a:lnTo>
                    <a:pt x="16" y="73"/>
                  </a:lnTo>
                  <a:lnTo>
                    <a:pt x="9" y="72"/>
                  </a:lnTo>
                  <a:lnTo>
                    <a:pt x="6" y="69"/>
                  </a:lnTo>
                  <a:lnTo>
                    <a:pt x="8" y="64"/>
                  </a:lnTo>
                  <a:lnTo>
                    <a:pt x="14" y="60"/>
                  </a:lnTo>
                  <a:lnTo>
                    <a:pt x="16" y="56"/>
                  </a:lnTo>
                  <a:lnTo>
                    <a:pt x="11" y="51"/>
                  </a:lnTo>
                  <a:lnTo>
                    <a:pt x="9" y="45"/>
                  </a:lnTo>
                  <a:lnTo>
                    <a:pt x="11" y="39"/>
                  </a:lnTo>
                  <a:lnTo>
                    <a:pt x="16" y="37"/>
                  </a:lnTo>
                  <a:lnTo>
                    <a:pt x="20" y="39"/>
                  </a:lnTo>
                  <a:lnTo>
                    <a:pt x="23" y="44"/>
                  </a:lnTo>
                  <a:lnTo>
                    <a:pt x="24" y="48"/>
                  </a:lnTo>
                  <a:lnTo>
                    <a:pt x="29" y="43"/>
                  </a:lnTo>
                  <a:lnTo>
                    <a:pt x="35" y="42"/>
                  </a:lnTo>
                  <a:lnTo>
                    <a:pt x="42" y="44"/>
                  </a:lnTo>
                  <a:lnTo>
                    <a:pt x="48" y="51"/>
                  </a:lnTo>
                  <a:lnTo>
                    <a:pt x="53" y="59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6" y="54"/>
                  </a:lnTo>
                  <a:lnTo>
                    <a:pt x="66" y="45"/>
                  </a:lnTo>
                  <a:lnTo>
                    <a:pt x="62" y="36"/>
                  </a:lnTo>
                  <a:lnTo>
                    <a:pt x="56" y="33"/>
                  </a:lnTo>
                  <a:lnTo>
                    <a:pt x="45" y="28"/>
                  </a:lnTo>
                  <a:lnTo>
                    <a:pt x="39" y="25"/>
                  </a:lnTo>
                  <a:lnTo>
                    <a:pt x="25" y="21"/>
                  </a:lnTo>
                  <a:lnTo>
                    <a:pt x="19" y="17"/>
                  </a:lnTo>
                  <a:lnTo>
                    <a:pt x="13" y="27"/>
                  </a:lnTo>
                  <a:lnTo>
                    <a:pt x="6" y="26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13"/>
            <p:cNvSpPr>
              <a:spLocks noChangeAspect="1"/>
            </p:cNvSpPr>
            <p:nvPr/>
          </p:nvSpPr>
          <p:spPr bwMode="auto">
            <a:xfrm>
              <a:off x="5032" y="1343"/>
              <a:ext cx="104" cy="108"/>
            </a:xfrm>
            <a:custGeom>
              <a:avLst/>
              <a:gdLst>
                <a:gd name="T0" fmla="*/ 71 w 104"/>
                <a:gd name="T1" fmla="*/ 59 h 108"/>
                <a:gd name="T2" fmla="*/ 80 w 104"/>
                <a:gd name="T3" fmla="*/ 66 h 108"/>
                <a:gd name="T4" fmla="*/ 84 w 104"/>
                <a:gd name="T5" fmla="*/ 76 h 108"/>
                <a:gd name="T6" fmla="*/ 86 w 104"/>
                <a:gd name="T7" fmla="*/ 85 h 108"/>
                <a:gd name="T8" fmla="*/ 89 w 104"/>
                <a:gd name="T9" fmla="*/ 91 h 108"/>
                <a:gd name="T10" fmla="*/ 95 w 104"/>
                <a:gd name="T11" fmla="*/ 92 h 108"/>
                <a:gd name="T12" fmla="*/ 103 w 104"/>
                <a:gd name="T13" fmla="*/ 97 h 108"/>
                <a:gd name="T14" fmla="*/ 104 w 104"/>
                <a:gd name="T15" fmla="*/ 102 h 108"/>
                <a:gd name="T16" fmla="*/ 100 w 104"/>
                <a:gd name="T17" fmla="*/ 107 h 108"/>
                <a:gd name="T18" fmla="*/ 91 w 104"/>
                <a:gd name="T19" fmla="*/ 108 h 108"/>
                <a:gd name="T20" fmla="*/ 81 w 104"/>
                <a:gd name="T21" fmla="*/ 106 h 108"/>
                <a:gd name="T22" fmla="*/ 75 w 104"/>
                <a:gd name="T23" fmla="*/ 97 h 108"/>
                <a:gd name="T24" fmla="*/ 71 w 104"/>
                <a:gd name="T25" fmla="*/ 91 h 108"/>
                <a:gd name="T26" fmla="*/ 64 w 104"/>
                <a:gd name="T27" fmla="*/ 87 h 108"/>
                <a:gd name="T28" fmla="*/ 54 w 104"/>
                <a:gd name="T29" fmla="*/ 91 h 108"/>
                <a:gd name="T30" fmla="*/ 44 w 104"/>
                <a:gd name="T31" fmla="*/ 94 h 108"/>
                <a:gd name="T32" fmla="*/ 38 w 104"/>
                <a:gd name="T33" fmla="*/ 94 h 108"/>
                <a:gd name="T34" fmla="*/ 31 w 104"/>
                <a:gd name="T35" fmla="*/ 99 h 108"/>
                <a:gd name="T36" fmla="*/ 25 w 104"/>
                <a:gd name="T37" fmla="*/ 101 h 108"/>
                <a:gd name="T38" fmla="*/ 21 w 104"/>
                <a:gd name="T39" fmla="*/ 96 h 108"/>
                <a:gd name="T40" fmla="*/ 24 w 104"/>
                <a:gd name="T41" fmla="*/ 87 h 108"/>
                <a:gd name="T42" fmla="*/ 28 w 104"/>
                <a:gd name="T43" fmla="*/ 81 h 108"/>
                <a:gd name="T44" fmla="*/ 27 w 104"/>
                <a:gd name="T45" fmla="*/ 74 h 108"/>
                <a:gd name="T46" fmla="*/ 24 w 104"/>
                <a:gd name="T47" fmla="*/ 71 h 108"/>
                <a:gd name="T48" fmla="*/ 25 w 104"/>
                <a:gd name="T49" fmla="*/ 65 h 108"/>
                <a:gd name="T50" fmla="*/ 31 w 104"/>
                <a:gd name="T51" fmla="*/ 63 h 108"/>
                <a:gd name="T52" fmla="*/ 37 w 104"/>
                <a:gd name="T53" fmla="*/ 66 h 108"/>
                <a:gd name="T54" fmla="*/ 42 w 104"/>
                <a:gd name="T55" fmla="*/ 66 h 108"/>
                <a:gd name="T56" fmla="*/ 44 w 104"/>
                <a:gd name="T57" fmla="*/ 63 h 108"/>
                <a:gd name="T58" fmla="*/ 42 w 104"/>
                <a:gd name="T59" fmla="*/ 57 h 108"/>
                <a:gd name="T60" fmla="*/ 38 w 104"/>
                <a:gd name="T61" fmla="*/ 50 h 108"/>
                <a:gd name="T62" fmla="*/ 34 w 104"/>
                <a:gd name="T63" fmla="*/ 44 h 108"/>
                <a:gd name="T64" fmla="*/ 27 w 104"/>
                <a:gd name="T65" fmla="*/ 44 h 108"/>
                <a:gd name="T66" fmla="*/ 24 w 104"/>
                <a:gd name="T67" fmla="*/ 49 h 108"/>
                <a:gd name="T68" fmla="*/ 20 w 104"/>
                <a:gd name="T69" fmla="*/ 54 h 108"/>
                <a:gd name="T70" fmla="*/ 13 w 104"/>
                <a:gd name="T71" fmla="*/ 50 h 108"/>
                <a:gd name="T72" fmla="*/ 5 w 104"/>
                <a:gd name="T73" fmla="*/ 49 h 108"/>
                <a:gd name="T74" fmla="*/ 2 w 104"/>
                <a:gd name="T75" fmla="*/ 44 h 108"/>
                <a:gd name="T76" fmla="*/ 4 w 104"/>
                <a:gd name="T77" fmla="*/ 37 h 108"/>
                <a:gd name="T78" fmla="*/ 5 w 104"/>
                <a:gd name="T79" fmla="*/ 30 h 108"/>
                <a:gd name="T80" fmla="*/ 4 w 104"/>
                <a:gd name="T81" fmla="*/ 21 h 108"/>
                <a:gd name="T82" fmla="*/ 0 w 104"/>
                <a:gd name="T83" fmla="*/ 16 h 108"/>
                <a:gd name="T84" fmla="*/ 2 w 104"/>
                <a:gd name="T85" fmla="*/ 9 h 108"/>
                <a:gd name="T86" fmla="*/ 5 w 104"/>
                <a:gd name="T87" fmla="*/ 4 h 108"/>
                <a:gd name="T88" fmla="*/ 10 w 104"/>
                <a:gd name="T89" fmla="*/ 0 h 108"/>
                <a:gd name="T90" fmla="*/ 19 w 104"/>
                <a:gd name="T91" fmla="*/ 2 h 108"/>
                <a:gd name="T92" fmla="*/ 22 w 104"/>
                <a:gd name="T93" fmla="*/ 8 h 108"/>
                <a:gd name="T94" fmla="*/ 21 w 104"/>
                <a:gd name="T95" fmla="*/ 17 h 108"/>
                <a:gd name="T96" fmla="*/ 25 w 104"/>
                <a:gd name="T97" fmla="*/ 22 h 108"/>
                <a:gd name="T98" fmla="*/ 30 w 104"/>
                <a:gd name="T99" fmla="*/ 26 h 108"/>
                <a:gd name="T100" fmla="*/ 39 w 104"/>
                <a:gd name="T101" fmla="*/ 28 h 108"/>
                <a:gd name="T102" fmla="*/ 48 w 104"/>
                <a:gd name="T103" fmla="*/ 33 h 108"/>
                <a:gd name="T104" fmla="*/ 56 w 104"/>
                <a:gd name="T105" fmla="*/ 39 h 108"/>
                <a:gd name="T106" fmla="*/ 71 w 104"/>
                <a:gd name="T107" fmla="*/ 59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4"/>
                <a:gd name="T163" fmla="*/ 0 h 108"/>
                <a:gd name="T164" fmla="*/ 104 w 104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4" h="108">
                  <a:moveTo>
                    <a:pt x="71" y="59"/>
                  </a:moveTo>
                  <a:lnTo>
                    <a:pt x="80" y="66"/>
                  </a:lnTo>
                  <a:lnTo>
                    <a:pt x="84" y="76"/>
                  </a:lnTo>
                  <a:lnTo>
                    <a:pt x="86" y="85"/>
                  </a:lnTo>
                  <a:lnTo>
                    <a:pt x="89" y="91"/>
                  </a:lnTo>
                  <a:lnTo>
                    <a:pt x="95" y="92"/>
                  </a:lnTo>
                  <a:lnTo>
                    <a:pt x="103" y="97"/>
                  </a:lnTo>
                  <a:lnTo>
                    <a:pt x="104" y="102"/>
                  </a:lnTo>
                  <a:lnTo>
                    <a:pt x="100" y="107"/>
                  </a:lnTo>
                  <a:lnTo>
                    <a:pt x="91" y="108"/>
                  </a:lnTo>
                  <a:lnTo>
                    <a:pt x="81" y="106"/>
                  </a:lnTo>
                  <a:lnTo>
                    <a:pt x="75" y="97"/>
                  </a:lnTo>
                  <a:lnTo>
                    <a:pt x="71" y="91"/>
                  </a:lnTo>
                  <a:lnTo>
                    <a:pt x="64" y="87"/>
                  </a:lnTo>
                  <a:lnTo>
                    <a:pt x="54" y="91"/>
                  </a:lnTo>
                  <a:lnTo>
                    <a:pt x="44" y="94"/>
                  </a:lnTo>
                  <a:lnTo>
                    <a:pt x="38" y="94"/>
                  </a:lnTo>
                  <a:lnTo>
                    <a:pt x="31" y="99"/>
                  </a:lnTo>
                  <a:lnTo>
                    <a:pt x="25" y="101"/>
                  </a:lnTo>
                  <a:lnTo>
                    <a:pt x="21" y="96"/>
                  </a:lnTo>
                  <a:lnTo>
                    <a:pt x="24" y="87"/>
                  </a:lnTo>
                  <a:lnTo>
                    <a:pt x="28" y="81"/>
                  </a:lnTo>
                  <a:lnTo>
                    <a:pt x="27" y="74"/>
                  </a:lnTo>
                  <a:lnTo>
                    <a:pt x="24" y="71"/>
                  </a:lnTo>
                  <a:lnTo>
                    <a:pt x="25" y="65"/>
                  </a:lnTo>
                  <a:lnTo>
                    <a:pt x="31" y="63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4" y="63"/>
                  </a:lnTo>
                  <a:lnTo>
                    <a:pt x="42" y="57"/>
                  </a:lnTo>
                  <a:lnTo>
                    <a:pt x="38" y="50"/>
                  </a:lnTo>
                  <a:lnTo>
                    <a:pt x="34" y="44"/>
                  </a:lnTo>
                  <a:lnTo>
                    <a:pt x="27" y="44"/>
                  </a:lnTo>
                  <a:lnTo>
                    <a:pt x="24" y="49"/>
                  </a:lnTo>
                  <a:lnTo>
                    <a:pt x="20" y="54"/>
                  </a:lnTo>
                  <a:lnTo>
                    <a:pt x="13" y="50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5" y="30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2"/>
                  </a:lnTo>
                  <a:lnTo>
                    <a:pt x="22" y="8"/>
                  </a:lnTo>
                  <a:lnTo>
                    <a:pt x="21" y="17"/>
                  </a:lnTo>
                  <a:lnTo>
                    <a:pt x="25" y="22"/>
                  </a:lnTo>
                  <a:lnTo>
                    <a:pt x="30" y="26"/>
                  </a:lnTo>
                  <a:lnTo>
                    <a:pt x="39" y="28"/>
                  </a:lnTo>
                  <a:lnTo>
                    <a:pt x="48" y="33"/>
                  </a:lnTo>
                  <a:lnTo>
                    <a:pt x="56" y="39"/>
                  </a:lnTo>
                  <a:lnTo>
                    <a:pt x="71" y="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" name="Freeform 14"/>
          <p:cNvSpPr>
            <a:spLocks noChangeAspect="1"/>
          </p:cNvSpPr>
          <p:nvPr/>
        </p:nvSpPr>
        <p:spPr bwMode="auto">
          <a:xfrm>
            <a:off x="7508143" y="3301957"/>
            <a:ext cx="1454882" cy="966667"/>
          </a:xfrm>
          <a:custGeom>
            <a:avLst/>
            <a:gdLst>
              <a:gd name="T0" fmla="*/ 0 w 522"/>
              <a:gd name="T1" fmla="*/ 0 h 397"/>
              <a:gd name="T2" fmla="*/ 0 w 522"/>
              <a:gd name="T3" fmla="*/ 0 h 397"/>
              <a:gd name="T4" fmla="*/ 0 w 522"/>
              <a:gd name="T5" fmla="*/ 0 h 397"/>
              <a:gd name="T6" fmla="*/ 0 w 522"/>
              <a:gd name="T7" fmla="*/ 0 h 397"/>
              <a:gd name="T8" fmla="*/ 0 w 522"/>
              <a:gd name="T9" fmla="*/ 0 h 397"/>
              <a:gd name="T10" fmla="*/ 0 w 522"/>
              <a:gd name="T11" fmla="*/ 0 h 397"/>
              <a:gd name="T12" fmla="*/ 0 w 522"/>
              <a:gd name="T13" fmla="*/ 0 h 397"/>
              <a:gd name="T14" fmla="*/ 0 w 522"/>
              <a:gd name="T15" fmla="*/ 0 h 397"/>
              <a:gd name="T16" fmla="*/ 0 w 522"/>
              <a:gd name="T17" fmla="*/ 0 h 397"/>
              <a:gd name="T18" fmla="*/ 0 w 522"/>
              <a:gd name="T19" fmla="*/ 0 h 397"/>
              <a:gd name="T20" fmla="*/ 0 w 522"/>
              <a:gd name="T21" fmla="*/ 0 h 397"/>
              <a:gd name="T22" fmla="*/ 0 w 522"/>
              <a:gd name="T23" fmla="*/ 0 h 397"/>
              <a:gd name="T24" fmla="*/ 0 w 522"/>
              <a:gd name="T25" fmla="*/ 0 h 397"/>
              <a:gd name="T26" fmla="*/ 0 w 522"/>
              <a:gd name="T27" fmla="*/ 0 h 397"/>
              <a:gd name="T28" fmla="*/ 0 w 522"/>
              <a:gd name="T29" fmla="*/ 0 h 397"/>
              <a:gd name="T30" fmla="*/ 0 w 522"/>
              <a:gd name="T31" fmla="*/ 0 h 397"/>
              <a:gd name="T32" fmla="*/ 0 w 522"/>
              <a:gd name="T33" fmla="*/ 0 h 397"/>
              <a:gd name="T34" fmla="*/ 0 w 522"/>
              <a:gd name="T35" fmla="*/ 0 h 397"/>
              <a:gd name="T36" fmla="*/ 0 w 522"/>
              <a:gd name="T37" fmla="*/ 0 h 397"/>
              <a:gd name="T38" fmla="*/ 0 w 522"/>
              <a:gd name="T39" fmla="*/ 0 h 397"/>
              <a:gd name="T40" fmla="*/ 0 w 522"/>
              <a:gd name="T41" fmla="*/ 0 h 397"/>
              <a:gd name="T42" fmla="*/ 0 w 522"/>
              <a:gd name="T43" fmla="*/ 0 h 397"/>
              <a:gd name="T44" fmla="*/ 0 w 522"/>
              <a:gd name="T45" fmla="*/ 0 h 397"/>
              <a:gd name="T46" fmla="*/ 0 w 522"/>
              <a:gd name="T47" fmla="*/ 0 h 397"/>
              <a:gd name="T48" fmla="*/ 0 w 522"/>
              <a:gd name="T49" fmla="*/ 0 h 397"/>
              <a:gd name="T50" fmla="*/ 0 w 522"/>
              <a:gd name="T51" fmla="*/ 0 h 397"/>
              <a:gd name="T52" fmla="*/ 0 w 522"/>
              <a:gd name="T53" fmla="*/ 0 h 397"/>
              <a:gd name="T54" fmla="*/ 0 w 522"/>
              <a:gd name="T55" fmla="*/ 0 h 397"/>
              <a:gd name="T56" fmla="*/ 0 w 522"/>
              <a:gd name="T57" fmla="*/ 0 h 397"/>
              <a:gd name="T58" fmla="*/ 0 w 522"/>
              <a:gd name="T59" fmla="*/ 0 h 397"/>
              <a:gd name="T60" fmla="*/ 0 w 522"/>
              <a:gd name="T61" fmla="*/ 0 h 397"/>
              <a:gd name="T62" fmla="*/ 0 w 522"/>
              <a:gd name="T63" fmla="*/ 0 h 397"/>
              <a:gd name="T64" fmla="*/ 0 w 522"/>
              <a:gd name="T65" fmla="*/ 0 h 397"/>
              <a:gd name="T66" fmla="*/ 0 w 522"/>
              <a:gd name="T67" fmla="*/ 0 h 397"/>
              <a:gd name="T68" fmla="*/ 0 w 522"/>
              <a:gd name="T69" fmla="*/ 0 h 397"/>
              <a:gd name="T70" fmla="*/ 0 w 522"/>
              <a:gd name="T71" fmla="*/ 0 h 397"/>
              <a:gd name="T72" fmla="*/ 0 w 522"/>
              <a:gd name="T73" fmla="*/ 0 h 397"/>
              <a:gd name="T74" fmla="*/ 0 w 522"/>
              <a:gd name="T75" fmla="*/ 0 h 397"/>
              <a:gd name="T76" fmla="*/ 0 w 522"/>
              <a:gd name="T77" fmla="*/ 0 h 397"/>
              <a:gd name="T78" fmla="*/ 0 w 522"/>
              <a:gd name="T79" fmla="*/ 0 h 397"/>
              <a:gd name="T80" fmla="*/ 0 w 522"/>
              <a:gd name="T81" fmla="*/ 0 h 397"/>
              <a:gd name="T82" fmla="*/ 0 w 522"/>
              <a:gd name="T83" fmla="*/ 0 h 397"/>
              <a:gd name="T84" fmla="*/ 0 w 522"/>
              <a:gd name="T85" fmla="*/ 0 h 397"/>
              <a:gd name="T86" fmla="*/ 0 w 522"/>
              <a:gd name="T87" fmla="*/ 0 h 397"/>
              <a:gd name="T88" fmla="*/ 0 w 522"/>
              <a:gd name="T89" fmla="*/ 0 h 397"/>
              <a:gd name="T90" fmla="*/ 0 w 522"/>
              <a:gd name="T91" fmla="*/ 0 h 397"/>
              <a:gd name="T92" fmla="*/ 0 w 522"/>
              <a:gd name="T93" fmla="*/ 0 h 397"/>
              <a:gd name="T94" fmla="*/ 0 w 522"/>
              <a:gd name="T95" fmla="*/ 0 h 397"/>
              <a:gd name="T96" fmla="*/ 0 w 522"/>
              <a:gd name="T97" fmla="*/ 0 h 397"/>
              <a:gd name="T98" fmla="*/ 0 w 522"/>
              <a:gd name="T99" fmla="*/ 0 h 397"/>
              <a:gd name="T100" fmla="*/ 0 w 522"/>
              <a:gd name="T101" fmla="*/ 0 h 3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2"/>
              <a:gd name="T154" fmla="*/ 0 h 397"/>
              <a:gd name="T155" fmla="*/ 522 w 522"/>
              <a:gd name="T156" fmla="*/ 397 h 3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2" h="397">
                <a:moveTo>
                  <a:pt x="232" y="34"/>
                </a:moveTo>
                <a:lnTo>
                  <a:pt x="240" y="48"/>
                </a:lnTo>
                <a:lnTo>
                  <a:pt x="246" y="60"/>
                </a:lnTo>
                <a:lnTo>
                  <a:pt x="242" y="75"/>
                </a:lnTo>
                <a:lnTo>
                  <a:pt x="239" y="87"/>
                </a:lnTo>
                <a:lnTo>
                  <a:pt x="240" y="95"/>
                </a:lnTo>
                <a:lnTo>
                  <a:pt x="248" y="98"/>
                </a:lnTo>
                <a:lnTo>
                  <a:pt x="256" y="92"/>
                </a:lnTo>
                <a:lnTo>
                  <a:pt x="263" y="81"/>
                </a:lnTo>
                <a:lnTo>
                  <a:pt x="275" y="76"/>
                </a:lnTo>
                <a:lnTo>
                  <a:pt x="289" y="80"/>
                </a:lnTo>
                <a:lnTo>
                  <a:pt x="300" y="87"/>
                </a:lnTo>
                <a:lnTo>
                  <a:pt x="315" y="86"/>
                </a:lnTo>
                <a:lnTo>
                  <a:pt x="335" y="82"/>
                </a:lnTo>
                <a:lnTo>
                  <a:pt x="348" y="77"/>
                </a:lnTo>
                <a:lnTo>
                  <a:pt x="356" y="62"/>
                </a:lnTo>
                <a:lnTo>
                  <a:pt x="358" y="48"/>
                </a:lnTo>
                <a:lnTo>
                  <a:pt x="368" y="40"/>
                </a:lnTo>
                <a:lnTo>
                  <a:pt x="373" y="29"/>
                </a:lnTo>
                <a:lnTo>
                  <a:pt x="381" y="23"/>
                </a:lnTo>
                <a:lnTo>
                  <a:pt x="395" y="27"/>
                </a:lnTo>
                <a:lnTo>
                  <a:pt x="406" y="31"/>
                </a:lnTo>
                <a:lnTo>
                  <a:pt x="413" y="24"/>
                </a:lnTo>
                <a:lnTo>
                  <a:pt x="418" y="11"/>
                </a:lnTo>
                <a:lnTo>
                  <a:pt x="429" y="1"/>
                </a:lnTo>
                <a:lnTo>
                  <a:pt x="439" y="6"/>
                </a:lnTo>
                <a:lnTo>
                  <a:pt x="448" y="12"/>
                </a:lnTo>
                <a:lnTo>
                  <a:pt x="459" y="7"/>
                </a:lnTo>
                <a:lnTo>
                  <a:pt x="474" y="6"/>
                </a:lnTo>
                <a:lnTo>
                  <a:pt x="481" y="0"/>
                </a:lnTo>
                <a:lnTo>
                  <a:pt x="480" y="12"/>
                </a:lnTo>
                <a:lnTo>
                  <a:pt x="488" y="20"/>
                </a:lnTo>
                <a:lnTo>
                  <a:pt x="501" y="30"/>
                </a:lnTo>
                <a:lnTo>
                  <a:pt x="512" y="38"/>
                </a:lnTo>
                <a:lnTo>
                  <a:pt x="511" y="53"/>
                </a:lnTo>
                <a:lnTo>
                  <a:pt x="512" y="66"/>
                </a:lnTo>
                <a:lnTo>
                  <a:pt x="520" y="80"/>
                </a:lnTo>
                <a:lnTo>
                  <a:pt x="522" y="95"/>
                </a:lnTo>
                <a:lnTo>
                  <a:pt x="518" y="110"/>
                </a:lnTo>
                <a:lnTo>
                  <a:pt x="510" y="133"/>
                </a:lnTo>
                <a:lnTo>
                  <a:pt x="507" y="152"/>
                </a:lnTo>
                <a:lnTo>
                  <a:pt x="505" y="171"/>
                </a:lnTo>
                <a:lnTo>
                  <a:pt x="500" y="182"/>
                </a:lnTo>
                <a:lnTo>
                  <a:pt x="491" y="190"/>
                </a:lnTo>
                <a:lnTo>
                  <a:pt x="480" y="195"/>
                </a:lnTo>
                <a:lnTo>
                  <a:pt x="468" y="193"/>
                </a:lnTo>
                <a:lnTo>
                  <a:pt x="461" y="189"/>
                </a:lnTo>
                <a:lnTo>
                  <a:pt x="459" y="177"/>
                </a:lnTo>
                <a:lnTo>
                  <a:pt x="454" y="167"/>
                </a:lnTo>
                <a:lnTo>
                  <a:pt x="444" y="161"/>
                </a:lnTo>
                <a:lnTo>
                  <a:pt x="439" y="149"/>
                </a:lnTo>
                <a:lnTo>
                  <a:pt x="426" y="148"/>
                </a:lnTo>
                <a:lnTo>
                  <a:pt x="412" y="144"/>
                </a:lnTo>
                <a:lnTo>
                  <a:pt x="400" y="150"/>
                </a:lnTo>
                <a:lnTo>
                  <a:pt x="398" y="160"/>
                </a:lnTo>
                <a:lnTo>
                  <a:pt x="410" y="167"/>
                </a:lnTo>
                <a:lnTo>
                  <a:pt x="417" y="174"/>
                </a:lnTo>
                <a:lnTo>
                  <a:pt x="416" y="184"/>
                </a:lnTo>
                <a:lnTo>
                  <a:pt x="410" y="189"/>
                </a:lnTo>
                <a:lnTo>
                  <a:pt x="396" y="188"/>
                </a:lnTo>
                <a:lnTo>
                  <a:pt x="388" y="198"/>
                </a:lnTo>
                <a:lnTo>
                  <a:pt x="376" y="206"/>
                </a:lnTo>
                <a:lnTo>
                  <a:pt x="365" y="216"/>
                </a:lnTo>
                <a:lnTo>
                  <a:pt x="352" y="215"/>
                </a:lnTo>
                <a:lnTo>
                  <a:pt x="343" y="211"/>
                </a:lnTo>
                <a:lnTo>
                  <a:pt x="330" y="217"/>
                </a:lnTo>
                <a:lnTo>
                  <a:pt x="322" y="228"/>
                </a:lnTo>
                <a:lnTo>
                  <a:pt x="309" y="232"/>
                </a:lnTo>
                <a:lnTo>
                  <a:pt x="290" y="236"/>
                </a:lnTo>
                <a:lnTo>
                  <a:pt x="276" y="242"/>
                </a:lnTo>
                <a:lnTo>
                  <a:pt x="262" y="251"/>
                </a:lnTo>
                <a:lnTo>
                  <a:pt x="254" y="264"/>
                </a:lnTo>
                <a:lnTo>
                  <a:pt x="245" y="274"/>
                </a:lnTo>
                <a:lnTo>
                  <a:pt x="234" y="276"/>
                </a:lnTo>
                <a:lnTo>
                  <a:pt x="222" y="283"/>
                </a:lnTo>
                <a:lnTo>
                  <a:pt x="213" y="294"/>
                </a:lnTo>
                <a:lnTo>
                  <a:pt x="200" y="300"/>
                </a:lnTo>
                <a:lnTo>
                  <a:pt x="188" y="307"/>
                </a:lnTo>
                <a:lnTo>
                  <a:pt x="182" y="319"/>
                </a:lnTo>
                <a:lnTo>
                  <a:pt x="176" y="331"/>
                </a:lnTo>
                <a:lnTo>
                  <a:pt x="166" y="336"/>
                </a:lnTo>
                <a:lnTo>
                  <a:pt x="157" y="333"/>
                </a:lnTo>
                <a:lnTo>
                  <a:pt x="146" y="327"/>
                </a:lnTo>
                <a:lnTo>
                  <a:pt x="136" y="331"/>
                </a:lnTo>
                <a:lnTo>
                  <a:pt x="132" y="340"/>
                </a:lnTo>
                <a:lnTo>
                  <a:pt x="121" y="338"/>
                </a:lnTo>
                <a:lnTo>
                  <a:pt x="112" y="344"/>
                </a:lnTo>
                <a:lnTo>
                  <a:pt x="106" y="355"/>
                </a:lnTo>
                <a:lnTo>
                  <a:pt x="98" y="358"/>
                </a:lnTo>
                <a:lnTo>
                  <a:pt x="87" y="362"/>
                </a:lnTo>
                <a:lnTo>
                  <a:pt x="83" y="374"/>
                </a:lnTo>
                <a:lnTo>
                  <a:pt x="86" y="386"/>
                </a:lnTo>
                <a:lnTo>
                  <a:pt x="87" y="397"/>
                </a:lnTo>
                <a:lnTo>
                  <a:pt x="73" y="395"/>
                </a:lnTo>
                <a:lnTo>
                  <a:pt x="61" y="385"/>
                </a:lnTo>
                <a:lnTo>
                  <a:pt x="51" y="382"/>
                </a:lnTo>
                <a:lnTo>
                  <a:pt x="40" y="374"/>
                </a:lnTo>
                <a:lnTo>
                  <a:pt x="29" y="372"/>
                </a:lnTo>
                <a:lnTo>
                  <a:pt x="20" y="363"/>
                </a:lnTo>
                <a:lnTo>
                  <a:pt x="12" y="351"/>
                </a:lnTo>
                <a:lnTo>
                  <a:pt x="3" y="343"/>
                </a:lnTo>
                <a:lnTo>
                  <a:pt x="0" y="343"/>
                </a:lnTo>
                <a:lnTo>
                  <a:pt x="4" y="324"/>
                </a:lnTo>
                <a:lnTo>
                  <a:pt x="3" y="312"/>
                </a:lnTo>
                <a:lnTo>
                  <a:pt x="5" y="300"/>
                </a:lnTo>
                <a:lnTo>
                  <a:pt x="13" y="292"/>
                </a:lnTo>
                <a:lnTo>
                  <a:pt x="29" y="289"/>
                </a:lnTo>
                <a:lnTo>
                  <a:pt x="44" y="286"/>
                </a:lnTo>
                <a:lnTo>
                  <a:pt x="55" y="278"/>
                </a:lnTo>
                <a:lnTo>
                  <a:pt x="62" y="267"/>
                </a:lnTo>
                <a:lnTo>
                  <a:pt x="61" y="254"/>
                </a:lnTo>
                <a:lnTo>
                  <a:pt x="59" y="245"/>
                </a:lnTo>
                <a:lnTo>
                  <a:pt x="57" y="238"/>
                </a:lnTo>
                <a:lnTo>
                  <a:pt x="64" y="225"/>
                </a:lnTo>
                <a:lnTo>
                  <a:pt x="77" y="224"/>
                </a:lnTo>
                <a:lnTo>
                  <a:pt x="88" y="219"/>
                </a:lnTo>
                <a:lnTo>
                  <a:pt x="94" y="207"/>
                </a:lnTo>
                <a:lnTo>
                  <a:pt x="106" y="201"/>
                </a:lnTo>
                <a:lnTo>
                  <a:pt x="114" y="199"/>
                </a:lnTo>
                <a:lnTo>
                  <a:pt x="118" y="192"/>
                </a:lnTo>
                <a:lnTo>
                  <a:pt x="112" y="181"/>
                </a:lnTo>
                <a:lnTo>
                  <a:pt x="101" y="178"/>
                </a:lnTo>
                <a:lnTo>
                  <a:pt x="93" y="169"/>
                </a:lnTo>
                <a:lnTo>
                  <a:pt x="95" y="161"/>
                </a:lnTo>
                <a:lnTo>
                  <a:pt x="87" y="159"/>
                </a:lnTo>
                <a:lnTo>
                  <a:pt x="77" y="160"/>
                </a:lnTo>
                <a:lnTo>
                  <a:pt x="67" y="168"/>
                </a:lnTo>
                <a:lnTo>
                  <a:pt x="72" y="156"/>
                </a:lnTo>
                <a:lnTo>
                  <a:pt x="64" y="146"/>
                </a:lnTo>
                <a:lnTo>
                  <a:pt x="55" y="133"/>
                </a:lnTo>
                <a:lnTo>
                  <a:pt x="46" y="121"/>
                </a:lnTo>
                <a:lnTo>
                  <a:pt x="44" y="110"/>
                </a:lnTo>
                <a:lnTo>
                  <a:pt x="38" y="104"/>
                </a:lnTo>
                <a:lnTo>
                  <a:pt x="39" y="93"/>
                </a:lnTo>
                <a:lnTo>
                  <a:pt x="44" y="83"/>
                </a:lnTo>
                <a:lnTo>
                  <a:pt x="46" y="68"/>
                </a:lnTo>
                <a:lnTo>
                  <a:pt x="56" y="57"/>
                </a:lnTo>
                <a:lnTo>
                  <a:pt x="70" y="52"/>
                </a:lnTo>
                <a:lnTo>
                  <a:pt x="82" y="44"/>
                </a:lnTo>
                <a:lnTo>
                  <a:pt x="98" y="40"/>
                </a:lnTo>
                <a:lnTo>
                  <a:pt x="111" y="43"/>
                </a:lnTo>
                <a:lnTo>
                  <a:pt x="126" y="39"/>
                </a:lnTo>
                <a:lnTo>
                  <a:pt x="133" y="32"/>
                </a:lnTo>
                <a:lnTo>
                  <a:pt x="145" y="27"/>
                </a:lnTo>
                <a:lnTo>
                  <a:pt x="158" y="29"/>
                </a:lnTo>
                <a:lnTo>
                  <a:pt x="168" y="25"/>
                </a:lnTo>
                <a:lnTo>
                  <a:pt x="177" y="27"/>
                </a:lnTo>
                <a:lnTo>
                  <a:pt x="190" y="36"/>
                </a:lnTo>
                <a:lnTo>
                  <a:pt x="200" y="37"/>
                </a:lnTo>
                <a:lnTo>
                  <a:pt x="212" y="39"/>
                </a:lnTo>
                <a:lnTo>
                  <a:pt x="220" y="30"/>
                </a:lnTo>
                <a:lnTo>
                  <a:pt x="228" y="24"/>
                </a:lnTo>
                <a:lnTo>
                  <a:pt x="232" y="3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" name="Freeform 15"/>
          <p:cNvSpPr>
            <a:spLocks noChangeAspect="1"/>
          </p:cNvSpPr>
          <p:nvPr/>
        </p:nvSpPr>
        <p:spPr bwMode="auto">
          <a:xfrm>
            <a:off x="6881911" y="2379480"/>
            <a:ext cx="1303068" cy="1392001"/>
          </a:xfrm>
          <a:custGeom>
            <a:avLst/>
            <a:gdLst>
              <a:gd name="T0" fmla="*/ 0 w 467"/>
              <a:gd name="T1" fmla="*/ 0 h 571"/>
              <a:gd name="T2" fmla="*/ 0 w 467"/>
              <a:gd name="T3" fmla="*/ 0 h 571"/>
              <a:gd name="T4" fmla="*/ 0 w 467"/>
              <a:gd name="T5" fmla="*/ 0 h 571"/>
              <a:gd name="T6" fmla="*/ 0 w 467"/>
              <a:gd name="T7" fmla="*/ 0 h 571"/>
              <a:gd name="T8" fmla="*/ 0 w 467"/>
              <a:gd name="T9" fmla="*/ 0 h 571"/>
              <a:gd name="T10" fmla="*/ 0 w 467"/>
              <a:gd name="T11" fmla="*/ 0 h 571"/>
              <a:gd name="T12" fmla="*/ 0 w 467"/>
              <a:gd name="T13" fmla="*/ 0 h 571"/>
              <a:gd name="T14" fmla="*/ 0 w 467"/>
              <a:gd name="T15" fmla="*/ 0 h 571"/>
              <a:gd name="T16" fmla="*/ 0 w 467"/>
              <a:gd name="T17" fmla="*/ 0 h 571"/>
              <a:gd name="T18" fmla="*/ 0 w 467"/>
              <a:gd name="T19" fmla="*/ 0 h 571"/>
              <a:gd name="T20" fmla="*/ 0 w 467"/>
              <a:gd name="T21" fmla="*/ 0 h 571"/>
              <a:gd name="T22" fmla="*/ 0 w 467"/>
              <a:gd name="T23" fmla="*/ 0 h 571"/>
              <a:gd name="T24" fmla="*/ 0 w 467"/>
              <a:gd name="T25" fmla="*/ 0 h 571"/>
              <a:gd name="T26" fmla="*/ 0 w 467"/>
              <a:gd name="T27" fmla="*/ 0 h 571"/>
              <a:gd name="T28" fmla="*/ 0 w 467"/>
              <a:gd name="T29" fmla="*/ 0 h 571"/>
              <a:gd name="T30" fmla="*/ 0 w 467"/>
              <a:gd name="T31" fmla="*/ 0 h 571"/>
              <a:gd name="T32" fmla="*/ 0 w 467"/>
              <a:gd name="T33" fmla="*/ 0 h 571"/>
              <a:gd name="T34" fmla="*/ 0 w 467"/>
              <a:gd name="T35" fmla="*/ 0 h 571"/>
              <a:gd name="T36" fmla="*/ 0 w 467"/>
              <a:gd name="T37" fmla="*/ 0 h 571"/>
              <a:gd name="T38" fmla="*/ 0 w 467"/>
              <a:gd name="T39" fmla="*/ 0 h 571"/>
              <a:gd name="T40" fmla="*/ 0 w 467"/>
              <a:gd name="T41" fmla="*/ 0 h 571"/>
              <a:gd name="T42" fmla="*/ 0 w 467"/>
              <a:gd name="T43" fmla="*/ 0 h 571"/>
              <a:gd name="T44" fmla="*/ 0 w 467"/>
              <a:gd name="T45" fmla="*/ 0 h 571"/>
              <a:gd name="T46" fmla="*/ 0 w 467"/>
              <a:gd name="T47" fmla="*/ 0 h 571"/>
              <a:gd name="T48" fmla="*/ 0 w 467"/>
              <a:gd name="T49" fmla="*/ 0 h 571"/>
              <a:gd name="T50" fmla="*/ 0 w 467"/>
              <a:gd name="T51" fmla="*/ 0 h 571"/>
              <a:gd name="T52" fmla="*/ 0 w 467"/>
              <a:gd name="T53" fmla="*/ 0 h 571"/>
              <a:gd name="T54" fmla="*/ 0 w 467"/>
              <a:gd name="T55" fmla="*/ 0 h 571"/>
              <a:gd name="T56" fmla="*/ 0 w 467"/>
              <a:gd name="T57" fmla="*/ 0 h 571"/>
              <a:gd name="T58" fmla="*/ 0 w 467"/>
              <a:gd name="T59" fmla="*/ 0 h 571"/>
              <a:gd name="T60" fmla="*/ 0 w 467"/>
              <a:gd name="T61" fmla="*/ 0 h 571"/>
              <a:gd name="T62" fmla="*/ 0 w 467"/>
              <a:gd name="T63" fmla="*/ 0 h 571"/>
              <a:gd name="T64" fmla="*/ 0 w 467"/>
              <a:gd name="T65" fmla="*/ 0 h 571"/>
              <a:gd name="T66" fmla="*/ 0 w 467"/>
              <a:gd name="T67" fmla="*/ 0 h 571"/>
              <a:gd name="T68" fmla="*/ 0 w 467"/>
              <a:gd name="T69" fmla="*/ 0 h 571"/>
              <a:gd name="T70" fmla="*/ 0 w 467"/>
              <a:gd name="T71" fmla="*/ 0 h 571"/>
              <a:gd name="T72" fmla="*/ 0 w 467"/>
              <a:gd name="T73" fmla="*/ 0 h 571"/>
              <a:gd name="T74" fmla="*/ 0 w 467"/>
              <a:gd name="T75" fmla="*/ 0 h 571"/>
              <a:gd name="T76" fmla="*/ 0 w 467"/>
              <a:gd name="T77" fmla="*/ 0 h 571"/>
              <a:gd name="T78" fmla="*/ 0 w 467"/>
              <a:gd name="T79" fmla="*/ 0 h 571"/>
              <a:gd name="T80" fmla="*/ 0 w 467"/>
              <a:gd name="T81" fmla="*/ 0 h 571"/>
              <a:gd name="T82" fmla="*/ 0 w 467"/>
              <a:gd name="T83" fmla="*/ 0 h 571"/>
              <a:gd name="T84" fmla="*/ 0 w 467"/>
              <a:gd name="T85" fmla="*/ 0 h 571"/>
              <a:gd name="T86" fmla="*/ 0 w 467"/>
              <a:gd name="T87" fmla="*/ 0 h 571"/>
              <a:gd name="T88" fmla="*/ 0 w 467"/>
              <a:gd name="T89" fmla="*/ 0 h 571"/>
              <a:gd name="T90" fmla="*/ 0 w 467"/>
              <a:gd name="T91" fmla="*/ 0 h 571"/>
              <a:gd name="T92" fmla="*/ 0 w 467"/>
              <a:gd name="T93" fmla="*/ 0 h 571"/>
              <a:gd name="T94" fmla="*/ 0 w 467"/>
              <a:gd name="T95" fmla="*/ 0 h 571"/>
              <a:gd name="T96" fmla="*/ 0 w 467"/>
              <a:gd name="T97" fmla="*/ 0 h 571"/>
              <a:gd name="T98" fmla="*/ 0 w 467"/>
              <a:gd name="T99" fmla="*/ 0 h 5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7"/>
              <a:gd name="T151" fmla="*/ 0 h 571"/>
              <a:gd name="T152" fmla="*/ 467 w 467"/>
              <a:gd name="T153" fmla="*/ 571 h 5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7" h="571">
                <a:moveTo>
                  <a:pt x="174" y="21"/>
                </a:moveTo>
                <a:lnTo>
                  <a:pt x="179" y="27"/>
                </a:lnTo>
                <a:lnTo>
                  <a:pt x="190" y="32"/>
                </a:lnTo>
                <a:lnTo>
                  <a:pt x="203" y="36"/>
                </a:lnTo>
                <a:lnTo>
                  <a:pt x="213" y="41"/>
                </a:lnTo>
                <a:lnTo>
                  <a:pt x="220" y="51"/>
                </a:lnTo>
                <a:lnTo>
                  <a:pt x="227" y="60"/>
                </a:lnTo>
                <a:lnTo>
                  <a:pt x="237" y="69"/>
                </a:lnTo>
                <a:lnTo>
                  <a:pt x="248" y="73"/>
                </a:lnTo>
                <a:lnTo>
                  <a:pt x="262" y="76"/>
                </a:lnTo>
                <a:lnTo>
                  <a:pt x="265" y="86"/>
                </a:lnTo>
                <a:lnTo>
                  <a:pt x="262" y="101"/>
                </a:lnTo>
                <a:lnTo>
                  <a:pt x="263" y="115"/>
                </a:lnTo>
                <a:lnTo>
                  <a:pt x="265" y="131"/>
                </a:lnTo>
                <a:lnTo>
                  <a:pt x="263" y="142"/>
                </a:lnTo>
                <a:lnTo>
                  <a:pt x="265" y="154"/>
                </a:lnTo>
                <a:lnTo>
                  <a:pt x="271" y="159"/>
                </a:lnTo>
                <a:lnTo>
                  <a:pt x="282" y="158"/>
                </a:lnTo>
                <a:lnTo>
                  <a:pt x="293" y="159"/>
                </a:lnTo>
                <a:lnTo>
                  <a:pt x="297" y="168"/>
                </a:lnTo>
                <a:lnTo>
                  <a:pt x="294" y="178"/>
                </a:lnTo>
                <a:lnTo>
                  <a:pt x="296" y="189"/>
                </a:lnTo>
                <a:lnTo>
                  <a:pt x="302" y="197"/>
                </a:lnTo>
                <a:lnTo>
                  <a:pt x="310" y="208"/>
                </a:lnTo>
                <a:lnTo>
                  <a:pt x="313" y="217"/>
                </a:lnTo>
                <a:lnTo>
                  <a:pt x="309" y="229"/>
                </a:lnTo>
                <a:lnTo>
                  <a:pt x="308" y="244"/>
                </a:lnTo>
                <a:lnTo>
                  <a:pt x="310" y="256"/>
                </a:lnTo>
                <a:lnTo>
                  <a:pt x="316" y="268"/>
                </a:lnTo>
                <a:lnTo>
                  <a:pt x="326" y="277"/>
                </a:lnTo>
                <a:lnTo>
                  <a:pt x="338" y="283"/>
                </a:lnTo>
                <a:lnTo>
                  <a:pt x="353" y="285"/>
                </a:lnTo>
                <a:lnTo>
                  <a:pt x="364" y="282"/>
                </a:lnTo>
                <a:lnTo>
                  <a:pt x="375" y="278"/>
                </a:lnTo>
                <a:lnTo>
                  <a:pt x="386" y="282"/>
                </a:lnTo>
                <a:lnTo>
                  <a:pt x="393" y="291"/>
                </a:lnTo>
                <a:lnTo>
                  <a:pt x="403" y="298"/>
                </a:lnTo>
                <a:lnTo>
                  <a:pt x="415" y="301"/>
                </a:lnTo>
                <a:lnTo>
                  <a:pt x="425" y="309"/>
                </a:lnTo>
                <a:lnTo>
                  <a:pt x="436" y="313"/>
                </a:lnTo>
                <a:lnTo>
                  <a:pt x="447" y="320"/>
                </a:lnTo>
                <a:lnTo>
                  <a:pt x="453" y="331"/>
                </a:lnTo>
                <a:lnTo>
                  <a:pt x="458" y="343"/>
                </a:lnTo>
                <a:lnTo>
                  <a:pt x="456" y="354"/>
                </a:lnTo>
                <a:lnTo>
                  <a:pt x="460" y="362"/>
                </a:lnTo>
                <a:lnTo>
                  <a:pt x="467" y="372"/>
                </a:lnTo>
                <a:lnTo>
                  <a:pt x="466" y="382"/>
                </a:lnTo>
                <a:lnTo>
                  <a:pt x="459" y="390"/>
                </a:lnTo>
                <a:lnTo>
                  <a:pt x="452" y="403"/>
                </a:lnTo>
                <a:lnTo>
                  <a:pt x="443" y="410"/>
                </a:lnTo>
                <a:lnTo>
                  <a:pt x="436" y="418"/>
                </a:lnTo>
                <a:lnTo>
                  <a:pt x="426" y="417"/>
                </a:lnTo>
                <a:lnTo>
                  <a:pt x="414" y="415"/>
                </a:lnTo>
                <a:lnTo>
                  <a:pt x="402" y="407"/>
                </a:lnTo>
                <a:lnTo>
                  <a:pt x="392" y="404"/>
                </a:lnTo>
                <a:lnTo>
                  <a:pt x="382" y="408"/>
                </a:lnTo>
                <a:lnTo>
                  <a:pt x="369" y="406"/>
                </a:lnTo>
                <a:lnTo>
                  <a:pt x="358" y="410"/>
                </a:lnTo>
                <a:lnTo>
                  <a:pt x="350" y="418"/>
                </a:lnTo>
                <a:lnTo>
                  <a:pt x="335" y="422"/>
                </a:lnTo>
                <a:lnTo>
                  <a:pt x="322" y="419"/>
                </a:lnTo>
                <a:lnTo>
                  <a:pt x="307" y="423"/>
                </a:lnTo>
                <a:lnTo>
                  <a:pt x="295" y="431"/>
                </a:lnTo>
                <a:lnTo>
                  <a:pt x="280" y="436"/>
                </a:lnTo>
                <a:lnTo>
                  <a:pt x="270" y="447"/>
                </a:lnTo>
                <a:lnTo>
                  <a:pt x="268" y="462"/>
                </a:lnTo>
                <a:lnTo>
                  <a:pt x="263" y="472"/>
                </a:lnTo>
                <a:lnTo>
                  <a:pt x="262" y="483"/>
                </a:lnTo>
                <a:lnTo>
                  <a:pt x="268" y="489"/>
                </a:lnTo>
                <a:lnTo>
                  <a:pt x="271" y="500"/>
                </a:lnTo>
                <a:lnTo>
                  <a:pt x="279" y="512"/>
                </a:lnTo>
                <a:lnTo>
                  <a:pt x="287" y="523"/>
                </a:lnTo>
                <a:lnTo>
                  <a:pt x="296" y="535"/>
                </a:lnTo>
                <a:lnTo>
                  <a:pt x="291" y="547"/>
                </a:lnTo>
                <a:lnTo>
                  <a:pt x="290" y="559"/>
                </a:lnTo>
                <a:lnTo>
                  <a:pt x="283" y="569"/>
                </a:lnTo>
                <a:lnTo>
                  <a:pt x="269" y="563"/>
                </a:lnTo>
                <a:lnTo>
                  <a:pt x="260" y="565"/>
                </a:lnTo>
                <a:lnTo>
                  <a:pt x="252" y="571"/>
                </a:lnTo>
                <a:lnTo>
                  <a:pt x="247" y="562"/>
                </a:lnTo>
                <a:lnTo>
                  <a:pt x="242" y="547"/>
                </a:lnTo>
                <a:lnTo>
                  <a:pt x="230" y="539"/>
                </a:lnTo>
                <a:lnTo>
                  <a:pt x="219" y="536"/>
                </a:lnTo>
                <a:lnTo>
                  <a:pt x="203" y="538"/>
                </a:lnTo>
                <a:lnTo>
                  <a:pt x="192" y="540"/>
                </a:lnTo>
                <a:lnTo>
                  <a:pt x="180" y="534"/>
                </a:lnTo>
                <a:lnTo>
                  <a:pt x="164" y="528"/>
                </a:lnTo>
                <a:lnTo>
                  <a:pt x="149" y="524"/>
                </a:lnTo>
                <a:lnTo>
                  <a:pt x="138" y="525"/>
                </a:lnTo>
                <a:lnTo>
                  <a:pt x="124" y="527"/>
                </a:lnTo>
                <a:lnTo>
                  <a:pt x="114" y="520"/>
                </a:lnTo>
                <a:lnTo>
                  <a:pt x="109" y="508"/>
                </a:lnTo>
                <a:lnTo>
                  <a:pt x="107" y="496"/>
                </a:lnTo>
                <a:lnTo>
                  <a:pt x="114" y="483"/>
                </a:lnTo>
                <a:lnTo>
                  <a:pt x="112" y="468"/>
                </a:lnTo>
                <a:lnTo>
                  <a:pt x="106" y="457"/>
                </a:lnTo>
                <a:lnTo>
                  <a:pt x="94" y="453"/>
                </a:lnTo>
                <a:lnTo>
                  <a:pt x="83" y="457"/>
                </a:lnTo>
                <a:lnTo>
                  <a:pt x="73" y="453"/>
                </a:lnTo>
                <a:lnTo>
                  <a:pt x="68" y="443"/>
                </a:lnTo>
                <a:lnTo>
                  <a:pt x="66" y="431"/>
                </a:lnTo>
                <a:lnTo>
                  <a:pt x="64" y="417"/>
                </a:lnTo>
                <a:lnTo>
                  <a:pt x="56" y="403"/>
                </a:lnTo>
                <a:lnTo>
                  <a:pt x="44" y="392"/>
                </a:lnTo>
                <a:lnTo>
                  <a:pt x="30" y="385"/>
                </a:lnTo>
                <a:lnTo>
                  <a:pt x="13" y="388"/>
                </a:lnTo>
                <a:lnTo>
                  <a:pt x="8" y="370"/>
                </a:lnTo>
                <a:lnTo>
                  <a:pt x="4" y="354"/>
                </a:lnTo>
                <a:lnTo>
                  <a:pt x="0" y="342"/>
                </a:lnTo>
                <a:lnTo>
                  <a:pt x="2" y="331"/>
                </a:lnTo>
                <a:lnTo>
                  <a:pt x="6" y="322"/>
                </a:lnTo>
                <a:lnTo>
                  <a:pt x="7" y="308"/>
                </a:lnTo>
                <a:lnTo>
                  <a:pt x="6" y="295"/>
                </a:lnTo>
                <a:lnTo>
                  <a:pt x="8" y="289"/>
                </a:lnTo>
                <a:lnTo>
                  <a:pt x="17" y="286"/>
                </a:lnTo>
                <a:lnTo>
                  <a:pt x="29" y="288"/>
                </a:lnTo>
                <a:lnTo>
                  <a:pt x="38" y="286"/>
                </a:lnTo>
                <a:lnTo>
                  <a:pt x="48" y="281"/>
                </a:lnTo>
                <a:lnTo>
                  <a:pt x="56" y="272"/>
                </a:lnTo>
                <a:lnTo>
                  <a:pt x="52" y="259"/>
                </a:lnTo>
                <a:lnTo>
                  <a:pt x="53" y="247"/>
                </a:lnTo>
                <a:lnTo>
                  <a:pt x="58" y="234"/>
                </a:lnTo>
                <a:lnTo>
                  <a:pt x="63" y="221"/>
                </a:lnTo>
                <a:lnTo>
                  <a:pt x="67" y="205"/>
                </a:lnTo>
                <a:lnTo>
                  <a:pt x="68" y="188"/>
                </a:lnTo>
                <a:lnTo>
                  <a:pt x="66" y="171"/>
                </a:lnTo>
                <a:lnTo>
                  <a:pt x="69" y="159"/>
                </a:lnTo>
                <a:lnTo>
                  <a:pt x="73" y="149"/>
                </a:lnTo>
                <a:lnTo>
                  <a:pt x="72" y="136"/>
                </a:lnTo>
                <a:lnTo>
                  <a:pt x="64" y="112"/>
                </a:lnTo>
                <a:lnTo>
                  <a:pt x="60" y="101"/>
                </a:lnTo>
                <a:lnTo>
                  <a:pt x="57" y="93"/>
                </a:lnTo>
                <a:lnTo>
                  <a:pt x="55" y="84"/>
                </a:lnTo>
                <a:lnTo>
                  <a:pt x="46" y="72"/>
                </a:lnTo>
                <a:lnTo>
                  <a:pt x="54" y="61"/>
                </a:lnTo>
                <a:lnTo>
                  <a:pt x="65" y="56"/>
                </a:lnTo>
                <a:lnTo>
                  <a:pt x="75" y="58"/>
                </a:lnTo>
                <a:lnTo>
                  <a:pt x="86" y="52"/>
                </a:lnTo>
                <a:lnTo>
                  <a:pt x="96" y="47"/>
                </a:lnTo>
                <a:lnTo>
                  <a:pt x="102" y="44"/>
                </a:lnTo>
                <a:lnTo>
                  <a:pt x="114" y="41"/>
                </a:lnTo>
                <a:lnTo>
                  <a:pt x="123" y="47"/>
                </a:lnTo>
                <a:lnTo>
                  <a:pt x="132" y="47"/>
                </a:lnTo>
                <a:lnTo>
                  <a:pt x="140" y="44"/>
                </a:lnTo>
                <a:lnTo>
                  <a:pt x="145" y="36"/>
                </a:lnTo>
                <a:lnTo>
                  <a:pt x="151" y="26"/>
                </a:lnTo>
                <a:lnTo>
                  <a:pt x="152" y="18"/>
                </a:lnTo>
                <a:lnTo>
                  <a:pt x="153" y="12"/>
                </a:lnTo>
                <a:lnTo>
                  <a:pt x="153" y="0"/>
                </a:lnTo>
                <a:lnTo>
                  <a:pt x="159" y="2"/>
                </a:lnTo>
                <a:lnTo>
                  <a:pt x="170" y="10"/>
                </a:lnTo>
                <a:lnTo>
                  <a:pt x="174" y="2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9" name="Group 17"/>
          <p:cNvGrpSpPr>
            <a:grpSpLocks/>
          </p:cNvGrpSpPr>
          <p:nvPr/>
        </p:nvGrpSpPr>
        <p:grpSpPr bwMode="auto">
          <a:xfrm>
            <a:off x="4694238" y="1157288"/>
            <a:ext cx="3807886" cy="5014912"/>
            <a:chOff x="4848" y="73"/>
            <a:chExt cx="602" cy="908"/>
          </a:xfrm>
          <a:solidFill>
            <a:schemeClr val="accent1"/>
          </a:solidFill>
        </p:grpSpPr>
        <p:sp>
          <p:nvSpPr>
            <p:cNvPr id="40" name="Freeform 18"/>
            <p:cNvSpPr>
              <a:spLocks noChangeAspect="1"/>
            </p:cNvSpPr>
            <p:nvPr/>
          </p:nvSpPr>
          <p:spPr bwMode="auto">
            <a:xfrm>
              <a:off x="4910" y="201"/>
              <a:ext cx="350" cy="303"/>
            </a:xfrm>
            <a:custGeom>
              <a:avLst/>
              <a:gdLst>
                <a:gd name="T0" fmla="*/ 0 w 793"/>
                <a:gd name="T1" fmla="*/ 0 h 688"/>
                <a:gd name="T2" fmla="*/ 0 w 793"/>
                <a:gd name="T3" fmla="*/ 0 h 688"/>
                <a:gd name="T4" fmla="*/ 0 w 793"/>
                <a:gd name="T5" fmla="*/ 0 h 688"/>
                <a:gd name="T6" fmla="*/ 0 w 793"/>
                <a:gd name="T7" fmla="*/ 0 h 688"/>
                <a:gd name="T8" fmla="*/ 0 w 793"/>
                <a:gd name="T9" fmla="*/ 0 h 688"/>
                <a:gd name="T10" fmla="*/ 0 w 793"/>
                <a:gd name="T11" fmla="*/ 0 h 688"/>
                <a:gd name="T12" fmla="*/ 0 w 793"/>
                <a:gd name="T13" fmla="*/ 0 h 688"/>
                <a:gd name="T14" fmla="*/ 0 w 793"/>
                <a:gd name="T15" fmla="*/ 0 h 688"/>
                <a:gd name="T16" fmla="*/ 0 w 793"/>
                <a:gd name="T17" fmla="*/ 0 h 688"/>
                <a:gd name="T18" fmla="*/ 0 w 793"/>
                <a:gd name="T19" fmla="*/ 0 h 688"/>
                <a:gd name="T20" fmla="*/ 0 w 793"/>
                <a:gd name="T21" fmla="*/ 0 h 688"/>
                <a:gd name="T22" fmla="*/ 0 w 793"/>
                <a:gd name="T23" fmla="*/ 0 h 688"/>
                <a:gd name="T24" fmla="*/ 0 w 793"/>
                <a:gd name="T25" fmla="*/ 0 h 688"/>
                <a:gd name="T26" fmla="*/ 0 w 793"/>
                <a:gd name="T27" fmla="*/ 0 h 688"/>
                <a:gd name="T28" fmla="*/ 0 w 793"/>
                <a:gd name="T29" fmla="*/ 0 h 688"/>
                <a:gd name="T30" fmla="*/ 0 w 793"/>
                <a:gd name="T31" fmla="*/ 0 h 688"/>
                <a:gd name="T32" fmla="*/ 0 w 793"/>
                <a:gd name="T33" fmla="*/ 0 h 688"/>
                <a:gd name="T34" fmla="*/ 0 w 793"/>
                <a:gd name="T35" fmla="*/ 0 h 688"/>
                <a:gd name="T36" fmla="*/ 0 w 793"/>
                <a:gd name="T37" fmla="*/ 0 h 688"/>
                <a:gd name="T38" fmla="*/ 0 w 793"/>
                <a:gd name="T39" fmla="*/ 0 h 688"/>
                <a:gd name="T40" fmla="*/ 0 w 793"/>
                <a:gd name="T41" fmla="*/ 0 h 688"/>
                <a:gd name="T42" fmla="*/ 0 w 793"/>
                <a:gd name="T43" fmla="*/ 0 h 688"/>
                <a:gd name="T44" fmla="*/ 0 w 793"/>
                <a:gd name="T45" fmla="*/ 0 h 688"/>
                <a:gd name="T46" fmla="*/ 0 w 793"/>
                <a:gd name="T47" fmla="*/ 0 h 688"/>
                <a:gd name="T48" fmla="*/ 0 w 793"/>
                <a:gd name="T49" fmla="*/ 0 h 688"/>
                <a:gd name="T50" fmla="*/ 0 w 793"/>
                <a:gd name="T51" fmla="*/ 0 h 688"/>
                <a:gd name="T52" fmla="*/ 0 w 793"/>
                <a:gd name="T53" fmla="*/ 0 h 688"/>
                <a:gd name="T54" fmla="*/ 0 w 793"/>
                <a:gd name="T55" fmla="*/ 0 h 688"/>
                <a:gd name="T56" fmla="*/ 0 w 793"/>
                <a:gd name="T57" fmla="*/ 0 h 688"/>
                <a:gd name="T58" fmla="*/ 0 w 793"/>
                <a:gd name="T59" fmla="*/ 0 h 688"/>
                <a:gd name="T60" fmla="*/ 0 w 793"/>
                <a:gd name="T61" fmla="*/ 0 h 688"/>
                <a:gd name="T62" fmla="*/ 0 w 793"/>
                <a:gd name="T63" fmla="*/ 0 h 688"/>
                <a:gd name="T64" fmla="*/ 0 w 793"/>
                <a:gd name="T65" fmla="*/ 0 h 688"/>
                <a:gd name="T66" fmla="*/ 0 w 793"/>
                <a:gd name="T67" fmla="*/ 0 h 688"/>
                <a:gd name="T68" fmla="*/ 0 w 793"/>
                <a:gd name="T69" fmla="*/ 0 h 688"/>
                <a:gd name="T70" fmla="*/ 0 w 793"/>
                <a:gd name="T71" fmla="*/ 0 h 688"/>
                <a:gd name="T72" fmla="*/ 0 w 793"/>
                <a:gd name="T73" fmla="*/ 0 h 688"/>
                <a:gd name="T74" fmla="*/ 0 w 793"/>
                <a:gd name="T75" fmla="*/ 0 h 688"/>
                <a:gd name="T76" fmla="*/ 0 w 793"/>
                <a:gd name="T77" fmla="*/ 0 h 688"/>
                <a:gd name="T78" fmla="*/ 0 w 793"/>
                <a:gd name="T79" fmla="*/ 0 h 688"/>
                <a:gd name="T80" fmla="*/ 0 w 793"/>
                <a:gd name="T81" fmla="*/ 0 h 688"/>
                <a:gd name="T82" fmla="*/ 0 w 793"/>
                <a:gd name="T83" fmla="*/ 0 h 688"/>
                <a:gd name="T84" fmla="*/ 0 w 793"/>
                <a:gd name="T85" fmla="*/ 0 h 688"/>
                <a:gd name="T86" fmla="*/ 0 w 793"/>
                <a:gd name="T87" fmla="*/ 0 h 688"/>
                <a:gd name="T88" fmla="*/ 0 w 793"/>
                <a:gd name="T89" fmla="*/ 0 h 688"/>
                <a:gd name="T90" fmla="*/ 0 w 793"/>
                <a:gd name="T91" fmla="*/ 0 h 688"/>
                <a:gd name="T92" fmla="*/ 0 w 793"/>
                <a:gd name="T93" fmla="*/ 0 h 688"/>
                <a:gd name="T94" fmla="*/ 0 w 793"/>
                <a:gd name="T95" fmla="*/ 0 h 688"/>
                <a:gd name="T96" fmla="*/ 0 w 793"/>
                <a:gd name="T97" fmla="*/ 0 h 688"/>
                <a:gd name="T98" fmla="*/ 0 w 793"/>
                <a:gd name="T99" fmla="*/ 0 h 688"/>
                <a:gd name="T100" fmla="*/ 0 w 793"/>
                <a:gd name="T101" fmla="*/ 0 h 688"/>
                <a:gd name="T102" fmla="*/ 0 w 793"/>
                <a:gd name="T103" fmla="*/ 0 h 688"/>
                <a:gd name="T104" fmla="*/ 0 w 793"/>
                <a:gd name="T105" fmla="*/ 0 h 688"/>
                <a:gd name="T106" fmla="*/ 0 w 793"/>
                <a:gd name="T107" fmla="*/ 0 h 688"/>
                <a:gd name="T108" fmla="*/ 0 w 793"/>
                <a:gd name="T109" fmla="*/ 0 h 688"/>
                <a:gd name="T110" fmla="*/ 0 w 793"/>
                <a:gd name="T111" fmla="*/ 0 h 688"/>
                <a:gd name="T112" fmla="*/ 0 w 793"/>
                <a:gd name="T113" fmla="*/ 0 h 688"/>
                <a:gd name="T114" fmla="*/ 0 w 793"/>
                <a:gd name="T115" fmla="*/ 0 h 688"/>
                <a:gd name="T116" fmla="*/ 0 w 793"/>
                <a:gd name="T117" fmla="*/ 0 h 688"/>
                <a:gd name="T118" fmla="*/ 0 w 793"/>
                <a:gd name="T119" fmla="*/ 0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3"/>
                <a:gd name="T181" fmla="*/ 0 h 688"/>
                <a:gd name="T182" fmla="*/ 793 w 793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3" h="688">
                  <a:moveTo>
                    <a:pt x="445" y="599"/>
                  </a:moveTo>
                  <a:lnTo>
                    <a:pt x="443" y="590"/>
                  </a:lnTo>
                  <a:lnTo>
                    <a:pt x="446" y="577"/>
                  </a:lnTo>
                  <a:lnTo>
                    <a:pt x="454" y="567"/>
                  </a:lnTo>
                  <a:lnTo>
                    <a:pt x="454" y="556"/>
                  </a:lnTo>
                  <a:lnTo>
                    <a:pt x="446" y="549"/>
                  </a:lnTo>
                  <a:lnTo>
                    <a:pt x="433" y="542"/>
                  </a:lnTo>
                  <a:lnTo>
                    <a:pt x="435" y="530"/>
                  </a:lnTo>
                  <a:lnTo>
                    <a:pt x="432" y="516"/>
                  </a:lnTo>
                  <a:lnTo>
                    <a:pt x="423" y="512"/>
                  </a:lnTo>
                  <a:lnTo>
                    <a:pt x="416" y="508"/>
                  </a:lnTo>
                  <a:lnTo>
                    <a:pt x="417" y="493"/>
                  </a:lnTo>
                  <a:lnTo>
                    <a:pt x="413" y="477"/>
                  </a:lnTo>
                  <a:lnTo>
                    <a:pt x="406" y="469"/>
                  </a:lnTo>
                  <a:lnTo>
                    <a:pt x="397" y="461"/>
                  </a:lnTo>
                  <a:lnTo>
                    <a:pt x="388" y="459"/>
                  </a:lnTo>
                  <a:lnTo>
                    <a:pt x="390" y="450"/>
                  </a:lnTo>
                  <a:lnTo>
                    <a:pt x="399" y="449"/>
                  </a:lnTo>
                  <a:lnTo>
                    <a:pt x="408" y="448"/>
                  </a:lnTo>
                  <a:lnTo>
                    <a:pt x="414" y="438"/>
                  </a:lnTo>
                  <a:lnTo>
                    <a:pt x="412" y="428"/>
                  </a:lnTo>
                  <a:lnTo>
                    <a:pt x="406" y="424"/>
                  </a:lnTo>
                  <a:lnTo>
                    <a:pt x="400" y="421"/>
                  </a:lnTo>
                  <a:lnTo>
                    <a:pt x="403" y="413"/>
                  </a:lnTo>
                  <a:lnTo>
                    <a:pt x="410" y="403"/>
                  </a:lnTo>
                  <a:lnTo>
                    <a:pt x="413" y="389"/>
                  </a:lnTo>
                  <a:lnTo>
                    <a:pt x="410" y="380"/>
                  </a:lnTo>
                  <a:lnTo>
                    <a:pt x="414" y="369"/>
                  </a:lnTo>
                  <a:lnTo>
                    <a:pt x="417" y="355"/>
                  </a:lnTo>
                  <a:lnTo>
                    <a:pt x="403" y="350"/>
                  </a:lnTo>
                  <a:lnTo>
                    <a:pt x="390" y="355"/>
                  </a:lnTo>
                  <a:lnTo>
                    <a:pt x="385" y="364"/>
                  </a:lnTo>
                  <a:lnTo>
                    <a:pt x="374" y="366"/>
                  </a:lnTo>
                  <a:lnTo>
                    <a:pt x="369" y="373"/>
                  </a:lnTo>
                  <a:lnTo>
                    <a:pt x="364" y="382"/>
                  </a:lnTo>
                  <a:lnTo>
                    <a:pt x="357" y="386"/>
                  </a:lnTo>
                  <a:lnTo>
                    <a:pt x="351" y="376"/>
                  </a:lnTo>
                  <a:lnTo>
                    <a:pt x="346" y="364"/>
                  </a:lnTo>
                  <a:lnTo>
                    <a:pt x="340" y="353"/>
                  </a:lnTo>
                  <a:lnTo>
                    <a:pt x="336" y="347"/>
                  </a:lnTo>
                  <a:lnTo>
                    <a:pt x="328" y="349"/>
                  </a:lnTo>
                  <a:lnTo>
                    <a:pt x="322" y="356"/>
                  </a:lnTo>
                  <a:lnTo>
                    <a:pt x="318" y="367"/>
                  </a:lnTo>
                  <a:lnTo>
                    <a:pt x="312" y="361"/>
                  </a:lnTo>
                  <a:lnTo>
                    <a:pt x="306" y="355"/>
                  </a:lnTo>
                  <a:lnTo>
                    <a:pt x="297" y="359"/>
                  </a:lnTo>
                  <a:lnTo>
                    <a:pt x="291" y="369"/>
                  </a:lnTo>
                  <a:lnTo>
                    <a:pt x="282" y="377"/>
                  </a:lnTo>
                  <a:lnTo>
                    <a:pt x="280" y="386"/>
                  </a:lnTo>
                  <a:lnTo>
                    <a:pt x="288" y="399"/>
                  </a:lnTo>
                  <a:lnTo>
                    <a:pt x="291" y="414"/>
                  </a:lnTo>
                  <a:lnTo>
                    <a:pt x="294" y="435"/>
                  </a:lnTo>
                  <a:lnTo>
                    <a:pt x="289" y="449"/>
                  </a:lnTo>
                  <a:lnTo>
                    <a:pt x="282" y="459"/>
                  </a:lnTo>
                  <a:lnTo>
                    <a:pt x="271" y="460"/>
                  </a:lnTo>
                  <a:lnTo>
                    <a:pt x="260" y="463"/>
                  </a:lnTo>
                  <a:lnTo>
                    <a:pt x="252" y="471"/>
                  </a:lnTo>
                  <a:lnTo>
                    <a:pt x="242" y="481"/>
                  </a:lnTo>
                  <a:lnTo>
                    <a:pt x="232" y="486"/>
                  </a:lnTo>
                  <a:lnTo>
                    <a:pt x="223" y="485"/>
                  </a:lnTo>
                  <a:lnTo>
                    <a:pt x="217" y="479"/>
                  </a:lnTo>
                  <a:lnTo>
                    <a:pt x="213" y="468"/>
                  </a:lnTo>
                  <a:lnTo>
                    <a:pt x="217" y="458"/>
                  </a:lnTo>
                  <a:lnTo>
                    <a:pt x="211" y="448"/>
                  </a:lnTo>
                  <a:lnTo>
                    <a:pt x="206" y="436"/>
                  </a:lnTo>
                  <a:lnTo>
                    <a:pt x="207" y="424"/>
                  </a:lnTo>
                  <a:lnTo>
                    <a:pt x="212" y="411"/>
                  </a:lnTo>
                  <a:lnTo>
                    <a:pt x="210" y="400"/>
                  </a:lnTo>
                  <a:lnTo>
                    <a:pt x="200" y="393"/>
                  </a:lnTo>
                  <a:lnTo>
                    <a:pt x="187" y="389"/>
                  </a:lnTo>
                  <a:lnTo>
                    <a:pt x="179" y="381"/>
                  </a:lnTo>
                  <a:lnTo>
                    <a:pt x="174" y="367"/>
                  </a:lnTo>
                  <a:lnTo>
                    <a:pt x="167" y="358"/>
                  </a:lnTo>
                  <a:lnTo>
                    <a:pt x="155" y="356"/>
                  </a:lnTo>
                  <a:lnTo>
                    <a:pt x="146" y="362"/>
                  </a:lnTo>
                  <a:lnTo>
                    <a:pt x="148" y="378"/>
                  </a:lnTo>
                  <a:lnTo>
                    <a:pt x="141" y="391"/>
                  </a:lnTo>
                  <a:lnTo>
                    <a:pt x="133" y="397"/>
                  </a:lnTo>
                  <a:lnTo>
                    <a:pt x="127" y="408"/>
                  </a:lnTo>
                  <a:lnTo>
                    <a:pt x="116" y="414"/>
                  </a:lnTo>
                  <a:lnTo>
                    <a:pt x="105" y="420"/>
                  </a:lnTo>
                  <a:lnTo>
                    <a:pt x="98" y="428"/>
                  </a:lnTo>
                  <a:lnTo>
                    <a:pt x="84" y="430"/>
                  </a:lnTo>
                  <a:lnTo>
                    <a:pt x="71" y="426"/>
                  </a:lnTo>
                  <a:lnTo>
                    <a:pt x="59" y="428"/>
                  </a:lnTo>
                  <a:lnTo>
                    <a:pt x="45" y="432"/>
                  </a:lnTo>
                  <a:lnTo>
                    <a:pt x="48" y="411"/>
                  </a:lnTo>
                  <a:lnTo>
                    <a:pt x="49" y="393"/>
                  </a:lnTo>
                  <a:lnTo>
                    <a:pt x="46" y="375"/>
                  </a:lnTo>
                  <a:lnTo>
                    <a:pt x="40" y="368"/>
                  </a:lnTo>
                  <a:lnTo>
                    <a:pt x="28" y="367"/>
                  </a:lnTo>
                  <a:lnTo>
                    <a:pt x="17" y="363"/>
                  </a:lnTo>
                  <a:lnTo>
                    <a:pt x="5" y="358"/>
                  </a:lnTo>
                  <a:lnTo>
                    <a:pt x="0" y="350"/>
                  </a:lnTo>
                  <a:lnTo>
                    <a:pt x="1" y="336"/>
                  </a:lnTo>
                  <a:lnTo>
                    <a:pt x="7" y="324"/>
                  </a:lnTo>
                  <a:lnTo>
                    <a:pt x="13" y="317"/>
                  </a:lnTo>
                  <a:lnTo>
                    <a:pt x="26" y="314"/>
                  </a:lnTo>
                  <a:lnTo>
                    <a:pt x="40" y="319"/>
                  </a:lnTo>
                  <a:lnTo>
                    <a:pt x="52" y="323"/>
                  </a:lnTo>
                  <a:lnTo>
                    <a:pt x="66" y="317"/>
                  </a:lnTo>
                  <a:lnTo>
                    <a:pt x="72" y="307"/>
                  </a:lnTo>
                  <a:lnTo>
                    <a:pt x="73" y="291"/>
                  </a:lnTo>
                  <a:lnTo>
                    <a:pt x="70" y="274"/>
                  </a:lnTo>
                  <a:lnTo>
                    <a:pt x="68" y="261"/>
                  </a:lnTo>
                  <a:lnTo>
                    <a:pt x="73" y="248"/>
                  </a:lnTo>
                  <a:lnTo>
                    <a:pt x="79" y="234"/>
                  </a:lnTo>
                  <a:lnTo>
                    <a:pt x="83" y="217"/>
                  </a:lnTo>
                  <a:lnTo>
                    <a:pt x="87" y="200"/>
                  </a:lnTo>
                  <a:lnTo>
                    <a:pt x="88" y="184"/>
                  </a:lnTo>
                  <a:lnTo>
                    <a:pt x="85" y="168"/>
                  </a:lnTo>
                  <a:lnTo>
                    <a:pt x="96" y="173"/>
                  </a:lnTo>
                  <a:lnTo>
                    <a:pt x="100" y="163"/>
                  </a:lnTo>
                  <a:lnTo>
                    <a:pt x="107" y="156"/>
                  </a:lnTo>
                  <a:lnTo>
                    <a:pt x="116" y="153"/>
                  </a:lnTo>
                  <a:lnTo>
                    <a:pt x="122" y="159"/>
                  </a:lnTo>
                  <a:lnTo>
                    <a:pt x="128" y="169"/>
                  </a:lnTo>
                  <a:lnTo>
                    <a:pt x="135" y="175"/>
                  </a:lnTo>
                  <a:lnTo>
                    <a:pt x="137" y="164"/>
                  </a:lnTo>
                  <a:lnTo>
                    <a:pt x="135" y="151"/>
                  </a:lnTo>
                  <a:lnTo>
                    <a:pt x="129" y="142"/>
                  </a:lnTo>
                  <a:lnTo>
                    <a:pt x="117" y="137"/>
                  </a:lnTo>
                  <a:lnTo>
                    <a:pt x="105" y="138"/>
                  </a:lnTo>
                  <a:lnTo>
                    <a:pt x="93" y="140"/>
                  </a:lnTo>
                  <a:lnTo>
                    <a:pt x="83" y="135"/>
                  </a:lnTo>
                  <a:lnTo>
                    <a:pt x="79" y="124"/>
                  </a:lnTo>
                  <a:lnTo>
                    <a:pt x="78" y="112"/>
                  </a:lnTo>
                  <a:lnTo>
                    <a:pt x="84" y="98"/>
                  </a:lnTo>
                  <a:lnTo>
                    <a:pt x="94" y="93"/>
                  </a:lnTo>
                  <a:lnTo>
                    <a:pt x="98" y="83"/>
                  </a:lnTo>
                  <a:lnTo>
                    <a:pt x="90" y="77"/>
                  </a:lnTo>
                  <a:lnTo>
                    <a:pt x="83" y="70"/>
                  </a:lnTo>
                  <a:lnTo>
                    <a:pt x="85" y="61"/>
                  </a:lnTo>
                  <a:lnTo>
                    <a:pt x="94" y="59"/>
                  </a:lnTo>
                  <a:lnTo>
                    <a:pt x="102" y="60"/>
                  </a:lnTo>
                  <a:lnTo>
                    <a:pt x="107" y="53"/>
                  </a:lnTo>
                  <a:lnTo>
                    <a:pt x="116" y="47"/>
                  </a:lnTo>
                  <a:lnTo>
                    <a:pt x="130" y="44"/>
                  </a:lnTo>
                  <a:lnTo>
                    <a:pt x="149" y="48"/>
                  </a:lnTo>
                  <a:lnTo>
                    <a:pt x="168" y="46"/>
                  </a:lnTo>
                  <a:lnTo>
                    <a:pt x="183" y="42"/>
                  </a:lnTo>
                  <a:lnTo>
                    <a:pt x="201" y="37"/>
                  </a:lnTo>
                  <a:lnTo>
                    <a:pt x="218" y="32"/>
                  </a:lnTo>
                  <a:lnTo>
                    <a:pt x="234" y="31"/>
                  </a:lnTo>
                  <a:lnTo>
                    <a:pt x="246" y="36"/>
                  </a:lnTo>
                  <a:lnTo>
                    <a:pt x="251" y="43"/>
                  </a:lnTo>
                  <a:lnTo>
                    <a:pt x="249" y="54"/>
                  </a:lnTo>
                  <a:lnTo>
                    <a:pt x="245" y="66"/>
                  </a:lnTo>
                  <a:lnTo>
                    <a:pt x="246" y="77"/>
                  </a:lnTo>
                  <a:lnTo>
                    <a:pt x="250" y="87"/>
                  </a:lnTo>
                  <a:lnTo>
                    <a:pt x="251" y="98"/>
                  </a:lnTo>
                  <a:lnTo>
                    <a:pt x="246" y="105"/>
                  </a:lnTo>
                  <a:lnTo>
                    <a:pt x="241" y="112"/>
                  </a:lnTo>
                  <a:lnTo>
                    <a:pt x="246" y="119"/>
                  </a:lnTo>
                  <a:lnTo>
                    <a:pt x="253" y="114"/>
                  </a:lnTo>
                  <a:lnTo>
                    <a:pt x="261" y="118"/>
                  </a:lnTo>
                  <a:lnTo>
                    <a:pt x="269" y="112"/>
                  </a:lnTo>
                  <a:lnTo>
                    <a:pt x="279" y="108"/>
                  </a:lnTo>
                  <a:lnTo>
                    <a:pt x="283" y="101"/>
                  </a:lnTo>
                  <a:lnTo>
                    <a:pt x="275" y="91"/>
                  </a:lnTo>
                  <a:lnTo>
                    <a:pt x="278" y="79"/>
                  </a:lnTo>
                  <a:lnTo>
                    <a:pt x="285" y="71"/>
                  </a:lnTo>
                  <a:lnTo>
                    <a:pt x="295" y="72"/>
                  </a:lnTo>
                  <a:lnTo>
                    <a:pt x="300" y="80"/>
                  </a:lnTo>
                  <a:lnTo>
                    <a:pt x="308" y="85"/>
                  </a:lnTo>
                  <a:lnTo>
                    <a:pt x="316" y="91"/>
                  </a:lnTo>
                  <a:lnTo>
                    <a:pt x="310" y="103"/>
                  </a:lnTo>
                  <a:lnTo>
                    <a:pt x="303" y="113"/>
                  </a:lnTo>
                  <a:lnTo>
                    <a:pt x="305" y="124"/>
                  </a:lnTo>
                  <a:lnTo>
                    <a:pt x="307" y="136"/>
                  </a:lnTo>
                  <a:lnTo>
                    <a:pt x="314" y="127"/>
                  </a:lnTo>
                  <a:lnTo>
                    <a:pt x="321" y="113"/>
                  </a:lnTo>
                  <a:lnTo>
                    <a:pt x="326" y="99"/>
                  </a:lnTo>
                  <a:lnTo>
                    <a:pt x="325" y="93"/>
                  </a:lnTo>
                  <a:lnTo>
                    <a:pt x="324" y="84"/>
                  </a:lnTo>
                  <a:lnTo>
                    <a:pt x="316" y="70"/>
                  </a:lnTo>
                  <a:lnTo>
                    <a:pt x="314" y="54"/>
                  </a:lnTo>
                  <a:lnTo>
                    <a:pt x="318" y="38"/>
                  </a:lnTo>
                  <a:lnTo>
                    <a:pt x="324" y="20"/>
                  </a:lnTo>
                  <a:lnTo>
                    <a:pt x="330" y="6"/>
                  </a:lnTo>
                  <a:lnTo>
                    <a:pt x="339" y="0"/>
                  </a:lnTo>
                  <a:lnTo>
                    <a:pt x="347" y="2"/>
                  </a:lnTo>
                  <a:lnTo>
                    <a:pt x="360" y="10"/>
                  </a:lnTo>
                  <a:lnTo>
                    <a:pt x="374" y="14"/>
                  </a:lnTo>
                  <a:lnTo>
                    <a:pt x="386" y="15"/>
                  </a:lnTo>
                  <a:lnTo>
                    <a:pt x="400" y="11"/>
                  </a:lnTo>
                  <a:lnTo>
                    <a:pt x="414" y="13"/>
                  </a:lnTo>
                  <a:lnTo>
                    <a:pt x="424" y="19"/>
                  </a:lnTo>
                  <a:lnTo>
                    <a:pt x="439" y="20"/>
                  </a:lnTo>
                  <a:lnTo>
                    <a:pt x="451" y="30"/>
                  </a:lnTo>
                  <a:lnTo>
                    <a:pt x="457" y="39"/>
                  </a:lnTo>
                  <a:lnTo>
                    <a:pt x="461" y="47"/>
                  </a:lnTo>
                  <a:lnTo>
                    <a:pt x="473" y="49"/>
                  </a:lnTo>
                  <a:lnTo>
                    <a:pt x="482" y="57"/>
                  </a:lnTo>
                  <a:lnTo>
                    <a:pt x="486" y="68"/>
                  </a:lnTo>
                  <a:lnTo>
                    <a:pt x="493" y="77"/>
                  </a:lnTo>
                  <a:lnTo>
                    <a:pt x="504" y="83"/>
                  </a:lnTo>
                  <a:lnTo>
                    <a:pt x="513" y="87"/>
                  </a:lnTo>
                  <a:lnTo>
                    <a:pt x="519" y="92"/>
                  </a:lnTo>
                  <a:lnTo>
                    <a:pt x="523" y="105"/>
                  </a:lnTo>
                  <a:lnTo>
                    <a:pt x="528" y="118"/>
                  </a:lnTo>
                  <a:lnTo>
                    <a:pt x="536" y="125"/>
                  </a:lnTo>
                  <a:lnTo>
                    <a:pt x="547" y="129"/>
                  </a:lnTo>
                  <a:lnTo>
                    <a:pt x="558" y="125"/>
                  </a:lnTo>
                  <a:lnTo>
                    <a:pt x="569" y="119"/>
                  </a:lnTo>
                  <a:lnTo>
                    <a:pt x="578" y="118"/>
                  </a:lnTo>
                  <a:lnTo>
                    <a:pt x="585" y="124"/>
                  </a:lnTo>
                  <a:lnTo>
                    <a:pt x="593" y="130"/>
                  </a:lnTo>
                  <a:lnTo>
                    <a:pt x="605" y="130"/>
                  </a:lnTo>
                  <a:lnTo>
                    <a:pt x="617" y="125"/>
                  </a:lnTo>
                  <a:lnTo>
                    <a:pt x="624" y="134"/>
                  </a:lnTo>
                  <a:lnTo>
                    <a:pt x="633" y="138"/>
                  </a:lnTo>
                  <a:lnTo>
                    <a:pt x="644" y="138"/>
                  </a:lnTo>
                  <a:lnTo>
                    <a:pt x="654" y="138"/>
                  </a:lnTo>
                  <a:lnTo>
                    <a:pt x="663" y="141"/>
                  </a:lnTo>
                  <a:lnTo>
                    <a:pt x="672" y="151"/>
                  </a:lnTo>
                  <a:lnTo>
                    <a:pt x="678" y="160"/>
                  </a:lnTo>
                  <a:lnTo>
                    <a:pt x="683" y="168"/>
                  </a:lnTo>
                  <a:lnTo>
                    <a:pt x="695" y="172"/>
                  </a:lnTo>
                  <a:lnTo>
                    <a:pt x="705" y="178"/>
                  </a:lnTo>
                  <a:lnTo>
                    <a:pt x="717" y="185"/>
                  </a:lnTo>
                  <a:lnTo>
                    <a:pt x="730" y="191"/>
                  </a:lnTo>
                  <a:lnTo>
                    <a:pt x="742" y="193"/>
                  </a:lnTo>
                  <a:lnTo>
                    <a:pt x="752" y="199"/>
                  </a:lnTo>
                  <a:lnTo>
                    <a:pt x="761" y="209"/>
                  </a:lnTo>
                  <a:lnTo>
                    <a:pt x="763" y="209"/>
                  </a:lnTo>
                  <a:lnTo>
                    <a:pt x="774" y="211"/>
                  </a:lnTo>
                  <a:lnTo>
                    <a:pt x="786" y="206"/>
                  </a:lnTo>
                  <a:lnTo>
                    <a:pt x="793" y="210"/>
                  </a:lnTo>
                  <a:lnTo>
                    <a:pt x="793" y="225"/>
                  </a:lnTo>
                  <a:lnTo>
                    <a:pt x="790" y="238"/>
                  </a:lnTo>
                  <a:lnTo>
                    <a:pt x="785" y="246"/>
                  </a:lnTo>
                  <a:lnTo>
                    <a:pt x="780" y="254"/>
                  </a:lnTo>
                  <a:lnTo>
                    <a:pt x="772" y="257"/>
                  </a:lnTo>
                  <a:lnTo>
                    <a:pt x="763" y="257"/>
                  </a:lnTo>
                  <a:lnTo>
                    <a:pt x="754" y="251"/>
                  </a:lnTo>
                  <a:lnTo>
                    <a:pt x="741" y="254"/>
                  </a:lnTo>
                  <a:lnTo>
                    <a:pt x="733" y="258"/>
                  </a:lnTo>
                  <a:lnTo>
                    <a:pt x="723" y="263"/>
                  </a:lnTo>
                  <a:lnTo>
                    <a:pt x="715" y="268"/>
                  </a:lnTo>
                  <a:lnTo>
                    <a:pt x="705" y="266"/>
                  </a:lnTo>
                  <a:lnTo>
                    <a:pt x="694" y="271"/>
                  </a:lnTo>
                  <a:lnTo>
                    <a:pt x="686" y="282"/>
                  </a:lnTo>
                  <a:lnTo>
                    <a:pt x="695" y="294"/>
                  </a:lnTo>
                  <a:lnTo>
                    <a:pt x="700" y="312"/>
                  </a:lnTo>
                  <a:lnTo>
                    <a:pt x="707" y="331"/>
                  </a:lnTo>
                  <a:lnTo>
                    <a:pt x="712" y="345"/>
                  </a:lnTo>
                  <a:lnTo>
                    <a:pt x="713" y="360"/>
                  </a:lnTo>
                  <a:lnTo>
                    <a:pt x="708" y="370"/>
                  </a:lnTo>
                  <a:lnTo>
                    <a:pt x="706" y="382"/>
                  </a:lnTo>
                  <a:lnTo>
                    <a:pt x="708" y="400"/>
                  </a:lnTo>
                  <a:lnTo>
                    <a:pt x="707" y="416"/>
                  </a:lnTo>
                  <a:lnTo>
                    <a:pt x="704" y="431"/>
                  </a:lnTo>
                  <a:lnTo>
                    <a:pt x="699" y="443"/>
                  </a:lnTo>
                  <a:lnTo>
                    <a:pt x="694" y="457"/>
                  </a:lnTo>
                  <a:lnTo>
                    <a:pt x="693" y="469"/>
                  </a:lnTo>
                  <a:lnTo>
                    <a:pt x="696" y="482"/>
                  </a:lnTo>
                  <a:lnTo>
                    <a:pt x="688" y="491"/>
                  </a:lnTo>
                  <a:lnTo>
                    <a:pt x="678" y="496"/>
                  </a:lnTo>
                  <a:lnTo>
                    <a:pt x="668" y="498"/>
                  </a:lnTo>
                  <a:lnTo>
                    <a:pt x="657" y="496"/>
                  </a:lnTo>
                  <a:lnTo>
                    <a:pt x="649" y="498"/>
                  </a:lnTo>
                  <a:lnTo>
                    <a:pt x="646" y="505"/>
                  </a:lnTo>
                  <a:lnTo>
                    <a:pt x="647" y="518"/>
                  </a:lnTo>
                  <a:lnTo>
                    <a:pt x="646" y="532"/>
                  </a:lnTo>
                  <a:lnTo>
                    <a:pt x="643" y="541"/>
                  </a:lnTo>
                  <a:lnTo>
                    <a:pt x="640" y="551"/>
                  </a:lnTo>
                  <a:lnTo>
                    <a:pt x="645" y="568"/>
                  </a:lnTo>
                  <a:lnTo>
                    <a:pt x="648" y="580"/>
                  </a:lnTo>
                  <a:lnTo>
                    <a:pt x="653" y="597"/>
                  </a:lnTo>
                  <a:lnTo>
                    <a:pt x="656" y="610"/>
                  </a:lnTo>
                  <a:lnTo>
                    <a:pt x="653" y="618"/>
                  </a:lnTo>
                  <a:lnTo>
                    <a:pt x="643" y="624"/>
                  </a:lnTo>
                  <a:lnTo>
                    <a:pt x="634" y="622"/>
                  </a:lnTo>
                  <a:lnTo>
                    <a:pt x="626" y="612"/>
                  </a:lnTo>
                  <a:lnTo>
                    <a:pt x="614" y="619"/>
                  </a:lnTo>
                  <a:lnTo>
                    <a:pt x="610" y="629"/>
                  </a:lnTo>
                  <a:lnTo>
                    <a:pt x="599" y="637"/>
                  </a:lnTo>
                  <a:lnTo>
                    <a:pt x="595" y="642"/>
                  </a:lnTo>
                  <a:lnTo>
                    <a:pt x="592" y="646"/>
                  </a:lnTo>
                  <a:lnTo>
                    <a:pt x="580" y="654"/>
                  </a:lnTo>
                  <a:lnTo>
                    <a:pt x="566" y="660"/>
                  </a:lnTo>
                  <a:lnTo>
                    <a:pt x="551" y="659"/>
                  </a:lnTo>
                  <a:lnTo>
                    <a:pt x="536" y="662"/>
                  </a:lnTo>
                  <a:lnTo>
                    <a:pt x="530" y="660"/>
                  </a:lnTo>
                  <a:lnTo>
                    <a:pt x="521" y="660"/>
                  </a:lnTo>
                  <a:lnTo>
                    <a:pt x="511" y="667"/>
                  </a:lnTo>
                  <a:lnTo>
                    <a:pt x="503" y="678"/>
                  </a:lnTo>
                  <a:lnTo>
                    <a:pt x="500" y="684"/>
                  </a:lnTo>
                  <a:lnTo>
                    <a:pt x="489" y="688"/>
                  </a:lnTo>
                  <a:lnTo>
                    <a:pt x="477" y="684"/>
                  </a:lnTo>
                  <a:lnTo>
                    <a:pt x="468" y="682"/>
                  </a:lnTo>
                  <a:lnTo>
                    <a:pt x="465" y="673"/>
                  </a:lnTo>
                  <a:lnTo>
                    <a:pt x="473" y="665"/>
                  </a:lnTo>
                  <a:lnTo>
                    <a:pt x="478" y="651"/>
                  </a:lnTo>
                  <a:lnTo>
                    <a:pt x="480" y="636"/>
                  </a:lnTo>
                  <a:lnTo>
                    <a:pt x="478" y="623"/>
                  </a:lnTo>
                  <a:lnTo>
                    <a:pt x="483" y="612"/>
                  </a:lnTo>
                  <a:lnTo>
                    <a:pt x="478" y="605"/>
                  </a:lnTo>
                  <a:lnTo>
                    <a:pt x="469" y="598"/>
                  </a:lnTo>
                  <a:lnTo>
                    <a:pt x="457" y="598"/>
                  </a:lnTo>
                  <a:lnTo>
                    <a:pt x="445" y="5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19"/>
            <p:cNvSpPr>
              <a:spLocks noChangeAspect="1"/>
            </p:cNvSpPr>
            <p:nvPr/>
          </p:nvSpPr>
          <p:spPr bwMode="auto">
            <a:xfrm>
              <a:off x="5060" y="73"/>
              <a:ext cx="173" cy="189"/>
            </a:xfrm>
            <a:custGeom>
              <a:avLst/>
              <a:gdLst>
                <a:gd name="T0" fmla="*/ 0 w 393"/>
                <a:gd name="T1" fmla="*/ 0 h 429"/>
                <a:gd name="T2" fmla="*/ 0 w 393"/>
                <a:gd name="T3" fmla="*/ 0 h 429"/>
                <a:gd name="T4" fmla="*/ 0 w 393"/>
                <a:gd name="T5" fmla="*/ 0 h 429"/>
                <a:gd name="T6" fmla="*/ 0 w 393"/>
                <a:gd name="T7" fmla="*/ 0 h 429"/>
                <a:gd name="T8" fmla="*/ 0 w 393"/>
                <a:gd name="T9" fmla="*/ 0 h 429"/>
                <a:gd name="T10" fmla="*/ 0 w 393"/>
                <a:gd name="T11" fmla="*/ 0 h 429"/>
                <a:gd name="T12" fmla="*/ 0 w 393"/>
                <a:gd name="T13" fmla="*/ 0 h 429"/>
                <a:gd name="T14" fmla="*/ 0 w 393"/>
                <a:gd name="T15" fmla="*/ 0 h 429"/>
                <a:gd name="T16" fmla="*/ 0 w 393"/>
                <a:gd name="T17" fmla="*/ 0 h 429"/>
                <a:gd name="T18" fmla="*/ 0 w 393"/>
                <a:gd name="T19" fmla="*/ 0 h 429"/>
                <a:gd name="T20" fmla="*/ 0 w 393"/>
                <a:gd name="T21" fmla="*/ 0 h 429"/>
                <a:gd name="T22" fmla="*/ 0 w 393"/>
                <a:gd name="T23" fmla="*/ 0 h 429"/>
                <a:gd name="T24" fmla="*/ 0 w 393"/>
                <a:gd name="T25" fmla="*/ 0 h 429"/>
                <a:gd name="T26" fmla="*/ 0 w 393"/>
                <a:gd name="T27" fmla="*/ 0 h 429"/>
                <a:gd name="T28" fmla="*/ 0 w 393"/>
                <a:gd name="T29" fmla="*/ 0 h 429"/>
                <a:gd name="T30" fmla="*/ 0 w 393"/>
                <a:gd name="T31" fmla="*/ 0 h 429"/>
                <a:gd name="T32" fmla="*/ 0 w 393"/>
                <a:gd name="T33" fmla="*/ 0 h 429"/>
                <a:gd name="T34" fmla="*/ 0 w 393"/>
                <a:gd name="T35" fmla="*/ 0 h 429"/>
                <a:gd name="T36" fmla="*/ 0 w 393"/>
                <a:gd name="T37" fmla="*/ 0 h 429"/>
                <a:gd name="T38" fmla="*/ 0 w 393"/>
                <a:gd name="T39" fmla="*/ 0 h 429"/>
                <a:gd name="T40" fmla="*/ 0 w 393"/>
                <a:gd name="T41" fmla="*/ 0 h 429"/>
                <a:gd name="T42" fmla="*/ 0 w 393"/>
                <a:gd name="T43" fmla="*/ 0 h 429"/>
                <a:gd name="T44" fmla="*/ 0 w 393"/>
                <a:gd name="T45" fmla="*/ 0 h 429"/>
                <a:gd name="T46" fmla="*/ 0 w 393"/>
                <a:gd name="T47" fmla="*/ 0 h 429"/>
                <a:gd name="T48" fmla="*/ 0 w 393"/>
                <a:gd name="T49" fmla="*/ 0 h 429"/>
                <a:gd name="T50" fmla="*/ 0 w 393"/>
                <a:gd name="T51" fmla="*/ 0 h 429"/>
                <a:gd name="T52" fmla="*/ 0 w 393"/>
                <a:gd name="T53" fmla="*/ 0 h 429"/>
                <a:gd name="T54" fmla="*/ 0 w 393"/>
                <a:gd name="T55" fmla="*/ 0 h 429"/>
                <a:gd name="T56" fmla="*/ 0 w 393"/>
                <a:gd name="T57" fmla="*/ 0 h 429"/>
                <a:gd name="T58" fmla="*/ 0 w 393"/>
                <a:gd name="T59" fmla="*/ 0 h 429"/>
                <a:gd name="T60" fmla="*/ 0 w 393"/>
                <a:gd name="T61" fmla="*/ 0 h 429"/>
                <a:gd name="T62" fmla="*/ 0 w 393"/>
                <a:gd name="T63" fmla="*/ 0 h 429"/>
                <a:gd name="T64" fmla="*/ 0 w 393"/>
                <a:gd name="T65" fmla="*/ 0 h 429"/>
                <a:gd name="T66" fmla="*/ 0 w 393"/>
                <a:gd name="T67" fmla="*/ 0 h 429"/>
                <a:gd name="T68" fmla="*/ 0 w 393"/>
                <a:gd name="T69" fmla="*/ 0 h 429"/>
                <a:gd name="T70" fmla="*/ 0 w 393"/>
                <a:gd name="T71" fmla="*/ 0 h 429"/>
                <a:gd name="T72" fmla="*/ 0 w 393"/>
                <a:gd name="T73" fmla="*/ 0 h 429"/>
                <a:gd name="T74" fmla="*/ 0 w 393"/>
                <a:gd name="T75" fmla="*/ 0 h 429"/>
                <a:gd name="T76" fmla="*/ 0 w 393"/>
                <a:gd name="T77" fmla="*/ 0 h 429"/>
                <a:gd name="T78" fmla="*/ 0 w 393"/>
                <a:gd name="T79" fmla="*/ 0 h 429"/>
                <a:gd name="T80" fmla="*/ 0 w 393"/>
                <a:gd name="T81" fmla="*/ 0 h 429"/>
                <a:gd name="T82" fmla="*/ 0 w 393"/>
                <a:gd name="T83" fmla="*/ 0 h 429"/>
                <a:gd name="T84" fmla="*/ 0 w 393"/>
                <a:gd name="T85" fmla="*/ 0 h 429"/>
                <a:gd name="T86" fmla="*/ 0 w 393"/>
                <a:gd name="T87" fmla="*/ 0 h 429"/>
                <a:gd name="T88" fmla="*/ 0 w 393"/>
                <a:gd name="T89" fmla="*/ 0 h 429"/>
                <a:gd name="T90" fmla="*/ 0 w 393"/>
                <a:gd name="T91" fmla="*/ 0 h 429"/>
                <a:gd name="T92" fmla="*/ 0 w 393"/>
                <a:gd name="T93" fmla="*/ 0 h 429"/>
                <a:gd name="T94" fmla="*/ 0 w 393"/>
                <a:gd name="T95" fmla="*/ 0 h 4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3"/>
                <a:gd name="T145" fmla="*/ 0 h 429"/>
                <a:gd name="T146" fmla="*/ 393 w 393"/>
                <a:gd name="T147" fmla="*/ 429 h 4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3" h="429">
                  <a:moveTo>
                    <a:pt x="11" y="4"/>
                  </a:moveTo>
                  <a:lnTo>
                    <a:pt x="4" y="18"/>
                  </a:lnTo>
                  <a:lnTo>
                    <a:pt x="0" y="30"/>
                  </a:lnTo>
                  <a:lnTo>
                    <a:pt x="5" y="42"/>
                  </a:lnTo>
                  <a:lnTo>
                    <a:pt x="13" y="48"/>
                  </a:lnTo>
                  <a:lnTo>
                    <a:pt x="15" y="61"/>
                  </a:lnTo>
                  <a:lnTo>
                    <a:pt x="27" y="67"/>
                  </a:lnTo>
                  <a:lnTo>
                    <a:pt x="32" y="80"/>
                  </a:lnTo>
                  <a:lnTo>
                    <a:pt x="38" y="94"/>
                  </a:lnTo>
                  <a:lnTo>
                    <a:pt x="49" y="97"/>
                  </a:lnTo>
                  <a:lnTo>
                    <a:pt x="57" y="113"/>
                  </a:lnTo>
                  <a:lnTo>
                    <a:pt x="54" y="125"/>
                  </a:lnTo>
                  <a:lnTo>
                    <a:pt x="42" y="135"/>
                  </a:lnTo>
                  <a:lnTo>
                    <a:pt x="27" y="140"/>
                  </a:lnTo>
                  <a:lnTo>
                    <a:pt x="13" y="152"/>
                  </a:lnTo>
                  <a:lnTo>
                    <a:pt x="7" y="163"/>
                  </a:lnTo>
                  <a:lnTo>
                    <a:pt x="9" y="176"/>
                  </a:lnTo>
                  <a:lnTo>
                    <a:pt x="16" y="179"/>
                  </a:lnTo>
                  <a:lnTo>
                    <a:pt x="21" y="172"/>
                  </a:lnTo>
                  <a:lnTo>
                    <a:pt x="31" y="168"/>
                  </a:lnTo>
                  <a:lnTo>
                    <a:pt x="39" y="171"/>
                  </a:lnTo>
                  <a:lnTo>
                    <a:pt x="38" y="177"/>
                  </a:lnTo>
                  <a:lnTo>
                    <a:pt x="32" y="182"/>
                  </a:lnTo>
                  <a:lnTo>
                    <a:pt x="27" y="187"/>
                  </a:lnTo>
                  <a:lnTo>
                    <a:pt x="27" y="198"/>
                  </a:lnTo>
                  <a:lnTo>
                    <a:pt x="22" y="206"/>
                  </a:lnTo>
                  <a:lnTo>
                    <a:pt x="23" y="215"/>
                  </a:lnTo>
                  <a:lnTo>
                    <a:pt x="31" y="220"/>
                  </a:lnTo>
                  <a:lnTo>
                    <a:pt x="42" y="218"/>
                  </a:lnTo>
                  <a:lnTo>
                    <a:pt x="49" y="223"/>
                  </a:lnTo>
                  <a:lnTo>
                    <a:pt x="57" y="238"/>
                  </a:lnTo>
                  <a:lnTo>
                    <a:pt x="60" y="248"/>
                  </a:lnTo>
                  <a:lnTo>
                    <a:pt x="54" y="251"/>
                  </a:lnTo>
                  <a:lnTo>
                    <a:pt x="45" y="246"/>
                  </a:lnTo>
                  <a:lnTo>
                    <a:pt x="37" y="249"/>
                  </a:lnTo>
                  <a:lnTo>
                    <a:pt x="37" y="257"/>
                  </a:lnTo>
                  <a:lnTo>
                    <a:pt x="42" y="264"/>
                  </a:lnTo>
                  <a:lnTo>
                    <a:pt x="43" y="273"/>
                  </a:lnTo>
                  <a:lnTo>
                    <a:pt x="50" y="282"/>
                  </a:lnTo>
                  <a:lnTo>
                    <a:pt x="67" y="281"/>
                  </a:lnTo>
                  <a:lnTo>
                    <a:pt x="85" y="287"/>
                  </a:lnTo>
                  <a:lnTo>
                    <a:pt x="99" y="295"/>
                  </a:lnTo>
                  <a:lnTo>
                    <a:pt x="116" y="309"/>
                  </a:lnTo>
                  <a:lnTo>
                    <a:pt x="126" y="320"/>
                  </a:lnTo>
                  <a:lnTo>
                    <a:pt x="138" y="328"/>
                  </a:lnTo>
                  <a:lnTo>
                    <a:pt x="148" y="339"/>
                  </a:lnTo>
                  <a:lnTo>
                    <a:pt x="153" y="350"/>
                  </a:lnTo>
                  <a:lnTo>
                    <a:pt x="159" y="363"/>
                  </a:lnTo>
                  <a:lnTo>
                    <a:pt x="168" y="370"/>
                  </a:lnTo>
                  <a:lnTo>
                    <a:pt x="177" y="363"/>
                  </a:lnTo>
                  <a:lnTo>
                    <a:pt x="181" y="353"/>
                  </a:lnTo>
                  <a:lnTo>
                    <a:pt x="193" y="350"/>
                  </a:lnTo>
                  <a:lnTo>
                    <a:pt x="200" y="343"/>
                  </a:lnTo>
                  <a:lnTo>
                    <a:pt x="210" y="333"/>
                  </a:lnTo>
                  <a:lnTo>
                    <a:pt x="226" y="330"/>
                  </a:lnTo>
                  <a:lnTo>
                    <a:pt x="232" y="321"/>
                  </a:lnTo>
                  <a:lnTo>
                    <a:pt x="242" y="316"/>
                  </a:lnTo>
                  <a:lnTo>
                    <a:pt x="246" y="322"/>
                  </a:lnTo>
                  <a:lnTo>
                    <a:pt x="248" y="335"/>
                  </a:lnTo>
                  <a:lnTo>
                    <a:pt x="254" y="342"/>
                  </a:lnTo>
                  <a:lnTo>
                    <a:pt x="262" y="350"/>
                  </a:lnTo>
                  <a:lnTo>
                    <a:pt x="259" y="364"/>
                  </a:lnTo>
                  <a:lnTo>
                    <a:pt x="260" y="382"/>
                  </a:lnTo>
                  <a:lnTo>
                    <a:pt x="262" y="393"/>
                  </a:lnTo>
                  <a:lnTo>
                    <a:pt x="272" y="401"/>
                  </a:lnTo>
                  <a:lnTo>
                    <a:pt x="275" y="413"/>
                  </a:lnTo>
                  <a:lnTo>
                    <a:pt x="278" y="418"/>
                  </a:lnTo>
                  <a:lnTo>
                    <a:pt x="284" y="425"/>
                  </a:lnTo>
                  <a:lnTo>
                    <a:pt x="292" y="429"/>
                  </a:lnTo>
                  <a:lnTo>
                    <a:pt x="307" y="429"/>
                  </a:lnTo>
                  <a:lnTo>
                    <a:pt x="318" y="414"/>
                  </a:lnTo>
                  <a:lnTo>
                    <a:pt x="327" y="402"/>
                  </a:lnTo>
                  <a:lnTo>
                    <a:pt x="341" y="396"/>
                  </a:lnTo>
                  <a:lnTo>
                    <a:pt x="350" y="383"/>
                  </a:lnTo>
                  <a:lnTo>
                    <a:pt x="351" y="365"/>
                  </a:lnTo>
                  <a:lnTo>
                    <a:pt x="356" y="348"/>
                  </a:lnTo>
                  <a:lnTo>
                    <a:pt x="357" y="336"/>
                  </a:lnTo>
                  <a:lnTo>
                    <a:pt x="349" y="328"/>
                  </a:lnTo>
                  <a:lnTo>
                    <a:pt x="343" y="316"/>
                  </a:lnTo>
                  <a:lnTo>
                    <a:pt x="344" y="297"/>
                  </a:lnTo>
                  <a:lnTo>
                    <a:pt x="345" y="278"/>
                  </a:lnTo>
                  <a:lnTo>
                    <a:pt x="343" y="275"/>
                  </a:lnTo>
                  <a:lnTo>
                    <a:pt x="335" y="262"/>
                  </a:lnTo>
                  <a:lnTo>
                    <a:pt x="329" y="249"/>
                  </a:lnTo>
                  <a:lnTo>
                    <a:pt x="331" y="239"/>
                  </a:lnTo>
                  <a:lnTo>
                    <a:pt x="338" y="228"/>
                  </a:lnTo>
                  <a:lnTo>
                    <a:pt x="350" y="223"/>
                  </a:lnTo>
                  <a:lnTo>
                    <a:pt x="361" y="228"/>
                  </a:lnTo>
                  <a:lnTo>
                    <a:pt x="367" y="220"/>
                  </a:lnTo>
                  <a:lnTo>
                    <a:pt x="378" y="216"/>
                  </a:lnTo>
                  <a:lnTo>
                    <a:pt x="383" y="204"/>
                  </a:lnTo>
                  <a:lnTo>
                    <a:pt x="377" y="188"/>
                  </a:lnTo>
                  <a:lnTo>
                    <a:pt x="379" y="177"/>
                  </a:lnTo>
                  <a:lnTo>
                    <a:pt x="387" y="168"/>
                  </a:lnTo>
                  <a:lnTo>
                    <a:pt x="393" y="160"/>
                  </a:lnTo>
                  <a:lnTo>
                    <a:pt x="387" y="154"/>
                  </a:lnTo>
                  <a:lnTo>
                    <a:pt x="375" y="158"/>
                  </a:lnTo>
                  <a:lnTo>
                    <a:pt x="366" y="162"/>
                  </a:lnTo>
                  <a:lnTo>
                    <a:pt x="360" y="154"/>
                  </a:lnTo>
                  <a:lnTo>
                    <a:pt x="350" y="155"/>
                  </a:lnTo>
                  <a:lnTo>
                    <a:pt x="343" y="165"/>
                  </a:lnTo>
                  <a:lnTo>
                    <a:pt x="333" y="174"/>
                  </a:lnTo>
                  <a:lnTo>
                    <a:pt x="321" y="175"/>
                  </a:lnTo>
                  <a:lnTo>
                    <a:pt x="316" y="157"/>
                  </a:lnTo>
                  <a:lnTo>
                    <a:pt x="303" y="151"/>
                  </a:lnTo>
                  <a:lnTo>
                    <a:pt x="288" y="152"/>
                  </a:lnTo>
                  <a:lnTo>
                    <a:pt x="277" y="144"/>
                  </a:lnTo>
                  <a:lnTo>
                    <a:pt x="266" y="145"/>
                  </a:lnTo>
                  <a:lnTo>
                    <a:pt x="257" y="152"/>
                  </a:lnTo>
                  <a:lnTo>
                    <a:pt x="248" y="162"/>
                  </a:lnTo>
                  <a:lnTo>
                    <a:pt x="234" y="169"/>
                  </a:lnTo>
                  <a:lnTo>
                    <a:pt x="235" y="154"/>
                  </a:lnTo>
                  <a:lnTo>
                    <a:pt x="243" y="141"/>
                  </a:lnTo>
                  <a:lnTo>
                    <a:pt x="239" y="128"/>
                  </a:lnTo>
                  <a:lnTo>
                    <a:pt x="226" y="124"/>
                  </a:lnTo>
                  <a:lnTo>
                    <a:pt x="207" y="128"/>
                  </a:lnTo>
                  <a:lnTo>
                    <a:pt x="214" y="116"/>
                  </a:lnTo>
                  <a:lnTo>
                    <a:pt x="221" y="108"/>
                  </a:lnTo>
                  <a:lnTo>
                    <a:pt x="226" y="95"/>
                  </a:lnTo>
                  <a:lnTo>
                    <a:pt x="222" y="86"/>
                  </a:lnTo>
                  <a:lnTo>
                    <a:pt x="211" y="86"/>
                  </a:lnTo>
                  <a:lnTo>
                    <a:pt x="198" y="100"/>
                  </a:lnTo>
                  <a:lnTo>
                    <a:pt x="187" y="114"/>
                  </a:lnTo>
                  <a:lnTo>
                    <a:pt x="173" y="119"/>
                  </a:lnTo>
                  <a:lnTo>
                    <a:pt x="166" y="116"/>
                  </a:lnTo>
                  <a:lnTo>
                    <a:pt x="173" y="101"/>
                  </a:lnTo>
                  <a:lnTo>
                    <a:pt x="183" y="90"/>
                  </a:lnTo>
                  <a:lnTo>
                    <a:pt x="194" y="80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20" y="51"/>
                  </a:lnTo>
                  <a:lnTo>
                    <a:pt x="211" y="42"/>
                  </a:lnTo>
                  <a:lnTo>
                    <a:pt x="200" y="44"/>
                  </a:lnTo>
                  <a:lnTo>
                    <a:pt x="187" y="51"/>
                  </a:lnTo>
                  <a:lnTo>
                    <a:pt x="174" y="40"/>
                  </a:lnTo>
                  <a:lnTo>
                    <a:pt x="156" y="31"/>
                  </a:lnTo>
                  <a:lnTo>
                    <a:pt x="138" y="30"/>
                  </a:lnTo>
                  <a:lnTo>
                    <a:pt x="126" y="35"/>
                  </a:lnTo>
                  <a:lnTo>
                    <a:pt x="109" y="36"/>
                  </a:lnTo>
                  <a:lnTo>
                    <a:pt x="93" y="29"/>
                  </a:lnTo>
                  <a:lnTo>
                    <a:pt x="87" y="25"/>
                  </a:lnTo>
                  <a:lnTo>
                    <a:pt x="77" y="19"/>
                  </a:lnTo>
                  <a:lnTo>
                    <a:pt x="60" y="11"/>
                  </a:lnTo>
                  <a:lnTo>
                    <a:pt x="43" y="3"/>
                  </a:lnTo>
                  <a:lnTo>
                    <a:pt x="26" y="0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20"/>
            <p:cNvSpPr>
              <a:spLocks noChangeAspect="1"/>
            </p:cNvSpPr>
            <p:nvPr/>
          </p:nvSpPr>
          <p:spPr bwMode="auto">
            <a:xfrm>
              <a:off x="5069" y="595"/>
              <a:ext cx="381" cy="386"/>
            </a:xfrm>
            <a:custGeom>
              <a:avLst/>
              <a:gdLst>
                <a:gd name="T0" fmla="*/ 0 w 865"/>
                <a:gd name="T1" fmla="*/ 0 h 877"/>
                <a:gd name="T2" fmla="*/ 0 w 865"/>
                <a:gd name="T3" fmla="*/ 0 h 877"/>
                <a:gd name="T4" fmla="*/ 0 w 865"/>
                <a:gd name="T5" fmla="*/ 0 h 877"/>
                <a:gd name="T6" fmla="*/ 0 w 865"/>
                <a:gd name="T7" fmla="*/ 0 h 877"/>
                <a:gd name="T8" fmla="*/ 0 w 865"/>
                <a:gd name="T9" fmla="*/ 0 h 877"/>
                <a:gd name="T10" fmla="*/ 0 w 865"/>
                <a:gd name="T11" fmla="*/ 0 h 877"/>
                <a:gd name="T12" fmla="*/ 0 w 865"/>
                <a:gd name="T13" fmla="*/ 0 h 877"/>
                <a:gd name="T14" fmla="*/ 0 w 865"/>
                <a:gd name="T15" fmla="*/ 0 h 877"/>
                <a:gd name="T16" fmla="*/ 0 w 865"/>
                <a:gd name="T17" fmla="*/ 0 h 877"/>
                <a:gd name="T18" fmla="*/ 0 w 865"/>
                <a:gd name="T19" fmla="*/ 0 h 877"/>
                <a:gd name="T20" fmla="*/ 0 w 865"/>
                <a:gd name="T21" fmla="*/ 0 h 877"/>
                <a:gd name="T22" fmla="*/ 0 w 865"/>
                <a:gd name="T23" fmla="*/ 0 h 877"/>
                <a:gd name="T24" fmla="*/ 0 w 865"/>
                <a:gd name="T25" fmla="*/ 0 h 877"/>
                <a:gd name="T26" fmla="*/ 0 w 865"/>
                <a:gd name="T27" fmla="*/ 0 h 877"/>
                <a:gd name="T28" fmla="*/ 0 w 865"/>
                <a:gd name="T29" fmla="*/ 0 h 877"/>
                <a:gd name="T30" fmla="*/ 0 w 865"/>
                <a:gd name="T31" fmla="*/ 0 h 877"/>
                <a:gd name="T32" fmla="*/ 0 w 865"/>
                <a:gd name="T33" fmla="*/ 0 h 877"/>
                <a:gd name="T34" fmla="*/ 0 w 865"/>
                <a:gd name="T35" fmla="*/ 0 h 877"/>
                <a:gd name="T36" fmla="*/ 0 w 865"/>
                <a:gd name="T37" fmla="*/ 0 h 877"/>
                <a:gd name="T38" fmla="*/ 0 w 865"/>
                <a:gd name="T39" fmla="*/ 0 h 877"/>
                <a:gd name="T40" fmla="*/ 0 w 865"/>
                <a:gd name="T41" fmla="*/ 0 h 877"/>
                <a:gd name="T42" fmla="*/ 0 w 865"/>
                <a:gd name="T43" fmla="*/ 0 h 877"/>
                <a:gd name="T44" fmla="*/ 0 w 865"/>
                <a:gd name="T45" fmla="*/ 0 h 877"/>
                <a:gd name="T46" fmla="*/ 0 w 865"/>
                <a:gd name="T47" fmla="*/ 0 h 877"/>
                <a:gd name="T48" fmla="*/ 0 w 865"/>
                <a:gd name="T49" fmla="*/ 0 h 877"/>
                <a:gd name="T50" fmla="*/ 0 w 865"/>
                <a:gd name="T51" fmla="*/ 0 h 877"/>
                <a:gd name="T52" fmla="*/ 0 w 865"/>
                <a:gd name="T53" fmla="*/ 0 h 877"/>
                <a:gd name="T54" fmla="*/ 0 w 865"/>
                <a:gd name="T55" fmla="*/ 0 h 877"/>
                <a:gd name="T56" fmla="*/ 0 w 865"/>
                <a:gd name="T57" fmla="*/ 0 h 877"/>
                <a:gd name="T58" fmla="*/ 0 w 865"/>
                <a:gd name="T59" fmla="*/ 0 h 877"/>
                <a:gd name="T60" fmla="*/ 0 w 865"/>
                <a:gd name="T61" fmla="*/ 0 h 877"/>
                <a:gd name="T62" fmla="*/ 0 w 865"/>
                <a:gd name="T63" fmla="*/ 0 h 877"/>
                <a:gd name="T64" fmla="*/ 0 w 865"/>
                <a:gd name="T65" fmla="*/ 0 h 877"/>
                <a:gd name="T66" fmla="*/ 0 w 865"/>
                <a:gd name="T67" fmla="*/ 0 h 877"/>
                <a:gd name="T68" fmla="*/ 0 w 865"/>
                <a:gd name="T69" fmla="*/ 0 h 877"/>
                <a:gd name="T70" fmla="*/ 0 w 865"/>
                <a:gd name="T71" fmla="*/ 0 h 877"/>
                <a:gd name="T72" fmla="*/ 0 w 865"/>
                <a:gd name="T73" fmla="*/ 0 h 877"/>
                <a:gd name="T74" fmla="*/ 0 w 865"/>
                <a:gd name="T75" fmla="*/ 0 h 877"/>
                <a:gd name="T76" fmla="*/ 0 w 865"/>
                <a:gd name="T77" fmla="*/ 0 h 877"/>
                <a:gd name="T78" fmla="*/ 0 w 865"/>
                <a:gd name="T79" fmla="*/ 0 h 877"/>
                <a:gd name="T80" fmla="*/ 0 w 865"/>
                <a:gd name="T81" fmla="*/ 0 h 877"/>
                <a:gd name="T82" fmla="*/ 0 w 865"/>
                <a:gd name="T83" fmla="*/ 0 h 877"/>
                <a:gd name="T84" fmla="*/ 0 w 865"/>
                <a:gd name="T85" fmla="*/ 0 h 877"/>
                <a:gd name="T86" fmla="*/ 0 w 865"/>
                <a:gd name="T87" fmla="*/ 0 h 877"/>
                <a:gd name="T88" fmla="*/ 0 w 865"/>
                <a:gd name="T89" fmla="*/ 0 h 877"/>
                <a:gd name="T90" fmla="*/ 0 w 865"/>
                <a:gd name="T91" fmla="*/ 0 h 877"/>
                <a:gd name="T92" fmla="*/ 0 w 865"/>
                <a:gd name="T93" fmla="*/ 0 h 877"/>
                <a:gd name="T94" fmla="*/ 0 w 865"/>
                <a:gd name="T95" fmla="*/ 0 h 877"/>
                <a:gd name="T96" fmla="*/ 0 w 865"/>
                <a:gd name="T97" fmla="*/ 0 h 877"/>
                <a:gd name="T98" fmla="*/ 0 w 865"/>
                <a:gd name="T99" fmla="*/ 0 h 877"/>
                <a:gd name="T100" fmla="*/ 0 w 865"/>
                <a:gd name="T101" fmla="*/ 0 h 877"/>
                <a:gd name="T102" fmla="*/ 0 w 865"/>
                <a:gd name="T103" fmla="*/ 0 h 877"/>
                <a:gd name="T104" fmla="*/ 0 w 865"/>
                <a:gd name="T105" fmla="*/ 0 h 877"/>
                <a:gd name="T106" fmla="*/ 0 w 865"/>
                <a:gd name="T107" fmla="*/ 0 h 8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65"/>
                <a:gd name="T163" fmla="*/ 0 h 877"/>
                <a:gd name="T164" fmla="*/ 865 w 865"/>
                <a:gd name="T165" fmla="*/ 877 h 87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65" h="877">
                  <a:moveTo>
                    <a:pt x="199" y="8"/>
                  </a:moveTo>
                  <a:lnTo>
                    <a:pt x="209" y="4"/>
                  </a:lnTo>
                  <a:lnTo>
                    <a:pt x="224" y="0"/>
                  </a:lnTo>
                  <a:lnTo>
                    <a:pt x="237" y="4"/>
                  </a:lnTo>
                  <a:lnTo>
                    <a:pt x="244" y="15"/>
                  </a:lnTo>
                  <a:lnTo>
                    <a:pt x="251" y="27"/>
                  </a:lnTo>
                  <a:lnTo>
                    <a:pt x="263" y="36"/>
                  </a:lnTo>
                  <a:lnTo>
                    <a:pt x="276" y="42"/>
                  </a:lnTo>
                  <a:lnTo>
                    <a:pt x="282" y="52"/>
                  </a:lnTo>
                  <a:lnTo>
                    <a:pt x="285" y="65"/>
                  </a:lnTo>
                  <a:lnTo>
                    <a:pt x="294" y="73"/>
                  </a:lnTo>
                  <a:lnTo>
                    <a:pt x="309" y="75"/>
                  </a:lnTo>
                  <a:lnTo>
                    <a:pt x="316" y="73"/>
                  </a:lnTo>
                  <a:lnTo>
                    <a:pt x="312" y="58"/>
                  </a:lnTo>
                  <a:lnTo>
                    <a:pt x="320" y="49"/>
                  </a:lnTo>
                  <a:lnTo>
                    <a:pt x="331" y="47"/>
                  </a:lnTo>
                  <a:lnTo>
                    <a:pt x="345" y="51"/>
                  </a:lnTo>
                  <a:lnTo>
                    <a:pt x="357" y="56"/>
                  </a:lnTo>
                  <a:lnTo>
                    <a:pt x="366" y="53"/>
                  </a:lnTo>
                  <a:lnTo>
                    <a:pt x="372" y="62"/>
                  </a:lnTo>
                  <a:lnTo>
                    <a:pt x="378" y="68"/>
                  </a:lnTo>
                  <a:lnTo>
                    <a:pt x="388" y="70"/>
                  </a:lnTo>
                  <a:lnTo>
                    <a:pt x="394" y="64"/>
                  </a:lnTo>
                  <a:lnTo>
                    <a:pt x="390" y="48"/>
                  </a:lnTo>
                  <a:lnTo>
                    <a:pt x="385" y="32"/>
                  </a:lnTo>
                  <a:lnTo>
                    <a:pt x="385" y="20"/>
                  </a:lnTo>
                  <a:lnTo>
                    <a:pt x="394" y="8"/>
                  </a:lnTo>
                  <a:lnTo>
                    <a:pt x="405" y="3"/>
                  </a:lnTo>
                  <a:lnTo>
                    <a:pt x="416" y="5"/>
                  </a:lnTo>
                  <a:lnTo>
                    <a:pt x="427" y="13"/>
                  </a:lnTo>
                  <a:lnTo>
                    <a:pt x="429" y="22"/>
                  </a:lnTo>
                  <a:lnTo>
                    <a:pt x="428" y="33"/>
                  </a:lnTo>
                  <a:lnTo>
                    <a:pt x="433" y="42"/>
                  </a:lnTo>
                  <a:lnTo>
                    <a:pt x="443" y="44"/>
                  </a:lnTo>
                  <a:lnTo>
                    <a:pt x="453" y="42"/>
                  </a:lnTo>
                  <a:lnTo>
                    <a:pt x="462" y="38"/>
                  </a:lnTo>
                  <a:lnTo>
                    <a:pt x="476" y="42"/>
                  </a:lnTo>
                  <a:lnTo>
                    <a:pt x="488" y="46"/>
                  </a:lnTo>
                  <a:lnTo>
                    <a:pt x="499" y="40"/>
                  </a:lnTo>
                  <a:lnTo>
                    <a:pt x="507" y="39"/>
                  </a:lnTo>
                  <a:lnTo>
                    <a:pt x="515" y="47"/>
                  </a:lnTo>
                  <a:lnTo>
                    <a:pt x="523" y="58"/>
                  </a:lnTo>
                  <a:lnTo>
                    <a:pt x="532" y="67"/>
                  </a:lnTo>
                  <a:lnTo>
                    <a:pt x="544" y="78"/>
                  </a:lnTo>
                  <a:lnTo>
                    <a:pt x="547" y="90"/>
                  </a:lnTo>
                  <a:lnTo>
                    <a:pt x="554" y="102"/>
                  </a:lnTo>
                  <a:lnTo>
                    <a:pt x="560" y="113"/>
                  </a:lnTo>
                  <a:lnTo>
                    <a:pt x="557" y="124"/>
                  </a:lnTo>
                  <a:lnTo>
                    <a:pt x="570" y="126"/>
                  </a:lnTo>
                  <a:lnTo>
                    <a:pt x="578" y="128"/>
                  </a:lnTo>
                  <a:lnTo>
                    <a:pt x="584" y="138"/>
                  </a:lnTo>
                  <a:lnTo>
                    <a:pt x="589" y="148"/>
                  </a:lnTo>
                  <a:lnTo>
                    <a:pt x="600" y="153"/>
                  </a:lnTo>
                  <a:lnTo>
                    <a:pt x="608" y="160"/>
                  </a:lnTo>
                  <a:lnTo>
                    <a:pt x="617" y="171"/>
                  </a:lnTo>
                  <a:lnTo>
                    <a:pt x="619" y="182"/>
                  </a:lnTo>
                  <a:lnTo>
                    <a:pt x="614" y="192"/>
                  </a:lnTo>
                  <a:lnTo>
                    <a:pt x="605" y="197"/>
                  </a:lnTo>
                  <a:lnTo>
                    <a:pt x="600" y="208"/>
                  </a:lnTo>
                  <a:lnTo>
                    <a:pt x="601" y="218"/>
                  </a:lnTo>
                  <a:lnTo>
                    <a:pt x="609" y="225"/>
                  </a:lnTo>
                  <a:lnTo>
                    <a:pt x="619" y="234"/>
                  </a:lnTo>
                  <a:lnTo>
                    <a:pt x="620" y="247"/>
                  </a:lnTo>
                  <a:lnTo>
                    <a:pt x="624" y="257"/>
                  </a:lnTo>
                  <a:lnTo>
                    <a:pt x="635" y="262"/>
                  </a:lnTo>
                  <a:lnTo>
                    <a:pt x="645" y="267"/>
                  </a:lnTo>
                  <a:lnTo>
                    <a:pt x="653" y="278"/>
                  </a:lnTo>
                  <a:lnTo>
                    <a:pt x="656" y="289"/>
                  </a:lnTo>
                  <a:lnTo>
                    <a:pt x="660" y="298"/>
                  </a:lnTo>
                  <a:lnTo>
                    <a:pt x="673" y="305"/>
                  </a:lnTo>
                  <a:lnTo>
                    <a:pt x="684" y="307"/>
                  </a:lnTo>
                  <a:lnTo>
                    <a:pt x="690" y="316"/>
                  </a:lnTo>
                  <a:lnTo>
                    <a:pt x="702" y="312"/>
                  </a:lnTo>
                  <a:lnTo>
                    <a:pt x="714" y="317"/>
                  </a:lnTo>
                  <a:lnTo>
                    <a:pt x="724" y="325"/>
                  </a:lnTo>
                  <a:lnTo>
                    <a:pt x="729" y="338"/>
                  </a:lnTo>
                  <a:lnTo>
                    <a:pt x="737" y="350"/>
                  </a:lnTo>
                  <a:lnTo>
                    <a:pt x="743" y="362"/>
                  </a:lnTo>
                  <a:lnTo>
                    <a:pt x="751" y="372"/>
                  </a:lnTo>
                  <a:lnTo>
                    <a:pt x="760" y="376"/>
                  </a:lnTo>
                  <a:lnTo>
                    <a:pt x="771" y="376"/>
                  </a:lnTo>
                  <a:lnTo>
                    <a:pt x="782" y="379"/>
                  </a:lnTo>
                  <a:lnTo>
                    <a:pt x="787" y="390"/>
                  </a:lnTo>
                  <a:lnTo>
                    <a:pt x="792" y="405"/>
                  </a:lnTo>
                  <a:lnTo>
                    <a:pt x="803" y="415"/>
                  </a:lnTo>
                  <a:lnTo>
                    <a:pt x="817" y="417"/>
                  </a:lnTo>
                  <a:lnTo>
                    <a:pt x="829" y="426"/>
                  </a:lnTo>
                  <a:lnTo>
                    <a:pt x="834" y="440"/>
                  </a:lnTo>
                  <a:lnTo>
                    <a:pt x="843" y="451"/>
                  </a:lnTo>
                  <a:lnTo>
                    <a:pt x="856" y="456"/>
                  </a:lnTo>
                  <a:lnTo>
                    <a:pt x="865" y="471"/>
                  </a:lnTo>
                  <a:lnTo>
                    <a:pt x="863" y="486"/>
                  </a:lnTo>
                  <a:lnTo>
                    <a:pt x="860" y="503"/>
                  </a:lnTo>
                  <a:lnTo>
                    <a:pt x="853" y="517"/>
                  </a:lnTo>
                  <a:lnTo>
                    <a:pt x="850" y="530"/>
                  </a:lnTo>
                  <a:lnTo>
                    <a:pt x="839" y="521"/>
                  </a:lnTo>
                  <a:lnTo>
                    <a:pt x="828" y="517"/>
                  </a:lnTo>
                  <a:lnTo>
                    <a:pt x="820" y="524"/>
                  </a:lnTo>
                  <a:lnTo>
                    <a:pt x="814" y="533"/>
                  </a:lnTo>
                  <a:lnTo>
                    <a:pt x="802" y="530"/>
                  </a:lnTo>
                  <a:lnTo>
                    <a:pt x="795" y="542"/>
                  </a:lnTo>
                  <a:lnTo>
                    <a:pt x="790" y="559"/>
                  </a:lnTo>
                  <a:lnTo>
                    <a:pt x="785" y="575"/>
                  </a:lnTo>
                  <a:lnTo>
                    <a:pt x="778" y="588"/>
                  </a:lnTo>
                  <a:lnTo>
                    <a:pt x="768" y="597"/>
                  </a:lnTo>
                  <a:lnTo>
                    <a:pt x="753" y="601"/>
                  </a:lnTo>
                  <a:lnTo>
                    <a:pt x="739" y="603"/>
                  </a:lnTo>
                  <a:lnTo>
                    <a:pt x="728" y="610"/>
                  </a:lnTo>
                  <a:lnTo>
                    <a:pt x="717" y="616"/>
                  </a:lnTo>
                  <a:lnTo>
                    <a:pt x="703" y="614"/>
                  </a:lnTo>
                  <a:lnTo>
                    <a:pt x="693" y="620"/>
                  </a:lnTo>
                  <a:lnTo>
                    <a:pt x="685" y="631"/>
                  </a:lnTo>
                  <a:lnTo>
                    <a:pt x="675" y="639"/>
                  </a:lnTo>
                  <a:lnTo>
                    <a:pt x="668" y="650"/>
                  </a:lnTo>
                  <a:lnTo>
                    <a:pt x="667" y="662"/>
                  </a:lnTo>
                  <a:lnTo>
                    <a:pt x="674" y="675"/>
                  </a:lnTo>
                  <a:lnTo>
                    <a:pt x="685" y="687"/>
                  </a:lnTo>
                  <a:lnTo>
                    <a:pt x="695" y="700"/>
                  </a:lnTo>
                  <a:lnTo>
                    <a:pt x="707" y="711"/>
                  </a:lnTo>
                  <a:lnTo>
                    <a:pt x="715" y="724"/>
                  </a:lnTo>
                  <a:lnTo>
                    <a:pt x="713" y="738"/>
                  </a:lnTo>
                  <a:lnTo>
                    <a:pt x="708" y="751"/>
                  </a:lnTo>
                  <a:lnTo>
                    <a:pt x="706" y="760"/>
                  </a:lnTo>
                  <a:lnTo>
                    <a:pt x="713" y="767"/>
                  </a:lnTo>
                  <a:lnTo>
                    <a:pt x="723" y="772"/>
                  </a:lnTo>
                  <a:lnTo>
                    <a:pt x="729" y="784"/>
                  </a:lnTo>
                  <a:lnTo>
                    <a:pt x="731" y="800"/>
                  </a:lnTo>
                  <a:lnTo>
                    <a:pt x="726" y="813"/>
                  </a:lnTo>
                  <a:lnTo>
                    <a:pt x="718" y="817"/>
                  </a:lnTo>
                  <a:lnTo>
                    <a:pt x="707" y="813"/>
                  </a:lnTo>
                  <a:lnTo>
                    <a:pt x="696" y="808"/>
                  </a:lnTo>
                  <a:lnTo>
                    <a:pt x="691" y="800"/>
                  </a:lnTo>
                  <a:lnTo>
                    <a:pt x="687" y="788"/>
                  </a:lnTo>
                  <a:lnTo>
                    <a:pt x="676" y="780"/>
                  </a:lnTo>
                  <a:lnTo>
                    <a:pt x="663" y="779"/>
                  </a:lnTo>
                  <a:lnTo>
                    <a:pt x="652" y="783"/>
                  </a:lnTo>
                  <a:lnTo>
                    <a:pt x="641" y="789"/>
                  </a:lnTo>
                  <a:lnTo>
                    <a:pt x="631" y="780"/>
                  </a:lnTo>
                  <a:lnTo>
                    <a:pt x="623" y="773"/>
                  </a:lnTo>
                  <a:lnTo>
                    <a:pt x="612" y="774"/>
                  </a:lnTo>
                  <a:lnTo>
                    <a:pt x="600" y="773"/>
                  </a:lnTo>
                  <a:lnTo>
                    <a:pt x="591" y="767"/>
                  </a:lnTo>
                  <a:lnTo>
                    <a:pt x="585" y="756"/>
                  </a:lnTo>
                  <a:lnTo>
                    <a:pt x="581" y="747"/>
                  </a:lnTo>
                  <a:lnTo>
                    <a:pt x="574" y="753"/>
                  </a:lnTo>
                  <a:lnTo>
                    <a:pt x="568" y="760"/>
                  </a:lnTo>
                  <a:lnTo>
                    <a:pt x="565" y="769"/>
                  </a:lnTo>
                  <a:lnTo>
                    <a:pt x="562" y="779"/>
                  </a:lnTo>
                  <a:lnTo>
                    <a:pt x="555" y="784"/>
                  </a:lnTo>
                  <a:lnTo>
                    <a:pt x="545" y="788"/>
                  </a:lnTo>
                  <a:lnTo>
                    <a:pt x="536" y="794"/>
                  </a:lnTo>
                  <a:lnTo>
                    <a:pt x="529" y="802"/>
                  </a:lnTo>
                  <a:lnTo>
                    <a:pt x="516" y="804"/>
                  </a:lnTo>
                  <a:lnTo>
                    <a:pt x="502" y="800"/>
                  </a:lnTo>
                  <a:lnTo>
                    <a:pt x="488" y="801"/>
                  </a:lnTo>
                  <a:lnTo>
                    <a:pt x="480" y="805"/>
                  </a:lnTo>
                  <a:lnTo>
                    <a:pt x="470" y="811"/>
                  </a:lnTo>
                  <a:lnTo>
                    <a:pt x="461" y="821"/>
                  </a:lnTo>
                  <a:lnTo>
                    <a:pt x="452" y="827"/>
                  </a:lnTo>
                  <a:lnTo>
                    <a:pt x="433" y="830"/>
                  </a:lnTo>
                  <a:lnTo>
                    <a:pt x="418" y="829"/>
                  </a:lnTo>
                  <a:lnTo>
                    <a:pt x="404" y="824"/>
                  </a:lnTo>
                  <a:lnTo>
                    <a:pt x="388" y="829"/>
                  </a:lnTo>
                  <a:lnTo>
                    <a:pt x="376" y="835"/>
                  </a:lnTo>
                  <a:lnTo>
                    <a:pt x="366" y="838"/>
                  </a:lnTo>
                  <a:lnTo>
                    <a:pt x="360" y="828"/>
                  </a:lnTo>
                  <a:lnTo>
                    <a:pt x="353" y="818"/>
                  </a:lnTo>
                  <a:lnTo>
                    <a:pt x="338" y="816"/>
                  </a:lnTo>
                  <a:lnTo>
                    <a:pt x="320" y="811"/>
                  </a:lnTo>
                  <a:lnTo>
                    <a:pt x="304" y="807"/>
                  </a:lnTo>
                  <a:lnTo>
                    <a:pt x="292" y="808"/>
                  </a:lnTo>
                  <a:lnTo>
                    <a:pt x="281" y="806"/>
                  </a:lnTo>
                  <a:lnTo>
                    <a:pt x="277" y="796"/>
                  </a:lnTo>
                  <a:lnTo>
                    <a:pt x="268" y="791"/>
                  </a:lnTo>
                  <a:lnTo>
                    <a:pt x="260" y="795"/>
                  </a:lnTo>
                  <a:lnTo>
                    <a:pt x="259" y="805"/>
                  </a:lnTo>
                  <a:lnTo>
                    <a:pt x="261" y="813"/>
                  </a:lnTo>
                  <a:lnTo>
                    <a:pt x="266" y="826"/>
                  </a:lnTo>
                  <a:lnTo>
                    <a:pt x="263" y="838"/>
                  </a:lnTo>
                  <a:lnTo>
                    <a:pt x="253" y="851"/>
                  </a:lnTo>
                  <a:lnTo>
                    <a:pt x="241" y="862"/>
                  </a:lnTo>
                  <a:lnTo>
                    <a:pt x="232" y="874"/>
                  </a:lnTo>
                  <a:lnTo>
                    <a:pt x="224" y="877"/>
                  </a:lnTo>
                  <a:lnTo>
                    <a:pt x="220" y="867"/>
                  </a:lnTo>
                  <a:lnTo>
                    <a:pt x="214" y="857"/>
                  </a:lnTo>
                  <a:lnTo>
                    <a:pt x="203" y="851"/>
                  </a:lnTo>
                  <a:lnTo>
                    <a:pt x="202" y="838"/>
                  </a:lnTo>
                  <a:lnTo>
                    <a:pt x="196" y="826"/>
                  </a:lnTo>
                  <a:lnTo>
                    <a:pt x="188" y="816"/>
                  </a:lnTo>
                  <a:lnTo>
                    <a:pt x="177" y="810"/>
                  </a:lnTo>
                  <a:lnTo>
                    <a:pt x="171" y="801"/>
                  </a:lnTo>
                  <a:lnTo>
                    <a:pt x="164" y="794"/>
                  </a:lnTo>
                  <a:lnTo>
                    <a:pt x="150" y="796"/>
                  </a:lnTo>
                  <a:lnTo>
                    <a:pt x="136" y="802"/>
                  </a:lnTo>
                  <a:lnTo>
                    <a:pt x="122" y="810"/>
                  </a:lnTo>
                  <a:lnTo>
                    <a:pt x="108" y="813"/>
                  </a:lnTo>
                  <a:lnTo>
                    <a:pt x="96" y="810"/>
                  </a:lnTo>
                  <a:lnTo>
                    <a:pt x="104" y="804"/>
                  </a:lnTo>
                  <a:lnTo>
                    <a:pt x="114" y="797"/>
                  </a:lnTo>
                  <a:lnTo>
                    <a:pt x="126" y="789"/>
                  </a:lnTo>
                  <a:lnTo>
                    <a:pt x="139" y="782"/>
                  </a:lnTo>
                  <a:lnTo>
                    <a:pt x="148" y="775"/>
                  </a:lnTo>
                  <a:lnTo>
                    <a:pt x="155" y="768"/>
                  </a:lnTo>
                  <a:lnTo>
                    <a:pt x="165" y="764"/>
                  </a:lnTo>
                  <a:lnTo>
                    <a:pt x="171" y="774"/>
                  </a:lnTo>
                  <a:lnTo>
                    <a:pt x="185" y="771"/>
                  </a:lnTo>
                  <a:lnTo>
                    <a:pt x="196" y="774"/>
                  </a:lnTo>
                  <a:lnTo>
                    <a:pt x="202" y="766"/>
                  </a:lnTo>
                  <a:lnTo>
                    <a:pt x="196" y="757"/>
                  </a:lnTo>
                  <a:lnTo>
                    <a:pt x="202" y="749"/>
                  </a:lnTo>
                  <a:lnTo>
                    <a:pt x="198" y="739"/>
                  </a:lnTo>
                  <a:lnTo>
                    <a:pt x="197" y="727"/>
                  </a:lnTo>
                  <a:lnTo>
                    <a:pt x="202" y="712"/>
                  </a:lnTo>
                  <a:lnTo>
                    <a:pt x="199" y="698"/>
                  </a:lnTo>
                  <a:lnTo>
                    <a:pt x="203" y="684"/>
                  </a:lnTo>
                  <a:lnTo>
                    <a:pt x="207" y="669"/>
                  </a:lnTo>
                  <a:lnTo>
                    <a:pt x="203" y="654"/>
                  </a:lnTo>
                  <a:lnTo>
                    <a:pt x="200" y="640"/>
                  </a:lnTo>
                  <a:lnTo>
                    <a:pt x="198" y="621"/>
                  </a:lnTo>
                  <a:lnTo>
                    <a:pt x="193" y="607"/>
                  </a:lnTo>
                  <a:lnTo>
                    <a:pt x="189" y="597"/>
                  </a:lnTo>
                  <a:lnTo>
                    <a:pt x="191" y="587"/>
                  </a:lnTo>
                  <a:lnTo>
                    <a:pt x="199" y="579"/>
                  </a:lnTo>
                  <a:lnTo>
                    <a:pt x="210" y="571"/>
                  </a:lnTo>
                  <a:lnTo>
                    <a:pt x="214" y="559"/>
                  </a:lnTo>
                  <a:lnTo>
                    <a:pt x="224" y="550"/>
                  </a:lnTo>
                  <a:lnTo>
                    <a:pt x="238" y="543"/>
                  </a:lnTo>
                  <a:lnTo>
                    <a:pt x="244" y="532"/>
                  </a:lnTo>
                  <a:lnTo>
                    <a:pt x="242" y="521"/>
                  </a:lnTo>
                  <a:lnTo>
                    <a:pt x="233" y="511"/>
                  </a:lnTo>
                  <a:lnTo>
                    <a:pt x="238" y="502"/>
                  </a:lnTo>
                  <a:lnTo>
                    <a:pt x="249" y="504"/>
                  </a:lnTo>
                  <a:lnTo>
                    <a:pt x="255" y="513"/>
                  </a:lnTo>
                  <a:lnTo>
                    <a:pt x="266" y="513"/>
                  </a:lnTo>
                  <a:lnTo>
                    <a:pt x="270" y="504"/>
                  </a:lnTo>
                  <a:lnTo>
                    <a:pt x="261" y="495"/>
                  </a:lnTo>
                  <a:lnTo>
                    <a:pt x="260" y="484"/>
                  </a:lnTo>
                  <a:lnTo>
                    <a:pt x="265" y="469"/>
                  </a:lnTo>
                  <a:lnTo>
                    <a:pt x="270" y="449"/>
                  </a:lnTo>
                  <a:lnTo>
                    <a:pt x="265" y="433"/>
                  </a:lnTo>
                  <a:lnTo>
                    <a:pt x="257" y="421"/>
                  </a:lnTo>
                  <a:lnTo>
                    <a:pt x="247" y="414"/>
                  </a:lnTo>
                  <a:lnTo>
                    <a:pt x="241" y="404"/>
                  </a:lnTo>
                  <a:lnTo>
                    <a:pt x="237" y="392"/>
                  </a:lnTo>
                  <a:lnTo>
                    <a:pt x="233" y="382"/>
                  </a:lnTo>
                  <a:lnTo>
                    <a:pt x="225" y="375"/>
                  </a:lnTo>
                  <a:lnTo>
                    <a:pt x="215" y="370"/>
                  </a:lnTo>
                  <a:lnTo>
                    <a:pt x="205" y="362"/>
                  </a:lnTo>
                  <a:lnTo>
                    <a:pt x="199" y="352"/>
                  </a:lnTo>
                  <a:lnTo>
                    <a:pt x="200" y="338"/>
                  </a:lnTo>
                  <a:lnTo>
                    <a:pt x="209" y="326"/>
                  </a:lnTo>
                  <a:lnTo>
                    <a:pt x="211" y="314"/>
                  </a:lnTo>
                  <a:lnTo>
                    <a:pt x="207" y="302"/>
                  </a:lnTo>
                  <a:lnTo>
                    <a:pt x="209" y="291"/>
                  </a:lnTo>
                  <a:lnTo>
                    <a:pt x="213" y="275"/>
                  </a:lnTo>
                  <a:lnTo>
                    <a:pt x="209" y="264"/>
                  </a:lnTo>
                  <a:lnTo>
                    <a:pt x="199" y="265"/>
                  </a:lnTo>
                  <a:lnTo>
                    <a:pt x="191" y="272"/>
                  </a:lnTo>
                  <a:lnTo>
                    <a:pt x="185" y="283"/>
                  </a:lnTo>
                  <a:lnTo>
                    <a:pt x="175" y="287"/>
                  </a:lnTo>
                  <a:lnTo>
                    <a:pt x="170" y="278"/>
                  </a:lnTo>
                  <a:lnTo>
                    <a:pt x="166" y="269"/>
                  </a:lnTo>
                  <a:lnTo>
                    <a:pt x="159" y="267"/>
                  </a:lnTo>
                  <a:lnTo>
                    <a:pt x="154" y="260"/>
                  </a:lnTo>
                  <a:lnTo>
                    <a:pt x="150" y="252"/>
                  </a:lnTo>
                  <a:lnTo>
                    <a:pt x="155" y="239"/>
                  </a:lnTo>
                  <a:lnTo>
                    <a:pt x="152" y="232"/>
                  </a:lnTo>
                  <a:lnTo>
                    <a:pt x="139" y="236"/>
                  </a:lnTo>
                  <a:lnTo>
                    <a:pt x="128" y="232"/>
                  </a:lnTo>
                  <a:lnTo>
                    <a:pt x="125" y="222"/>
                  </a:lnTo>
                  <a:lnTo>
                    <a:pt x="124" y="209"/>
                  </a:lnTo>
                  <a:lnTo>
                    <a:pt x="115" y="205"/>
                  </a:lnTo>
                  <a:lnTo>
                    <a:pt x="107" y="211"/>
                  </a:lnTo>
                  <a:lnTo>
                    <a:pt x="99" y="220"/>
                  </a:lnTo>
                  <a:lnTo>
                    <a:pt x="93" y="215"/>
                  </a:lnTo>
                  <a:lnTo>
                    <a:pt x="86" y="208"/>
                  </a:lnTo>
                  <a:lnTo>
                    <a:pt x="76" y="210"/>
                  </a:lnTo>
                  <a:lnTo>
                    <a:pt x="69" y="217"/>
                  </a:lnTo>
                  <a:lnTo>
                    <a:pt x="72" y="230"/>
                  </a:lnTo>
                  <a:lnTo>
                    <a:pt x="71" y="239"/>
                  </a:lnTo>
                  <a:lnTo>
                    <a:pt x="65" y="245"/>
                  </a:lnTo>
                  <a:lnTo>
                    <a:pt x="55" y="241"/>
                  </a:lnTo>
                  <a:lnTo>
                    <a:pt x="50" y="252"/>
                  </a:lnTo>
                  <a:lnTo>
                    <a:pt x="43" y="263"/>
                  </a:lnTo>
                  <a:lnTo>
                    <a:pt x="32" y="269"/>
                  </a:lnTo>
                  <a:lnTo>
                    <a:pt x="20" y="264"/>
                  </a:lnTo>
                  <a:lnTo>
                    <a:pt x="9" y="253"/>
                  </a:lnTo>
                  <a:lnTo>
                    <a:pt x="8" y="238"/>
                  </a:lnTo>
                  <a:lnTo>
                    <a:pt x="13" y="226"/>
                  </a:lnTo>
                  <a:lnTo>
                    <a:pt x="10" y="212"/>
                  </a:lnTo>
                  <a:lnTo>
                    <a:pt x="5" y="200"/>
                  </a:lnTo>
                  <a:lnTo>
                    <a:pt x="0" y="184"/>
                  </a:lnTo>
                  <a:lnTo>
                    <a:pt x="3" y="173"/>
                  </a:lnTo>
                  <a:lnTo>
                    <a:pt x="10" y="164"/>
                  </a:lnTo>
                  <a:lnTo>
                    <a:pt x="16" y="151"/>
                  </a:lnTo>
                  <a:lnTo>
                    <a:pt x="14" y="140"/>
                  </a:lnTo>
                  <a:lnTo>
                    <a:pt x="13" y="127"/>
                  </a:lnTo>
                  <a:lnTo>
                    <a:pt x="21" y="121"/>
                  </a:lnTo>
                  <a:lnTo>
                    <a:pt x="31" y="119"/>
                  </a:lnTo>
                  <a:lnTo>
                    <a:pt x="41" y="126"/>
                  </a:lnTo>
                  <a:lnTo>
                    <a:pt x="48" y="117"/>
                  </a:lnTo>
                  <a:lnTo>
                    <a:pt x="59" y="113"/>
                  </a:lnTo>
                  <a:lnTo>
                    <a:pt x="71" y="116"/>
                  </a:lnTo>
                  <a:lnTo>
                    <a:pt x="83" y="119"/>
                  </a:lnTo>
                  <a:lnTo>
                    <a:pt x="94" y="116"/>
                  </a:lnTo>
                  <a:lnTo>
                    <a:pt x="99" y="106"/>
                  </a:lnTo>
                  <a:lnTo>
                    <a:pt x="100" y="95"/>
                  </a:lnTo>
                  <a:lnTo>
                    <a:pt x="107" y="88"/>
                  </a:lnTo>
                  <a:lnTo>
                    <a:pt x="116" y="89"/>
                  </a:lnTo>
                  <a:lnTo>
                    <a:pt x="125" y="88"/>
                  </a:lnTo>
                  <a:lnTo>
                    <a:pt x="127" y="79"/>
                  </a:lnTo>
                  <a:lnTo>
                    <a:pt x="133" y="71"/>
                  </a:lnTo>
                  <a:lnTo>
                    <a:pt x="142" y="68"/>
                  </a:lnTo>
                  <a:lnTo>
                    <a:pt x="146" y="58"/>
                  </a:lnTo>
                  <a:lnTo>
                    <a:pt x="142" y="51"/>
                  </a:lnTo>
                  <a:lnTo>
                    <a:pt x="143" y="42"/>
                  </a:lnTo>
                  <a:lnTo>
                    <a:pt x="153" y="41"/>
                  </a:lnTo>
                  <a:lnTo>
                    <a:pt x="163" y="49"/>
                  </a:lnTo>
                  <a:lnTo>
                    <a:pt x="174" y="52"/>
                  </a:lnTo>
                  <a:lnTo>
                    <a:pt x="180" y="42"/>
                  </a:lnTo>
                  <a:lnTo>
                    <a:pt x="183" y="33"/>
                  </a:lnTo>
                  <a:lnTo>
                    <a:pt x="191" y="28"/>
                  </a:lnTo>
                  <a:lnTo>
                    <a:pt x="198" y="18"/>
                  </a:lnTo>
                  <a:lnTo>
                    <a:pt x="199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21"/>
            <p:cNvSpPr>
              <a:spLocks noChangeAspect="1"/>
            </p:cNvSpPr>
            <p:nvPr/>
          </p:nvSpPr>
          <p:spPr bwMode="auto">
            <a:xfrm>
              <a:off x="4951" y="685"/>
              <a:ext cx="237" cy="266"/>
            </a:xfrm>
            <a:custGeom>
              <a:avLst/>
              <a:gdLst>
                <a:gd name="T0" fmla="*/ 0 w 538"/>
                <a:gd name="T1" fmla="*/ 0 h 605"/>
                <a:gd name="T2" fmla="*/ 0 w 538"/>
                <a:gd name="T3" fmla="*/ 0 h 605"/>
                <a:gd name="T4" fmla="*/ 0 w 538"/>
                <a:gd name="T5" fmla="*/ 0 h 605"/>
                <a:gd name="T6" fmla="*/ 0 w 538"/>
                <a:gd name="T7" fmla="*/ 0 h 605"/>
                <a:gd name="T8" fmla="*/ 0 w 538"/>
                <a:gd name="T9" fmla="*/ 0 h 605"/>
                <a:gd name="T10" fmla="*/ 0 w 538"/>
                <a:gd name="T11" fmla="*/ 0 h 605"/>
                <a:gd name="T12" fmla="*/ 0 w 538"/>
                <a:gd name="T13" fmla="*/ 0 h 605"/>
                <a:gd name="T14" fmla="*/ 0 w 538"/>
                <a:gd name="T15" fmla="*/ 0 h 605"/>
                <a:gd name="T16" fmla="*/ 0 w 538"/>
                <a:gd name="T17" fmla="*/ 0 h 605"/>
                <a:gd name="T18" fmla="*/ 0 w 538"/>
                <a:gd name="T19" fmla="*/ 0 h 605"/>
                <a:gd name="T20" fmla="*/ 0 w 538"/>
                <a:gd name="T21" fmla="*/ 0 h 605"/>
                <a:gd name="T22" fmla="*/ 0 w 538"/>
                <a:gd name="T23" fmla="*/ 0 h 605"/>
                <a:gd name="T24" fmla="*/ 0 w 538"/>
                <a:gd name="T25" fmla="*/ 0 h 605"/>
                <a:gd name="T26" fmla="*/ 0 w 538"/>
                <a:gd name="T27" fmla="*/ 0 h 605"/>
                <a:gd name="T28" fmla="*/ 0 w 538"/>
                <a:gd name="T29" fmla="*/ 0 h 605"/>
                <a:gd name="T30" fmla="*/ 0 w 538"/>
                <a:gd name="T31" fmla="*/ 0 h 605"/>
                <a:gd name="T32" fmla="*/ 0 w 538"/>
                <a:gd name="T33" fmla="*/ 0 h 605"/>
                <a:gd name="T34" fmla="*/ 0 w 538"/>
                <a:gd name="T35" fmla="*/ 0 h 605"/>
                <a:gd name="T36" fmla="*/ 0 w 538"/>
                <a:gd name="T37" fmla="*/ 0 h 605"/>
                <a:gd name="T38" fmla="*/ 0 w 538"/>
                <a:gd name="T39" fmla="*/ 0 h 605"/>
                <a:gd name="T40" fmla="*/ 0 w 538"/>
                <a:gd name="T41" fmla="*/ 0 h 605"/>
                <a:gd name="T42" fmla="*/ 0 w 538"/>
                <a:gd name="T43" fmla="*/ 0 h 605"/>
                <a:gd name="T44" fmla="*/ 0 w 538"/>
                <a:gd name="T45" fmla="*/ 0 h 605"/>
                <a:gd name="T46" fmla="*/ 0 w 538"/>
                <a:gd name="T47" fmla="*/ 0 h 605"/>
                <a:gd name="T48" fmla="*/ 0 w 538"/>
                <a:gd name="T49" fmla="*/ 0 h 605"/>
                <a:gd name="T50" fmla="*/ 0 w 538"/>
                <a:gd name="T51" fmla="*/ 0 h 605"/>
                <a:gd name="T52" fmla="*/ 0 w 538"/>
                <a:gd name="T53" fmla="*/ 0 h 605"/>
                <a:gd name="T54" fmla="*/ 0 w 538"/>
                <a:gd name="T55" fmla="*/ 0 h 605"/>
                <a:gd name="T56" fmla="*/ 0 w 538"/>
                <a:gd name="T57" fmla="*/ 0 h 605"/>
                <a:gd name="T58" fmla="*/ 0 w 538"/>
                <a:gd name="T59" fmla="*/ 0 h 605"/>
                <a:gd name="T60" fmla="*/ 0 w 538"/>
                <a:gd name="T61" fmla="*/ 0 h 605"/>
                <a:gd name="T62" fmla="*/ 0 w 538"/>
                <a:gd name="T63" fmla="*/ 0 h 605"/>
                <a:gd name="T64" fmla="*/ 0 w 538"/>
                <a:gd name="T65" fmla="*/ 0 h 605"/>
                <a:gd name="T66" fmla="*/ 0 w 538"/>
                <a:gd name="T67" fmla="*/ 0 h 605"/>
                <a:gd name="T68" fmla="*/ 0 w 538"/>
                <a:gd name="T69" fmla="*/ 0 h 605"/>
                <a:gd name="T70" fmla="*/ 0 w 538"/>
                <a:gd name="T71" fmla="*/ 0 h 605"/>
                <a:gd name="T72" fmla="*/ 0 w 538"/>
                <a:gd name="T73" fmla="*/ 0 h 605"/>
                <a:gd name="T74" fmla="*/ 0 w 538"/>
                <a:gd name="T75" fmla="*/ 0 h 605"/>
                <a:gd name="T76" fmla="*/ 0 w 538"/>
                <a:gd name="T77" fmla="*/ 0 h 605"/>
                <a:gd name="T78" fmla="*/ 0 w 538"/>
                <a:gd name="T79" fmla="*/ 0 h 605"/>
                <a:gd name="T80" fmla="*/ 0 w 538"/>
                <a:gd name="T81" fmla="*/ 0 h 605"/>
                <a:gd name="T82" fmla="*/ 0 w 538"/>
                <a:gd name="T83" fmla="*/ 0 h 605"/>
                <a:gd name="T84" fmla="*/ 0 w 538"/>
                <a:gd name="T85" fmla="*/ 0 h 605"/>
                <a:gd name="T86" fmla="*/ 0 w 538"/>
                <a:gd name="T87" fmla="*/ 0 h 605"/>
                <a:gd name="T88" fmla="*/ 0 w 538"/>
                <a:gd name="T89" fmla="*/ 0 h 605"/>
                <a:gd name="T90" fmla="*/ 0 w 538"/>
                <a:gd name="T91" fmla="*/ 0 h 605"/>
                <a:gd name="T92" fmla="*/ 0 w 538"/>
                <a:gd name="T93" fmla="*/ 0 h 605"/>
                <a:gd name="T94" fmla="*/ 0 w 538"/>
                <a:gd name="T95" fmla="*/ 0 h 605"/>
                <a:gd name="T96" fmla="*/ 0 w 538"/>
                <a:gd name="T97" fmla="*/ 0 h 605"/>
                <a:gd name="T98" fmla="*/ 0 w 538"/>
                <a:gd name="T99" fmla="*/ 0 h 605"/>
                <a:gd name="T100" fmla="*/ 0 w 538"/>
                <a:gd name="T101" fmla="*/ 0 h 605"/>
                <a:gd name="T102" fmla="*/ 0 w 538"/>
                <a:gd name="T103" fmla="*/ 0 h 605"/>
                <a:gd name="T104" fmla="*/ 0 w 538"/>
                <a:gd name="T105" fmla="*/ 0 h 605"/>
                <a:gd name="T106" fmla="*/ 0 w 538"/>
                <a:gd name="T107" fmla="*/ 0 h 605"/>
                <a:gd name="T108" fmla="*/ 0 w 538"/>
                <a:gd name="T109" fmla="*/ 0 h 605"/>
                <a:gd name="T110" fmla="*/ 0 w 538"/>
                <a:gd name="T111" fmla="*/ 0 h 605"/>
                <a:gd name="T112" fmla="*/ 0 w 538"/>
                <a:gd name="T113" fmla="*/ 0 h 605"/>
                <a:gd name="T114" fmla="*/ 0 w 538"/>
                <a:gd name="T115" fmla="*/ 0 h 605"/>
                <a:gd name="T116" fmla="*/ 0 w 538"/>
                <a:gd name="T117" fmla="*/ 0 h 605"/>
                <a:gd name="T118" fmla="*/ 0 w 538"/>
                <a:gd name="T119" fmla="*/ 0 h 605"/>
                <a:gd name="T120" fmla="*/ 0 w 538"/>
                <a:gd name="T121" fmla="*/ 0 h 605"/>
                <a:gd name="T122" fmla="*/ 0 w 538"/>
                <a:gd name="T123" fmla="*/ 0 h 605"/>
                <a:gd name="T124" fmla="*/ 0 w 538"/>
                <a:gd name="T125" fmla="*/ 0 h 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8"/>
                <a:gd name="T190" fmla="*/ 0 h 605"/>
                <a:gd name="T191" fmla="*/ 538 w 538"/>
                <a:gd name="T192" fmla="*/ 605 h 6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8" h="605">
                  <a:moveTo>
                    <a:pt x="364" y="605"/>
                  </a:moveTo>
                  <a:lnTo>
                    <a:pt x="372" y="599"/>
                  </a:lnTo>
                  <a:lnTo>
                    <a:pt x="382" y="592"/>
                  </a:lnTo>
                  <a:lnTo>
                    <a:pt x="394" y="584"/>
                  </a:lnTo>
                  <a:lnTo>
                    <a:pt x="407" y="577"/>
                  </a:lnTo>
                  <a:lnTo>
                    <a:pt x="416" y="570"/>
                  </a:lnTo>
                  <a:lnTo>
                    <a:pt x="423" y="563"/>
                  </a:lnTo>
                  <a:lnTo>
                    <a:pt x="433" y="559"/>
                  </a:lnTo>
                  <a:lnTo>
                    <a:pt x="439" y="569"/>
                  </a:lnTo>
                  <a:lnTo>
                    <a:pt x="453" y="566"/>
                  </a:lnTo>
                  <a:lnTo>
                    <a:pt x="464" y="569"/>
                  </a:lnTo>
                  <a:lnTo>
                    <a:pt x="470" y="561"/>
                  </a:lnTo>
                  <a:lnTo>
                    <a:pt x="464" y="552"/>
                  </a:lnTo>
                  <a:lnTo>
                    <a:pt x="470" y="544"/>
                  </a:lnTo>
                  <a:lnTo>
                    <a:pt x="466" y="534"/>
                  </a:lnTo>
                  <a:lnTo>
                    <a:pt x="465" y="522"/>
                  </a:lnTo>
                  <a:lnTo>
                    <a:pt x="470" y="507"/>
                  </a:lnTo>
                  <a:lnTo>
                    <a:pt x="467" y="493"/>
                  </a:lnTo>
                  <a:lnTo>
                    <a:pt x="471" y="479"/>
                  </a:lnTo>
                  <a:lnTo>
                    <a:pt x="475" y="464"/>
                  </a:lnTo>
                  <a:lnTo>
                    <a:pt x="471" y="449"/>
                  </a:lnTo>
                  <a:lnTo>
                    <a:pt x="468" y="435"/>
                  </a:lnTo>
                  <a:lnTo>
                    <a:pt x="466" y="416"/>
                  </a:lnTo>
                  <a:lnTo>
                    <a:pt x="461" y="402"/>
                  </a:lnTo>
                  <a:lnTo>
                    <a:pt x="457" y="392"/>
                  </a:lnTo>
                  <a:lnTo>
                    <a:pt x="459" y="382"/>
                  </a:lnTo>
                  <a:lnTo>
                    <a:pt x="467" y="374"/>
                  </a:lnTo>
                  <a:lnTo>
                    <a:pt x="478" y="366"/>
                  </a:lnTo>
                  <a:lnTo>
                    <a:pt x="482" y="354"/>
                  </a:lnTo>
                  <a:lnTo>
                    <a:pt x="492" y="345"/>
                  </a:lnTo>
                  <a:lnTo>
                    <a:pt x="506" y="338"/>
                  </a:lnTo>
                  <a:lnTo>
                    <a:pt x="512" y="327"/>
                  </a:lnTo>
                  <a:lnTo>
                    <a:pt x="510" y="316"/>
                  </a:lnTo>
                  <a:lnTo>
                    <a:pt x="501" y="306"/>
                  </a:lnTo>
                  <a:lnTo>
                    <a:pt x="506" y="297"/>
                  </a:lnTo>
                  <a:lnTo>
                    <a:pt x="517" y="299"/>
                  </a:lnTo>
                  <a:lnTo>
                    <a:pt x="523" y="308"/>
                  </a:lnTo>
                  <a:lnTo>
                    <a:pt x="534" y="308"/>
                  </a:lnTo>
                  <a:lnTo>
                    <a:pt x="538" y="299"/>
                  </a:lnTo>
                  <a:lnTo>
                    <a:pt x="529" y="290"/>
                  </a:lnTo>
                  <a:lnTo>
                    <a:pt x="528" y="279"/>
                  </a:lnTo>
                  <a:lnTo>
                    <a:pt x="533" y="264"/>
                  </a:lnTo>
                  <a:lnTo>
                    <a:pt x="538" y="244"/>
                  </a:lnTo>
                  <a:lnTo>
                    <a:pt x="533" y="228"/>
                  </a:lnTo>
                  <a:lnTo>
                    <a:pt x="525" y="216"/>
                  </a:lnTo>
                  <a:lnTo>
                    <a:pt x="515" y="209"/>
                  </a:lnTo>
                  <a:lnTo>
                    <a:pt x="509" y="199"/>
                  </a:lnTo>
                  <a:lnTo>
                    <a:pt x="505" y="187"/>
                  </a:lnTo>
                  <a:lnTo>
                    <a:pt x="501" y="177"/>
                  </a:lnTo>
                  <a:lnTo>
                    <a:pt x="493" y="170"/>
                  </a:lnTo>
                  <a:lnTo>
                    <a:pt x="483" y="165"/>
                  </a:lnTo>
                  <a:lnTo>
                    <a:pt x="473" y="157"/>
                  </a:lnTo>
                  <a:lnTo>
                    <a:pt x="467" y="147"/>
                  </a:lnTo>
                  <a:lnTo>
                    <a:pt x="468" y="133"/>
                  </a:lnTo>
                  <a:lnTo>
                    <a:pt x="477" y="121"/>
                  </a:lnTo>
                  <a:lnTo>
                    <a:pt x="479" y="109"/>
                  </a:lnTo>
                  <a:lnTo>
                    <a:pt x="475" y="97"/>
                  </a:lnTo>
                  <a:lnTo>
                    <a:pt x="477" y="86"/>
                  </a:lnTo>
                  <a:lnTo>
                    <a:pt x="481" y="70"/>
                  </a:lnTo>
                  <a:lnTo>
                    <a:pt x="477" y="59"/>
                  </a:lnTo>
                  <a:lnTo>
                    <a:pt x="467" y="60"/>
                  </a:lnTo>
                  <a:lnTo>
                    <a:pt x="459" y="67"/>
                  </a:lnTo>
                  <a:lnTo>
                    <a:pt x="453" y="78"/>
                  </a:lnTo>
                  <a:lnTo>
                    <a:pt x="443" y="82"/>
                  </a:lnTo>
                  <a:lnTo>
                    <a:pt x="438" y="73"/>
                  </a:lnTo>
                  <a:lnTo>
                    <a:pt x="434" y="64"/>
                  </a:lnTo>
                  <a:lnTo>
                    <a:pt x="427" y="62"/>
                  </a:lnTo>
                  <a:lnTo>
                    <a:pt x="422" y="55"/>
                  </a:lnTo>
                  <a:lnTo>
                    <a:pt x="418" y="47"/>
                  </a:lnTo>
                  <a:lnTo>
                    <a:pt x="423" y="34"/>
                  </a:lnTo>
                  <a:lnTo>
                    <a:pt x="420" y="27"/>
                  </a:lnTo>
                  <a:lnTo>
                    <a:pt x="407" y="31"/>
                  </a:lnTo>
                  <a:lnTo>
                    <a:pt x="396" y="27"/>
                  </a:lnTo>
                  <a:lnTo>
                    <a:pt x="393" y="17"/>
                  </a:lnTo>
                  <a:lnTo>
                    <a:pt x="392" y="4"/>
                  </a:lnTo>
                  <a:lnTo>
                    <a:pt x="383" y="0"/>
                  </a:lnTo>
                  <a:lnTo>
                    <a:pt x="375" y="6"/>
                  </a:lnTo>
                  <a:lnTo>
                    <a:pt x="367" y="15"/>
                  </a:lnTo>
                  <a:lnTo>
                    <a:pt x="361" y="10"/>
                  </a:lnTo>
                  <a:lnTo>
                    <a:pt x="354" y="3"/>
                  </a:lnTo>
                  <a:lnTo>
                    <a:pt x="344" y="5"/>
                  </a:lnTo>
                  <a:lnTo>
                    <a:pt x="337" y="12"/>
                  </a:lnTo>
                  <a:lnTo>
                    <a:pt x="340" y="25"/>
                  </a:lnTo>
                  <a:lnTo>
                    <a:pt x="339" y="34"/>
                  </a:lnTo>
                  <a:lnTo>
                    <a:pt x="333" y="40"/>
                  </a:lnTo>
                  <a:lnTo>
                    <a:pt x="323" y="36"/>
                  </a:lnTo>
                  <a:lnTo>
                    <a:pt x="318" y="47"/>
                  </a:lnTo>
                  <a:lnTo>
                    <a:pt x="311" y="58"/>
                  </a:lnTo>
                  <a:lnTo>
                    <a:pt x="300" y="64"/>
                  </a:lnTo>
                  <a:lnTo>
                    <a:pt x="292" y="66"/>
                  </a:lnTo>
                  <a:lnTo>
                    <a:pt x="295" y="75"/>
                  </a:lnTo>
                  <a:lnTo>
                    <a:pt x="293" y="84"/>
                  </a:lnTo>
                  <a:lnTo>
                    <a:pt x="283" y="83"/>
                  </a:lnTo>
                  <a:lnTo>
                    <a:pt x="273" y="79"/>
                  </a:lnTo>
                  <a:lnTo>
                    <a:pt x="266" y="85"/>
                  </a:lnTo>
                  <a:lnTo>
                    <a:pt x="259" y="93"/>
                  </a:lnTo>
                  <a:lnTo>
                    <a:pt x="251" y="100"/>
                  </a:lnTo>
                  <a:lnTo>
                    <a:pt x="243" y="97"/>
                  </a:lnTo>
                  <a:lnTo>
                    <a:pt x="242" y="88"/>
                  </a:lnTo>
                  <a:lnTo>
                    <a:pt x="245" y="78"/>
                  </a:lnTo>
                  <a:lnTo>
                    <a:pt x="250" y="68"/>
                  </a:lnTo>
                  <a:lnTo>
                    <a:pt x="240" y="64"/>
                  </a:lnTo>
                  <a:lnTo>
                    <a:pt x="232" y="69"/>
                  </a:lnTo>
                  <a:lnTo>
                    <a:pt x="224" y="64"/>
                  </a:lnTo>
                  <a:lnTo>
                    <a:pt x="215" y="58"/>
                  </a:lnTo>
                  <a:lnTo>
                    <a:pt x="205" y="63"/>
                  </a:lnTo>
                  <a:lnTo>
                    <a:pt x="194" y="61"/>
                  </a:lnTo>
                  <a:lnTo>
                    <a:pt x="184" y="57"/>
                  </a:lnTo>
                  <a:lnTo>
                    <a:pt x="178" y="64"/>
                  </a:lnTo>
                  <a:lnTo>
                    <a:pt x="183" y="77"/>
                  </a:lnTo>
                  <a:lnTo>
                    <a:pt x="184" y="89"/>
                  </a:lnTo>
                  <a:lnTo>
                    <a:pt x="188" y="104"/>
                  </a:lnTo>
                  <a:lnTo>
                    <a:pt x="192" y="117"/>
                  </a:lnTo>
                  <a:lnTo>
                    <a:pt x="187" y="129"/>
                  </a:lnTo>
                  <a:lnTo>
                    <a:pt x="185" y="142"/>
                  </a:lnTo>
                  <a:lnTo>
                    <a:pt x="178" y="150"/>
                  </a:lnTo>
                  <a:lnTo>
                    <a:pt x="170" y="163"/>
                  </a:lnTo>
                  <a:lnTo>
                    <a:pt x="168" y="176"/>
                  </a:lnTo>
                  <a:lnTo>
                    <a:pt x="166" y="188"/>
                  </a:lnTo>
                  <a:lnTo>
                    <a:pt x="159" y="195"/>
                  </a:lnTo>
                  <a:lnTo>
                    <a:pt x="149" y="206"/>
                  </a:lnTo>
                  <a:lnTo>
                    <a:pt x="146" y="222"/>
                  </a:lnTo>
                  <a:lnTo>
                    <a:pt x="142" y="234"/>
                  </a:lnTo>
                  <a:lnTo>
                    <a:pt x="132" y="242"/>
                  </a:lnTo>
                  <a:lnTo>
                    <a:pt x="120" y="248"/>
                  </a:lnTo>
                  <a:lnTo>
                    <a:pt x="112" y="257"/>
                  </a:lnTo>
                  <a:lnTo>
                    <a:pt x="106" y="270"/>
                  </a:lnTo>
                  <a:lnTo>
                    <a:pt x="102" y="281"/>
                  </a:lnTo>
                  <a:lnTo>
                    <a:pt x="91" y="286"/>
                  </a:lnTo>
                  <a:lnTo>
                    <a:pt x="81" y="294"/>
                  </a:lnTo>
                  <a:lnTo>
                    <a:pt x="72" y="305"/>
                  </a:lnTo>
                  <a:lnTo>
                    <a:pt x="67" y="319"/>
                  </a:lnTo>
                  <a:lnTo>
                    <a:pt x="61" y="338"/>
                  </a:lnTo>
                  <a:lnTo>
                    <a:pt x="54" y="360"/>
                  </a:lnTo>
                  <a:lnTo>
                    <a:pt x="49" y="380"/>
                  </a:lnTo>
                  <a:lnTo>
                    <a:pt x="45" y="402"/>
                  </a:lnTo>
                  <a:lnTo>
                    <a:pt x="38" y="416"/>
                  </a:lnTo>
                  <a:lnTo>
                    <a:pt x="28" y="429"/>
                  </a:lnTo>
                  <a:lnTo>
                    <a:pt x="21" y="443"/>
                  </a:lnTo>
                  <a:lnTo>
                    <a:pt x="17" y="457"/>
                  </a:lnTo>
                  <a:lnTo>
                    <a:pt x="21" y="476"/>
                  </a:lnTo>
                  <a:lnTo>
                    <a:pt x="16" y="495"/>
                  </a:lnTo>
                  <a:lnTo>
                    <a:pt x="9" y="509"/>
                  </a:lnTo>
                  <a:lnTo>
                    <a:pt x="3" y="529"/>
                  </a:lnTo>
                  <a:lnTo>
                    <a:pt x="0" y="552"/>
                  </a:lnTo>
                  <a:lnTo>
                    <a:pt x="5" y="575"/>
                  </a:lnTo>
                  <a:lnTo>
                    <a:pt x="6" y="591"/>
                  </a:lnTo>
                  <a:lnTo>
                    <a:pt x="11" y="597"/>
                  </a:lnTo>
                  <a:lnTo>
                    <a:pt x="16" y="586"/>
                  </a:lnTo>
                  <a:lnTo>
                    <a:pt x="26" y="581"/>
                  </a:lnTo>
                  <a:lnTo>
                    <a:pt x="34" y="583"/>
                  </a:lnTo>
                  <a:lnTo>
                    <a:pt x="39" y="594"/>
                  </a:lnTo>
                  <a:lnTo>
                    <a:pt x="43" y="602"/>
                  </a:lnTo>
                  <a:lnTo>
                    <a:pt x="55" y="597"/>
                  </a:lnTo>
                  <a:lnTo>
                    <a:pt x="70" y="595"/>
                  </a:lnTo>
                  <a:lnTo>
                    <a:pt x="81" y="600"/>
                  </a:lnTo>
                  <a:lnTo>
                    <a:pt x="92" y="603"/>
                  </a:lnTo>
                  <a:lnTo>
                    <a:pt x="105" y="602"/>
                  </a:lnTo>
                  <a:lnTo>
                    <a:pt x="116" y="594"/>
                  </a:lnTo>
                  <a:lnTo>
                    <a:pt x="126" y="588"/>
                  </a:lnTo>
                  <a:lnTo>
                    <a:pt x="138" y="586"/>
                  </a:lnTo>
                  <a:lnTo>
                    <a:pt x="150" y="592"/>
                  </a:lnTo>
                  <a:lnTo>
                    <a:pt x="160" y="599"/>
                  </a:lnTo>
                  <a:lnTo>
                    <a:pt x="171" y="595"/>
                  </a:lnTo>
                  <a:lnTo>
                    <a:pt x="177" y="584"/>
                  </a:lnTo>
                  <a:lnTo>
                    <a:pt x="188" y="581"/>
                  </a:lnTo>
                  <a:lnTo>
                    <a:pt x="198" y="577"/>
                  </a:lnTo>
                  <a:lnTo>
                    <a:pt x="192" y="564"/>
                  </a:lnTo>
                  <a:lnTo>
                    <a:pt x="177" y="562"/>
                  </a:lnTo>
                  <a:lnTo>
                    <a:pt x="165" y="558"/>
                  </a:lnTo>
                  <a:lnTo>
                    <a:pt x="164" y="547"/>
                  </a:lnTo>
                  <a:lnTo>
                    <a:pt x="171" y="540"/>
                  </a:lnTo>
                  <a:lnTo>
                    <a:pt x="181" y="535"/>
                  </a:lnTo>
                  <a:lnTo>
                    <a:pt x="195" y="531"/>
                  </a:lnTo>
                  <a:lnTo>
                    <a:pt x="210" y="531"/>
                  </a:lnTo>
                  <a:lnTo>
                    <a:pt x="223" y="533"/>
                  </a:lnTo>
                  <a:lnTo>
                    <a:pt x="232" y="541"/>
                  </a:lnTo>
                  <a:lnTo>
                    <a:pt x="229" y="555"/>
                  </a:lnTo>
                  <a:lnTo>
                    <a:pt x="232" y="566"/>
                  </a:lnTo>
                  <a:lnTo>
                    <a:pt x="239" y="574"/>
                  </a:lnTo>
                  <a:lnTo>
                    <a:pt x="246" y="566"/>
                  </a:lnTo>
                  <a:lnTo>
                    <a:pt x="259" y="563"/>
                  </a:lnTo>
                  <a:lnTo>
                    <a:pt x="272" y="567"/>
                  </a:lnTo>
                  <a:lnTo>
                    <a:pt x="285" y="572"/>
                  </a:lnTo>
                  <a:lnTo>
                    <a:pt x="293" y="580"/>
                  </a:lnTo>
                  <a:lnTo>
                    <a:pt x="301" y="590"/>
                  </a:lnTo>
                  <a:lnTo>
                    <a:pt x="311" y="591"/>
                  </a:lnTo>
                  <a:lnTo>
                    <a:pt x="325" y="584"/>
                  </a:lnTo>
                  <a:lnTo>
                    <a:pt x="339" y="589"/>
                  </a:lnTo>
                  <a:lnTo>
                    <a:pt x="353" y="597"/>
                  </a:lnTo>
                  <a:lnTo>
                    <a:pt x="364" y="60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22"/>
            <p:cNvSpPr>
              <a:spLocks noChangeAspect="1"/>
            </p:cNvSpPr>
            <p:nvPr/>
          </p:nvSpPr>
          <p:spPr bwMode="auto">
            <a:xfrm>
              <a:off x="4984" y="465"/>
              <a:ext cx="183" cy="264"/>
            </a:xfrm>
            <a:custGeom>
              <a:avLst/>
              <a:gdLst>
                <a:gd name="T0" fmla="*/ 0 w 415"/>
                <a:gd name="T1" fmla="*/ 0 h 600"/>
                <a:gd name="T2" fmla="*/ 0 w 415"/>
                <a:gd name="T3" fmla="*/ 0 h 600"/>
                <a:gd name="T4" fmla="*/ 0 w 415"/>
                <a:gd name="T5" fmla="*/ 0 h 600"/>
                <a:gd name="T6" fmla="*/ 0 w 415"/>
                <a:gd name="T7" fmla="*/ 0 h 600"/>
                <a:gd name="T8" fmla="*/ 0 w 415"/>
                <a:gd name="T9" fmla="*/ 0 h 600"/>
                <a:gd name="T10" fmla="*/ 0 w 415"/>
                <a:gd name="T11" fmla="*/ 0 h 600"/>
                <a:gd name="T12" fmla="*/ 0 w 415"/>
                <a:gd name="T13" fmla="*/ 0 h 600"/>
                <a:gd name="T14" fmla="*/ 0 w 415"/>
                <a:gd name="T15" fmla="*/ 0 h 600"/>
                <a:gd name="T16" fmla="*/ 0 w 415"/>
                <a:gd name="T17" fmla="*/ 0 h 600"/>
                <a:gd name="T18" fmla="*/ 0 w 415"/>
                <a:gd name="T19" fmla="*/ 0 h 600"/>
                <a:gd name="T20" fmla="*/ 0 w 415"/>
                <a:gd name="T21" fmla="*/ 0 h 600"/>
                <a:gd name="T22" fmla="*/ 0 w 415"/>
                <a:gd name="T23" fmla="*/ 0 h 600"/>
                <a:gd name="T24" fmla="*/ 0 w 415"/>
                <a:gd name="T25" fmla="*/ 0 h 600"/>
                <a:gd name="T26" fmla="*/ 0 w 415"/>
                <a:gd name="T27" fmla="*/ 0 h 600"/>
                <a:gd name="T28" fmla="*/ 0 w 415"/>
                <a:gd name="T29" fmla="*/ 0 h 600"/>
                <a:gd name="T30" fmla="*/ 0 w 415"/>
                <a:gd name="T31" fmla="*/ 0 h 600"/>
                <a:gd name="T32" fmla="*/ 0 w 415"/>
                <a:gd name="T33" fmla="*/ 0 h 600"/>
                <a:gd name="T34" fmla="*/ 0 w 415"/>
                <a:gd name="T35" fmla="*/ 0 h 600"/>
                <a:gd name="T36" fmla="*/ 0 w 415"/>
                <a:gd name="T37" fmla="*/ 0 h 600"/>
                <a:gd name="T38" fmla="*/ 0 w 415"/>
                <a:gd name="T39" fmla="*/ 0 h 600"/>
                <a:gd name="T40" fmla="*/ 0 w 415"/>
                <a:gd name="T41" fmla="*/ 0 h 600"/>
                <a:gd name="T42" fmla="*/ 0 w 415"/>
                <a:gd name="T43" fmla="*/ 0 h 600"/>
                <a:gd name="T44" fmla="*/ 0 w 415"/>
                <a:gd name="T45" fmla="*/ 0 h 600"/>
                <a:gd name="T46" fmla="*/ 0 w 415"/>
                <a:gd name="T47" fmla="*/ 0 h 600"/>
                <a:gd name="T48" fmla="*/ 0 w 415"/>
                <a:gd name="T49" fmla="*/ 0 h 600"/>
                <a:gd name="T50" fmla="*/ 0 w 415"/>
                <a:gd name="T51" fmla="*/ 0 h 600"/>
                <a:gd name="T52" fmla="*/ 0 w 415"/>
                <a:gd name="T53" fmla="*/ 0 h 600"/>
                <a:gd name="T54" fmla="*/ 0 w 415"/>
                <a:gd name="T55" fmla="*/ 0 h 600"/>
                <a:gd name="T56" fmla="*/ 0 w 415"/>
                <a:gd name="T57" fmla="*/ 0 h 600"/>
                <a:gd name="T58" fmla="*/ 0 w 415"/>
                <a:gd name="T59" fmla="*/ 0 h 600"/>
                <a:gd name="T60" fmla="*/ 0 w 415"/>
                <a:gd name="T61" fmla="*/ 0 h 600"/>
                <a:gd name="T62" fmla="*/ 0 w 415"/>
                <a:gd name="T63" fmla="*/ 0 h 600"/>
                <a:gd name="T64" fmla="*/ 0 w 415"/>
                <a:gd name="T65" fmla="*/ 0 h 600"/>
                <a:gd name="T66" fmla="*/ 0 w 415"/>
                <a:gd name="T67" fmla="*/ 0 h 600"/>
                <a:gd name="T68" fmla="*/ 0 w 415"/>
                <a:gd name="T69" fmla="*/ 0 h 600"/>
                <a:gd name="T70" fmla="*/ 0 w 415"/>
                <a:gd name="T71" fmla="*/ 0 h 600"/>
                <a:gd name="T72" fmla="*/ 0 w 415"/>
                <a:gd name="T73" fmla="*/ 0 h 600"/>
                <a:gd name="T74" fmla="*/ 0 w 415"/>
                <a:gd name="T75" fmla="*/ 0 h 600"/>
                <a:gd name="T76" fmla="*/ 0 w 415"/>
                <a:gd name="T77" fmla="*/ 0 h 600"/>
                <a:gd name="T78" fmla="*/ 0 w 415"/>
                <a:gd name="T79" fmla="*/ 0 h 600"/>
                <a:gd name="T80" fmla="*/ 0 w 415"/>
                <a:gd name="T81" fmla="*/ 0 h 600"/>
                <a:gd name="T82" fmla="*/ 0 w 415"/>
                <a:gd name="T83" fmla="*/ 0 h 600"/>
                <a:gd name="T84" fmla="*/ 0 w 415"/>
                <a:gd name="T85" fmla="*/ 0 h 600"/>
                <a:gd name="T86" fmla="*/ 0 w 415"/>
                <a:gd name="T87" fmla="*/ 0 h 600"/>
                <a:gd name="T88" fmla="*/ 0 w 415"/>
                <a:gd name="T89" fmla="*/ 0 h 600"/>
                <a:gd name="T90" fmla="*/ 0 w 415"/>
                <a:gd name="T91" fmla="*/ 0 h 600"/>
                <a:gd name="T92" fmla="*/ 0 w 415"/>
                <a:gd name="T93" fmla="*/ 0 h 600"/>
                <a:gd name="T94" fmla="*/ 0 w 415"/>
                <a:gd name="T95" fmla="*/ 0 h 600"/>
                <a:gd name="T96" fmla="*/ 0 w 415"/>
                <a:gd name="T97" fmla="*/ 0 h 600"/>
                <a:gd name="T98" fmla="*/ 0 w 415"/>
                <a:gd name="T99" fmla="*/ 0 h 600"/>
                <a:gd name="T100" fmla="*/ 0 w 415"/>
                <a:gd name="T101" fmla="*/ 0 h 600"/>
                <a:gd name="T102" fmla="*/ 0 w 415"/>
                <a:gd name="T103" fmla="*/ 0 h 600"/>
                <a:gd name="T104" fmla="*/ 0 w 415"/>
                <a:gd name="T105" fmla="*/ 0 h 600"/>
                <a:gd name="T106" fmla="*/ 0 w 415"/>
                <a:gd name="T107" fmla="*/ 0 h 600"/>
                <a:gd name="T108" fmla="*/ 0 w 415"/>
                <a:gd name="T109" fmla="*/ 0 h 600"/>
                <a:gd name="T110" fmla="*/ 0 w 415"/>
                <a:gd name="T111" fmla="*/ 0 h 600"/>
                <a:gd name="T112" fmla="*/ 0 w 415"/>
                <a:gd name="T113" fmla="*/ 0 h 600"/>
                <a:gd name="T114" fmla="*/ 0 w 415"/>
                <a:gd name="T115" fmla="*/ 0 h 6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5"/>
                <a:gd name="T175" fmla="*/ 0 h 600"/>
                <a:gd name="T176" fmla="*/ 415 w 415"/>
                <a:gd name="T177" fmla="*/ 600 h 6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5" h="600">
                  <a:moveTo>
                    <a:pt x="391" y="303"/>
                  </a:moveTo>
                  <a:lnTo>
                    <a:pt x="389" y="289"/>
                  </a:lnTo>
                  <a:lnTo>
                    <a:pt x="395" y="278"/>
                  </a:lnTo>
                  <a:lnTo>
                    <a:pt x="390" y="267"/>
                  </a:lnTo>
                  <a:lnTo>
                    <a:pt x="382" y="262"/>
                  </a:lnTo>
                  <a:lnTo>
                    <a:pt x="371" y="267"/>
                  </a:lnTo>
                  <a:lnTo>
                    <a:pt x="364" y="258"/>
                  </a:lnTo>
                  <a:lnTo>
                    <a:pt x="361" y="245"/>
                  </a:lnTo>
                  <a:lnTo>
                    <a:pt x="365" y="232"/>
                  </a:lnTo>
                  <a:lnTo>
                    <a:pt x="371" y="222"/>
                  </a:lnTo>
                  <a:lnTo>
                    <a:pt x="381" y="212"/>
                  </a:lnTo>
                  <a:lnTo>
                    <a:pt x="376" y="203"/>
                  </a:lnTo>
                  <a:lnTo>
                    <a:pt x="378" y="190"/>
                  </a:lnTo>
                  <a:lnTo>
                    <a:pt x="386" y="182"/>
                  </a:lnTo>
                  <a:lnTo>
                    <a:pt x="397" y="179"/>
                  </a:lnTo>
                  <a:lnTo>
                    <a:pt x="394" y="170"/>
                  </a:lnTo>
                  <a:lnTo>
                    <a:pt x="392" y="151"/>
                  </a:lnTo>
                  <a:lnTo>
                    <a:pt x="398" y="143"/>
                  </a:lnTo>
                  <a:lnTo>
                    <a:pt x="408" y="137"/>
                  </a:lnTo>
                  <a:lnTo>
                    <a:pt x="415" y="127"/>
                  </a:lnTo>
                  <a:lnTo>
                    <a:pt x="409" y="115"/>
                  </a:lnTo>
                  <a:lnTo>
                    <a:pt x="398" y="115"/>
                  </a:lnTo>
                  <a:lnTo>
                    <a:pt x="393" y="103"/>
                  </a:lnTo>
                  <a:lnTo>
                    <a:pt x="387" y="95"/>
                  </a:lnTo>
                  <a:lnTo>
                    <a:pt x="377" y="89"/>
                  </a:lnTo>
                  <a:lnTo>
                    <a:pt x="371" y="74"/>
                  </a:lnTo>
                  <a:lnTo>
                    <a:pt x="367" y="64"/>
                  </a:lnTo>
                  <a:lnTo>
                    <a:pt x="360" y="62"/>
                  </a:lnTo>
                  <a:lnTo>
                    <a:pt x="353" y="62"/>
                  </a:lnTo>
                  <a:lnTo>
                    <a:pt x="342" y="70"/>
                  </a:lnTo>
                  <a:lnTo>
                    <a:pt x="338" y="76"/>
                  </a:lnTo>
                  <a:lnTo>
                    <a:pt x="335" y="80"/>
                  </a:lnTo>
                  <a:lnTo>
                    <a:pt x="332" y="86"/>
                  </a:lnTo>
                  <a:lnTo>
                    <a:pt x="321" y="90"/>
                  </a:lnTo>
                  <a:lnTo>
                    <a:pt x="310" y="86"/>
                  </a:lnTo>
                  <a:lnTo>
                    <a:pt x="300" y="84"/>
                  </a:lnTo>
                  <a:lnTo>
                    <a:pt x="298" y="75"/>
                  </a:lnTo>
                  <a:lnTo>
                    <a:pt x="305" y="67"/>
                  </a:lnTo>
                  <a:lnTo>
                    <a:pt x="310" y="55"/>
                  </a:lnTo>
                  <a:lnTo>
                    <a:pt x="312" y="39"/>
                  </a:lnTo>
                  <a:lnTo>
                    <a:pt x="311" y="25"/>
                  </a:lnTo>
                  <a:lnTo>
                    <a:pt x="316" y="14"/>
                  </a:lnTo>
                  <a:lnTo>
                    <a:pt x="311" y="7"/>
                  </a:lnTo>
                  <a:lnTo>
                    <a:pt x="301" y="1"/>
                  </a:lnTo>
                  <a:lnTo>
                    <a:pt x="289" y="0"/>
                  </a:lnTo>
                  <a:lnTo>
                    <a:pt x="276" y="1"/>
                  </a:lnTo>
                  <a:lnTo>
                    <a:pt x="264" y="9"/>
                  </a:lnTo>
                  <a:lnTo>
                    <a:pt x="255" y="19"/>
                  </a:lnTo>
                  <a:lnTo>
                    <a:pt x="250" y="34"/>
                  </a:lnTo>
                  <a:lnTo>
                    <a:pt x="244" y="50"/>
                  </a:lnTo>
                  <a:lnTo>
                    <a:pt x="239" y="59"/>
                  </a:lnTo>
                  <a:lnTo>
                    <a:pt x="232" y="66"/>
                  </a:lnTo>
                  <a:lnTo>
                    <a:pt x="226" y="60"/>
                  </a:lnTo>
                  <a:lnTo>
                    <a:pt x="220" y="52"/>
                  </a:lnTo>
                  <a:lnTo>
                    <a:pt x="213" y="51"/>
                  </a:lnTo>
                  <a:lnTo>
                    <a:pt x="203" y="54"/>
                  </a:lnTo>
                  <a:lnTo>
                    <a:pt x="197" y="63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78" y="90"/>
                  </a:lnTo>
                  <a:lnTo>
                    <a:pt x="168" y="86"/>
                  </a:lnTo>
                  <a:lnTo>
                    <a:pt x="157" y="83"/>
                  </a:lnTo>
                  <a:lnTo>
                    <a:pt x="148" y="90"/>
                  </a:lnTo>
                  <a:lnTo>
                    <a:pt x="146" y="101"/>
                  </a:lnTo>
                  <a:lnTo>
                    <a:pt x="152" y="110"/>
                  </a:lnTo>
                  <a:lnTo>
                    <a:pt x="160" y="113"/>
                  </a:lnTo>
                  <a:lnTo>
                    <a:pt x="164" y="125"/>
                  </a:lnTo>
                  <a:lnTo>
                    <a:pt x="160" y="137"/>
                  </a:lnTo>
                  <a:lnTo>
                    <a:pt x="154" y="146"/>
                  </a:lnTo>
                  <a:lnTo>
                    <a:pt x="145" y="149"/>
                  </a:lnTo>
                  <a:lnTo>
                    <a:pt x="134" y="148"/>
                  </a:lnTo>
                  <a:lnTo>
                    <a:pt x="128" y="154"/>
                  </a:lnTo>
                  <a:lnTo>
                    <a:pt x="129" y="169"/>
                  </a:lnTo>
                  <a:lnTo>
                    <a:pt x="123" y="178"/>
                  </a:lnTo>
                  <a:lnTo>
                    <a:pt x="120" y="194"/>
                  </a:lnTo>
                  <a:lnTo>
                    <a:pt x="114" y="202"/>
                  </a:lnTo>
                  <a:lnTo>
                    <a:pt x="103" y="207"/>
                  </a:lnTo>
                  <a:lnTo>
                    <a:pt x="89" y="208"/>
                  </a:lnTo>
                  <a:lnTo>
                    <a:pt x="77" y="214"/>
                  </a:lnTo>
                  <a:lnTo>
                    <a:pt x="69" y="224"/>
                  </a:lnTo>
                  <a:lnTo>
                    <a:pt x="65" y="236"/>
                  </a:lnTo>
                  <a:lnTo>
                    <a:pt x="60" y="247"/>
                  </a:lnTo>
                  <a:lnTo>
                    <a:pt x="52" y="252"/>
                  </a:lnTo>
                  <a:lnTo>
                    <a:pt x="60" y="269"/>
                  </a:lnTo>
                  <a:lnTo>
                    <a:pt x="56" y="282"/>
                  </a:lnTo>
                  <a:lnTo>
                    <a:pt x="47" y="288"/>
                  </a:lnTo>
                  <a:lnTo>
                    <a:pt x="38" y="298"/>
                  </a:lnTo>
                  <a:lnTo>
                    <a:pt x="37" y="309"/>
                  </a:lnTo>
                  <a:lnTo>
                    <a:pt x="42" y="323"/>
                  </a:lnTo>
                  <a:lnTo>
                    <a:pt x="48" y="335"/>
                  </a:lnTo>
                  <a:lnTo>
                    <a:pt x="55" y="349"/>
                  </a:lnTo>
                  <a:lnTo>
                    <a:pt x="54" y="360"/>
                  </a:lnTo>
                  <a:lnTo>
                    <a:pt x="48" y="373"/>
                  </a:lnTo>
                  <a:lnTo>
                    <a:pt x="38" y="383"/>
                  </a:lnTo>
                  <a:lnTo>
                    <a:pt x="25" y="390"/>
                  </a:lnTo>
                  <a:lnTo>
                    <a:pt x="14" y="403"/>
                  </a:lnTo>
                  <a:lnTo>
                    <a:pt x="6" y="411"/>
                  </a:lnTo>
                  <a:lnTo>
                    <a:pt x="0" y="423"/>
                  </a:lnTo>
                  <a:lnTo>
                    <a:pt x="3" y="439"/>
                  </a:lnTo>
                  <a:lnTo>
                    <a:pt x="8" y="447"/>
                  </a:lnTo>
                  <a:lnTo>
                    <a:pt x="19" y="445"/>
                  </a:lnTo>
                  <a:lnTo>
                    <a:pt x="32" y="439"/>
                  </a:lnTo>
                  <a:lnTo>
                    <a:pt x="45" y="436"/>
                  </a:lnTo>
                  <a:lnTo>
                    <a:pt x="56" y="428"/>
                  </a:lnTo>
                  <a:lnTo>
                    <a:pt x="70" y="425"/>
                  </a:lnTo>
                  <a:lnTo>
                    <a:pt x="79" y="430"/>
                  </a:lnTo>
                  <a:lnTo>
                    <a:pt x="88" y="439"/>
                  </a:lnTo>
                  <a:lnTo>
                    <a:pt x="98" y="453"/>
                  </a:lnTo>
                  <a:lnTo>
                    <a:pt x="101" y="463"/>
                  </a:lnTo>
                  <a:lnTo>
                    <a:pt x="100" y="476"/>
                  </a:lnTo>
                  <a:lnTo>
                    <a:pt x="104" y="492"/>
                  </a:lnTo>
                  <a:lnTo>
                    <a:pt x="110" y="499"/>
                  </a:lnTo>
                  <a:lnTo>
                    <a:pt x="112" y="510"/>
                  </a:lnTo>
                  <a:lnTo>
                    <a:pt x="104" y="519"/>
                  </a:lnTo>
                  <a:lnTo>
                    <a:pt x="100" y="530"/>
                  </a:lnTo>
                  <a:lnTo>
                    <a:pt x="107" y="540"/>
                  </a:lnTo>
                  <a:lnTo>
                    <a:pt x="104" y="548"/>
                  </a:lnTo>
                  <a:lnTo>
                    <a:pt x="106" y="556"/>
                  </a:lnTo>
                  <a:lnTo>
                    <a:pt x="117" y="560"/>
                  </a:lnTo>
                  <a:lnTo>
                    <a:pt x="130" y="563"/>
                  </a:lnTo>
                  <a:lnTo>
                    <a:pt x="139" y="558"/>
                  </a:lnTo>
                  <a:lnTo>
                    <a:pt x="146" y="563"/>
                  </a:lnTo>
                  <a:lnTo>
                    <a:pt x="156" y="570"/>
                  </a:lnTo>
                  <a:lnTo>
                    <a:pt x="164" y="564"/>
                  </a:lnTo>
                  <a:lnTo>
                    <a:pt x="174" y="568"/>
                  </a:lnTo>
                  <a:lnTo>
                    <a:pt x="169" y="578"/>
                  </a:lnTo>
                  <a:lnTo>
                    <a:pt x="166" y="588"/>
                  </a:lnTo>
                  <a:lnTo>
                    <a:pt x="167" y="598"/>
                  </a:lnTo>
                  <a:lnTo>
                    <a:pt x="176" y="600"/>
                  </a:lnTo>
                  <a:lnTo>
                    <a:pt x="182" y="594"/>
                  </a:lnTo>
                  <a:lnTo>
                    <a:pt x="190" y="585"/>
                  </a:lnTo>
                  <a:lnTo>
                    <a:pt x="197" y="579"/>
                  </a:lnTo>
                  <a:lnTo>
                    <a:pt x="208" y="583"/>
                  </a:lnTo>
                  <a:lnTo>
                    <a:pt x="217" y="584"/>
                  </a:lnTo>
                  <a:lnTo>
                    <a:pt x="219" y="576"/>
                  </a:lnTo>
                  <a:lnTo>
                    <a:pt x="216" y="565"/>
                  </a:lnTo>
                  <a:lnTo>
                    <a:pt x="225" y="564"/>
                  </a:lnTo>
                  <a:lnTo>
                    <a:pt x="212" y="559"/>
                  </a:lnTo>
                  <a:lnTo>
                    <a:pt x="201" y="548"/>
                  </a:lnTo>
                  <a:lnTo>
                    <a:pt x="200" y="533"/>
                  </a:lnTo>
                  <a:lnTo>
                    <a:pt x="205" y="521"/>
                  </a:lnTo>
                  <a:lnTo>
                    <a:pt x="202" y="507"/>
                  </a:lnTo>
                  <a:lnTo>
                    <a:pt x="197" y="495"/>
                  </a:lnTo>
                  <a:lnTo>
                    <a:pt x="192" y="479"/>
                  </a:lnTo>
                  <a:lnTo>
                    <a:pt x="195" y="468"/>
                  </a:lnTo>
                  <a:lnTo>
                    <a:pt x="202" y="459"/>
                  </a:lnTo>
                  <a:lnTo>
                    <a:pt x="208" y="446"/>
                  </a:lnTo>
                  <a:lnTo>
                    <a:pt x="206" y="435"/>
                  </a:lnTo>
                  <a:lnTo>
                    <a:pt x="205" y="422"/>
                  </a:lnTo>
                  <a:lnTo>
                    <a:pt x="213" y="416"/>
                  </a:lnTo>
                  <a:lnTo>
                    <a:pt x="223" y="414"/>
                  </a:lnTo>
                  <a:lnTo>
                    <a:pt x="233" y="421"/>
                  </a:lnTo>
                  <a:lnTo>
                    <a:pt x="240" y="412"/>
                  </a:lnTo>
                  <a:lnTo>
                    <a:pt x="251" y="408"/>
                  </a:lnTo>
                  <a:lnTo>
                    <a:pt x="263" y="411"/>
                  </a:lnTo>
                  <a:lnTo>
                    <a:pt x="275" y="414"/>
                  </a:lnTo>
                  <a:lnTo>
                    <a:pt x="286" y="411"/>
                  </a:lnTo>
                  <a:lnTo>
                    <a:pt x="291" y="401"/>
                  </a:lnTo>
                  <a:lnTo>
                    <a:pt x="292" y="390"/>
                  </a:lnTo>
                  <a:lnTo>
                    <a:pt x="299" y="383"/>
                  </a:lnTo>
                  <a:lnTo>
                    <a:pt x="308" y="384"/>
                  </a:lnTo>
                  <a:lnTo>
                    <a:pt x="317" y="383"/>
                  </a:lnTo>
                  <a:lnTo>
                    <a:pt x="319" y="374"/>
                  </a:lnTo>
                  <a:lnTo>
                    <a:pt x="325" y="366"/>
                  </a:lnTo>
                  <a:lnTo>
                    <a:pt x="334" y="363"/>
                  </a:lnTo>
                  <a:lnTo>
                    <a:pt x="338" y="353"/>
                  </a:lnTo>
                  <a:lnTo>
                    <a:pt x="334" y="346"/>
                  </a:lnTo>
                  <a:lnTo>
                    <a:pt x="335" y="337"/>
                  </a:lnTo>
                  <a:lnTo>
                    <a:pt x="345" y="336"/>
                  </a:lnTo>
                  <a:lnTo>
                    <a:pt x="355" y="344"/>
                  </a:lnTo>
                  <a:lnTo>
                    <a:pt x="366" y="347"/>
                  </a:lnTo>
                  <a:lnTo>
                    <a:pt x="372" y="337"/>
                  </a:lnTo>
                  <a:lnTo>
                    <a:pt x="375" y="328"/>
                  </a:lnTo>
                  <a:lnTo>
                    <a:pt x="383" y="323"/>
                  </a:lnTo>
                  <a:lnTo>
                    <a:pt x="390" y="313"/>
                  </a:lnTo>
                  <a:lnTo>
                    <a:pt x="391" y="3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23"/>
            <p:cNvSpPr>
              <a:spLocks noChangeAspect="1"/>
            </p:cNvSpPr>
            <p:nvPr/>
          </p:nvSpPr>
          <p:spPr bwMode="auto">
            <a:xfrm>
              <a:off x="4855" y="548"/>
              <a:ext cx="180" cy="237"/>
            </a:xfrm>
            <a:custGeom>
              <a:avLst/>
              <a:gdLst>
                <a:gd name="T0" fmla="*/ 0 w 410"/>
                <a:gd name="T1" fmla="*/ 0 h 537"/>
                <a:gd name="T2" fmla="*/ 0 w 410"/>
                <a:gd name="T3" fmla="*/ 0 h 537"/>
                <a:gd name="T4" fmla="*/ 0 w 410"/>
                <a:gd name="T5" fmla="*/ 0 h 537"/>
                <a:gd name="T6" fmla="*/ 0 w 410"/>
                <a:gd name="T7" fmla="*/ 0 h 537"/>
                <a:gd name="T8" fmla="*/ 0 w 410"/>
                <a:gd name="T9" fmla="*/ 0 h 537"/>
                <a:gd name="T10" fmla="*/ 0 w 410"/>
                <a:gd name="T11" fmla="*/ 0 h 537"/>
                <a:gd name="T12" fmla="*/ 0 w 410"/>
                <a:gd name="T13" fmla="*/ 0 h 537"/>
                <a:gd name="T14" fmla="*/ 0 w 410"/>
                <a:gd name="T15" fmla="*/ 0 h 537"/>
                <a:gd name="T16" fmla="*/ 0 w 410"/>
                <a:gd name="T17" fmla="*/ 0 h 537"/>
                <a:gd name="T18" fmla="*/ 0 w 410"/>
                <a:gd name="T19" fmla="*/ 0 h 537"/>
                <a:gd name="T20" fmla="*/ 0 w 410"/>
                <a:gd name="T21" fmla="*/ 0 h 537"/>
                <a:gd name="T22" fmla="*/ 0 w 410"/>
                <a:gd name="T23" fmla="*/ 0 h 537"/>
                <a:gd name="T24" fmla="*/ 0 w 410"/>
                <a:gd name="T25" fmla="*/ 0 h 537"/>
                <a:gd name="T26" fmla="*/ 0 w 410"/>
                <a:gd name="T27" fmla="*/ 0 h 537"/>
                <a:gd name="T28" fmla="*/ 0 w 410"/>
                <a:gd name="T29" fmla="*/ 0 h 537"/>
                <a:gd name="T30" fmla="*/ 0 w 410"/>
                <a:gd name="T31" fmla="*/ 0 h 537"/>
                <a:gd name="T32" fmla="*/ 0 w 410"/>
                <a:gd name="T33" fmla="*/ 0 h 537"/>
                <a:gd name="T34" fmla="*/ 0 w 410"/>
                <a:gd name="T35" fmla="*/ 0 h 537"/>
                <a:gd name="T36" fmla="*/ 0 w 410"/>
                <a:gd name="T37" fmla="*/ 0 h 537"/>
                <a:gd name="T38" fmla="*/ 0 w 410"/>
                <a:gd name="T39" fmla="*/ 0 h 537"/>
                <a:gd name="T40" fmla="*/ 0 w 410"/>
                <a:gd name="T41" fmla="*/ 0 h 537"/>
                <a:gd name="T42" fmla="*/ 0 w 410"/>
                <a:gd name="T43" fmla="*/ 0 h 537"/>
                <a:gd name="T44" fmla="*/ 0 w 410"/>
                <a:gd name="T45" fmla="*/ 0 h 537"/>
                <a:gd name="T46" fmla="*/ 0 w 410"/>
                <a:gd name="T47" fmla="*/ 0 h 537"/>
                <a:gd name="T48" fmla="*/ 0 w 410"/>
                <a:gd name="T49" fmla="*/ 0 h 537"/>
                <a:gd name="T50" fmla="*/ 0 w 410"/>
                <a:gd name="T51" fmla="*/ 0 h 537"/>
                <a:gd name="T52" fmla="*/ 0 w 410"/>
                <a:gd name="T53" fmla="*/ 0 h 537"/>
                <a:gd name="T54" fmla="*/ 0 w 410"/>
                <a:gd name="T55" fmla="*/ 0 h 537"/>
                <a:gd name="T56" fmla="*/ 0 w 410"/>
                <a:gd name="T57" fmla="*/ 0 h 537"/>
                <a:gd name="T58" fmla="*/ 0 w 410"/>
                <a:gd name="T59" fmla="*/ 0 h 537"/>
                <a:gd name="T60" fmla="*/ 0 w 410"/>
                <a:gd name="T61" fmla="*/ 0 h 537"/>
                <a:gd name="T62" fmla="*/ 0 w 410"/>
                <a:gd name="T63" fmla="*/ 0 h 537"/>
                <a:gd name="T64" fmla="*/ 0 w 410"/>
                <a:gd name="T65" fmla="*/ 0 h 537"/>
                <a:gd name="T66" fmla="*/ 0 w 410"/>
                <a:gd name="T67" fmla="*/ 0 h 537"/>
                <a:gd name="T68" fmla="*/ 0 w 410"/>
                <a:gd name="T69" fmla="*/ 0 h 537"/>
                <a:gd name="T70" fmla="*/ 0 w 410"/>
                <a:gd name="T71" fmla="*/ 0 h 537"/>
                <a:gd name="T72" fmla="*/ 0 w 410"/>
                <a:gd name="T73" fmla="*/ 0 h 537"/>
                <a:gd name="T74" fmla="*/ 0 w 410"/>
                <a:gd name="T75" fmla="*/ 0 h 537"/>
                <a:gd name="T76" fmla="*/ 0 w 410"/>
                <a:gd name="T77" fmla="*/ 0 h 537"/>
                <a:gd name="T78" fmla="*/ 0 w 410"/>
                <a:gd name="T79" fmla="*/ 0 h 537"/>
                <a:gd name="T80" fmla="*/ 0 w 410"/>
                <a:gd name="T81" fmla="*/ 0 h 537"/>
                <a:gd name="T82" fmla="*/ 0 w 410"/>
                <a:gd name="T83" fmla="*/ 0 h 537"/>
                <a:gd name="T84" fmla="*/ 0 w 410"/>
                <a:gd name="T85" fmla="*/ 0 h 537"/>
                <a:gd name="T86" fmla="*/ 0 w 410"/>
                <a:gd name="T87" fmla="*/ 0 h 537"/>
                <a:gd name="T88" fmla="*/ 0 w 410"/>
                <a:gd name="T89" fmla="*/ 0 h 537"/>
                <a:gd name="T90" fmla="*/ 0 w 410"/>
                <a:gd name="T91" fmla="*/ 0 h 537"/>
                <a:gd name="T92" fmla="*/ 0 w 410"/>
                <a:gd name="T93" fmla="*/ 0 h 537"/>
                <a:gd name="T94" fmla="*/ 0 w 410"/>
                <a:gd name="T95" fmla="*/ 0 h 5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0"/>
                <a:gd name="T145" fmla="*/ 0 h 537"/>
                <a:gd name="T146" fmla="*/ 410 w 410"/>
                <a:gd name="T147" fmla="*/ 537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0" h="537">
                  <a:moveTo>
                    <a:pt x="347" y="62"/>
                  </a:moveTo>
                  <a:lnTo>
                    <a:pt x="354" y="79"/>
                  </a:lnTo>
                  <a:lnTo>
                    <a:pt x="350" y="92"/>
                  </a:lnTo>
                  <a:lnTo>
                    <a:pt x="341" y="98"/>
                  </a:lnTo>
                  <a:lnTo>
                    <a:pt x="332" y="108"/>
                  </a:lnTo>
                  <a:lnTo>
                    <a:pt x="331" y="119"/>
                  </a:lnTo>
                  <a:lnTo>
                    <a:pt x="336" y="133"/>
                  </a:lnTo>
                  <a:lnTo>
                    <a:pt x="342" y="145"/>
                  </a:lnTo>
                  <a:lnTo>
                    <a:pt x="349" y="159"/>
                  </a:lnTo>
                  <a:lnTo>
                    <a:pt x="348" y="170"/>
                  </a:lnTo>
                  <a:lnTo>
                    <a:pt x="342" y="183"/>
                  </a:lnTo>
                  <a:lnTo>
                    <a:pt x="332" y="193"/>
                  </a:lnTo>
                  <a:lnTo>
                    <a:pt x="319" y="200"/>
                  </a:lnTo>
                  <a:lnTo>
                    <a:pt x="308" y="213"/>
                  </a:lnTo>
                  <a:lnTo>
                    <a:pt x="300" y="221"/>
                  </a:lnTo>
                  <a:lnTo>
                    <a:pt x="294" y="233"/>
                  </a:lnTo>
                  <a:lnTo>
                    <a:pt x="297" y="249"/>
                  </a:lnTo>
                  <a:lnTo>
                    <a:pt x="302" y="257"/>
                  </a:lnTo>
                  <a:lnTo>
                    <a:pt x="313" y="255"/>
                  </a:lnTo>
                  <a:lnTo>
                    <a:pt x="326" y="249"/>
                  </a:lnTo>
                  <a:lnTo>
                    <a:pt x="339" y="246"/>
                  </a:lnTo>
                  <a:lnTo>
                    <a:pt x="350" y="238"/>
                  </a:lnTo>
                  <a:lnTo>
                    <a:pt x="364" y="235"/>
                  </a:lnTo>
                  <a:lnTo>
                    <a:pt x="373" y="240"/>
                  </a:lnTo>
                  <a:lnTo>
                    <a:pt x="382" y="249"/>
                  </a:lnTo>
                  <a:lnTo>
                    <a:pt x="392" y="263"/>
                  </a:lnTo>
                  <a:lnTo>
                    <a:pt x="395" y="273"/>
                  </a:lnTo>
                  <a:lnTo>
                    <a:pt x="394" y="286"/>
                  </a:lnTo>
                  <a:lnTo>
                    <a:pt x="398" y="302"/>
                  </a:lnTo>
                  <a:lnTo>
                    <a:pt x="404" y="309"/>
                  </a:lnTo>
                  <a:lnTo>
                    <a:pt x="406" y="320"/>
                  </a:lnTo>
                  <a:lnTo>
                    <a:pt x="398" y="329"/>
                  </a:lnTo>
                  <a:lnTo>
                    <a:pt x="394" y="340"/>
                  </a:lnTo>
                  <a:lnTo>
                    <a:pt x="401" y="350"/>
                  </a:lnTo>
                  <a:lnTo>
                    <a:pt x="398" y="358"/>
                  </a:lnTo>
                  <a:lnTo>
                    <a:pt x="401" y="368"/>
                  </a:lnTo>
                  <a:lnTo>
                    <a:pt x="399" y="376"/>
                  </a:lnTo>
                  <a:lnTo>
                    <a:pt x="401" y="385"/>
                  </a:lnTo>
                  <a:lnTo>
                    <a:pt x="403" y="398"/>
                  </a:lnTo>
                  <a:lnTo>
                    <a:pt x="406" y="413"/>
                  </a:lnTo>
                  <a:lnTo>
                    <a:pt x="410" y="426"/>
                  </a:lnTo>
                  <a:lnTo>
                    <a:pt x="406" y="437"/>
                  </a:lnTo>
                  <a:lnTo>
                    <a:pt x="406" y="449"/>
                  </a:lnTo>
                  <a:lnTo>
                    <a:pt x="397" y="460"/>
                  </a:lnTo>
                  <a:lnTo>
                    <a:pt x="390" y="474"/>
                  </a:lnTo>
                  <a:lnTo>
                    <a:pt x="387" y="485"/>
                  </a:lnTo>
                  <a:lnTo>
                    <a:pt x="384" y="498"/>
                  </a:lnTo>
                  <a:lnTo>
                    <a:pt x="376" y="506"/>
                  </a:lnTo>
                  <a:lnTo>
                    <a:pt x="367" y="516"/>
                  </a:lnTo>
                  <a:lnTo>
                    <a:pt x="365" y="527"/>
                  </a:lnTo>
                  <a:lnTo>
                    <a:pt x="363" y="537"/>
                  </a:lnTo>
                  <a:lnTo>
                    <a:pt x="352" y="531"/>
                  </a:lnTo>
                  <a:lnTo>
                    <a:pt x="339" y="524"/>
                  </a:lnTo>
                  <a:lnTo>
                    <a:pt x="327" y="513"/>
                  </a:lnTo>
                  <a:lnTo>
                    <a:pt x="316" y="507"/>
                  </a:lnTo>
                  <a:lnTo>
                    <a:pt x="308" y="512"/>
                  </a:lnTo>
                  <a:lnTo>
                    <a:pt x="299" y="514"/>
                  </a:lnTo>
                  <a:lnTo>
                    <a:pt x="287" y="510"/>
                  </a:lnTo>
                  <a:lnTo>
                    <a:pt x="275" y="512"/>
                  </a:lnTo>
                  <a:lnTo>
                    <a:pt x="258" y="510"/>
                  </a:lnTo>
                  <a:lnTo>
                    <a:pt x="242" y="505"/>
                  </a:lnTo>
                  <a:lnTo>
                    <a:pt x="231" y="501"/>
                  </a:lnTo>
                  <a:lnTo>
                    <a:pt x="225" y="492"/>
                  </a:lnTo>
                  <a:lnTo>
                    <a:pt x="216" y="482"/>
                  </a:lnTo>
                  <a:lnTo>
                    <a:pt x="206" y="480"/>
                  </a:lnTo>
                  <a:lnTo>
                    <a:pt x="200" y="469"/>
                  </a:lnTo>
                  <a:lnTo>
                    <a:pt x="197" y="454"/>
                  </a:lnTo>
                  <a:lnTo>
                    <a:pt x="196" y="442"/>
                  </a:lnTo>
                  <a:lnTo>
                    <a:pt x="202" y="432"/>
                  </a:lnTo>
                  <a:lnTo>
                    <a:pt x="202" y="419"/>
                  </a:lnTo>
                  <a:lnTo>
                    <a:pt x="197" y="410"/>
                  </a:lnTo>
                  <a:lnTo>
                    <a:pt x="194" y="397"/>
                  </a:lnTo>
                  <a:lnTo>
                    <a:pt x="199" y="385"/>
                  </a:lnTo>
                  <a:lnTo>
                    <a:pt x="198" y="373"/>
                  </a:lnTo>
                  <a:lnTo>
                    <a:pt x="191" y="364"/>
                  </a:lnTo>
                  <a:lnTo>
                    <a:pt x="180" y="359"/>
                  </a:lnTo>
                  <a:lnTo>
                    <a:pt x="167" y="355"/>
                  </a:lnTo>
                  <a:lnTo>
                    <a:pt x="159" y="347"/>
                  </a:lnTo>
                  <a:lnTo>
                    <a:pt x="147" y="341"/>
                  </a:lnTo>
                  <a:lnTo>
                    <a:pt x="131" y="345"/>
                  </a:lnTo>
                  <a:lnTo>
                    <a:pt x="119" y="348"/>
                  </a:lnTo>
                  <a:lnTo>
                    <a:pt x="110" y="358"/>
                  </a:lnTo>
                  <a:lnTo>
                    <a:pt x="103" y="367"/>
                  </a:lnTo>
                  <a:lnTo>
                    <a:pt x="91" y="372"/>
                  </a:lnTo>
                  <a:lnTo>
                    <a:pt x="80" y="369"/>
                  </a:lnTo>
                  <a:lnTo>
                    <a:pt x="70" y="363"/>
                  </a:lnTo>
                  <a:lnTo>
                    <a:pt x="59" y="357"/>
                  </a:lnTo>
                  <a:lnTo>
                    <a:pt x="47" y="358"/>
                  </a:lnTo>
                  <a:lnTo>
                    <a:pt x="36" y="361"/>
                  </a:lnTo>
                  <a:lnTo>
                    <a:pt x="41" y="348"/>
                  </a:lnTo>
                  <a:lnTo>
                    <a:pt x="48" y="336"/>
                  </a:lnTo>
                  <a:lnTo>
                    <a:pt x="53" y="326"/>
                  </a:lnTo>
                  <a:lnTo>
                    <a:pt x="61" y="317"/>
                  </a:lnTo>
                  <a:lnTo>
                    <a:pt x="64" y="301"/>
                  </a:lnTo>
                  <a:lnTo>
                    <a:pt x="58" y="291"/>
                  </a:lnTo>
                  <a:lnTo>
                    <a:pt x="48" y="286"/>
                  </a:lnTo>
                  <a:lnTo>
                    <a:pt x="39" y="276"/>
                  </a:lnTo>
                  <a:lnTo>
                    <a:pt x="28" y="265"/>
                  </a:lnTo>
                  <a:lnTo>
                    <a:pt x="17" y="258"/>
                  </a:lnTo>
                  <a:lnTo>
                    <a:pt x="9" y="248"/>
                  </a:lnTo>
                  <a:lnTo>
                    <a:pt x="5" y="235"/>
                  </a:lnTo>
                  <a:lnTo>
                    <a:pt x="0" y="219"/>
                  </a:lnTo>
                  <a:lnTo>
                    <a:pt x="2" y="203"/>
                  </a:lnTo>
                  <a:lnTo>
                    <a:pt x="6" y="187"/>
                  </a:lnTo>
                  <a:lnTo>
                    <a:pt x="15" y="177"/>
                  </a:lnTo>
                  <a:lnTo>
                    <a:pt x="28" y="171"/>
                  </a:lnTo>
                  <a:lnTo>
                    <a:pt x="41" y="164"/>
                  </a:lnTo>
                  <a:lnTo>
                    <a:pt x="45" y="153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5" y="163"/>
                  </a:lnTo>
                  <a:lnTo>
                    <a:pt x="78" y="153"/>
                  </a:lnTo>
                  <a:lnTo>
                    <a:pt x="87" y="149"/>
                  </a:lnTo>
                  <a:lnTo>
                    <a:pt x="97" y="152"/>
                  </a:lnTo>
                  <a:lnTo>
                    <a:pt x="98" y="142"/>
                  </a:lnTo>
                  <a:lnTo>
                    <a:pt x="102" y="133"/>
                  </a:lnTo>
                  <a:lnTo>
                    <a:pt x="111" y="130"/>
                  </a:lnTo>
                  <a:lnTo>
                    <a:pt x="125" y="126"/>
                  </a:lnTo>
                  <a:lnTo>
                    <a:pt x="136" y="120"/>
                  </a:lnTo>
                  <a:lnTo>
                    <a:pt x="148" y="112"/>
                  </a:lnTo>
                  <a:lnTo>
                    <a:pt x="158" y="108"/>
                  </a:lnTo>
                  <a:lnTo>
                    <a:pt x="165" y="99"/>
                  </a:lnTo>
                  <a:lnTo>
                    <a:pt x="175" y="90"/>
                  </a:lnTo>
                  <a:lnTo>
                    <a:pt x="186" y="86"/>
                  </a:lnTo>
                  <a:lnTo>
                    <a:pt x="198" y="84"/>
                  </a:lnTo>
                  <a:lnTo>
                    <a:pt x="209" y="81"/>
                  </a:lnTo>
                  <a:lnTo>
                    <a:pt x="221" y="84"/>
                  </a:lnTo>
                  <a:lnTo>
                    <a:pt x="232" y="82"/>
                  </a:lnTo>
                  <a:lnTo>
                    <a:pt x="242" y="76"/>
                  </a:lnTo>
                  <a:lnTo>
                    <a:pt x="250" y="67"/>
                  </a:lnTo>
                  <a:lnTo>
                    <a:pt x="260" y="60"/>
                  </a:lnTo>
                  <a:lnTo>
                    <a:pt x="271" y="56"/>
                  </a:lnTo>
                  <a:lnTo>
                    <a:pt x="277" y="48"/>
                  </a:lnTo>
                  <a:lnTo>
                    <a:pt x="281" y="37"/>
                  </a:lnTo>
                  <a:lnTo>
                    <a:pt x="289" y="29"/>
                  </a:lnTo>
                  <a:lnTo>
                    <a:pt x="293" y="17"/>
                  </a:lnTo>
                  <a:lnTo>
                    <a:pt x="294" y="5"/>
                  </a:lnTo>
                  <a:lnTo>
                    <a:pt x="300" y="0"/>
                  </a:lnTo>
                  <a:lnTo>
                    <a:pt x="309" y="7"/>
                  </a:lnTo>
                  <a:lnTo>
                    <a:pt x="316" y="17"/>
                  </a:lnTo>
                  <a:lnTo>
                    <a:pt x="322" y="27"/>
                  </a:lnTo>
                  <a:lnTo>
                    <a:pt x="327" y="44"/>
                  </a:lnTo>
                  <a:lnTo>
                    <a:pt x="337" y="55"/>
                  </a:lnTo>
                  <a:lnTo>
                    <a:pt x="347" y="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4"/>
            <p:cNvSpPr>
              <a:spLocks noChangeAspect="1"/>
            </p:cNvSpPr>
            <p:nvPr/>
          </p:nvSpPr>
          <p:spPr bwMode="auto">
            <a:xfrm>
              <a:off x="4848" y="354"/>
              <a:ext cx="262" cy="268"/>
            </a:xfrm>
            <a:custGeom>
              <a:avLst/>
              <a:gdLst>
                <a:gd name="T0" fmla="*/ 0 w 595"/>
                <a:gd name="T1" fmla="*/ 0 h 608"/>
                <a:gd name="T2" fmla="*/ 0 w 595"/>
                <a:gd name="T3" fmla="*/ 0 h 608"/>
                <a:gd name="T4" fmla="*/ 0 w 595"/>
                <a:gd name="T5" fmla="*/ 0 h 608"/>
                <a:gd name="T6" fmla="*/ 0 w 595"/>
                <a:gd name="T7" fmla="*/ 0 h 608"/>
                <a:gd name="T8" fmla="*/ 0 w 595"/>
                <a:gd name="T9" fmla="*/ 0 h 608"/>
                <a:gd name="T10" fmla="*/ 0 w 595"/>
                <a:gd name="T11" fmla="*/ 0 h 608"/>
                <a:gd name="T12" fmla="*/ 0 w 595"/>
                <a:gd name="T13" fmla="*/ 0 h 608"/>
                <a:gd name="T14" fmla="*/ 0 w 595"/>
                <a:gd name="T15" fmla="*/ 0 h 608"/>
                <a:gd name="T16" fmla="*/ 0 w 595"/>
                <a:gd name="T17" fmla="*/ 0 h 608"/>
                <a:gd name="T18" fmla="*/ 0 w 595"/>
                <a:gd name="T19" fmla="*/ 0 h 608"/>
                <a:gd name="T20" fmla="*/ 0 w 595"/>
                <a:gd name="T21" fmla="*/ 0 h 608"/>
                <a:gd name="T22" fmla="*/ 0 w 595"/>
                <a:gd name="T23" fmla="*/ 0 h 608"/>
                <a:gd name="T24" fmla="*/ 0 w 595"/>
                <a:gd name="T25" fmla="*/ 0 h 608"/>
                <a:gd name="T26" fmla="*/ 0 w 595"/>
                <a:gd name="T27" fmla="*/ 0 h 608"/>
                <a:gd name="T28" fmla="*/ 0 w 595"/>
                <a:gd name="T29" fmla="*/ 0 h 608"/>
                <a:gd name="T30" fmla="*/ 0 w 595"/>
                <a:gd name="T31" fmla="*/ 0 h 608"/>
                <a:gd name="T32" fmla="*/ 0 w 595"/>
                <a:gd name="T33" fmla="*/ 0 h 608"/>
                <a:gd name="T34" fmla="*/ 0 w 595"/>
                <a:gd name="T35" fmla="*/ 0 h 608"/>
                <a:gd name="T36" fmla="*/ 0 w 595"/>
                <a:gd name="T37" fmla="*/ 0 h 608"/>
                <a:gd name="T38" fmla="*/ 0 w 595"/>
                <a:gd name="T39" fmla="*/ 0 h 608"/>
                <a:gd name="T40" fmla="*/ 0 w 595"/>
                <a:gd name="T41" fmla="*/ 0 h 608"/>
                <a:gd name="T42" fmla="*/ 0 w 595"/>
                <a:gd name="T43" fmla="*/ 0 h 608"/>
                <a:gd name="T44" fmla="*/ 0 w 595"/>
                <a:gd name="T45" fmla="*/ 0 h 608"/>
                <a:gd name="T46" fmla="*/ 0 w 595"/>
                <a:gd name="T47" fmla="*/ 0 h 608"/>
                <a:gd name="T48" fmla="*/ 0 w 595"/>
                <a:gd name="T49" fmla="*/ 0 h 608"/>
                <a:gd name="T50" fmla="*/ 0 w 595"/>
                <a:gd name="T51" fmla="*/ 0 h 608"/>
                <a:gd name="T52" fmla="*/ 0 w 595"/>
                <a:gd name="T53" fmla="*/ 0 h 608"/>
                <a:gd name="T54" fmla="*/ 0 w 595"/>
                <a:gd name="T55" fmla="*/ 0 h 608"/>
                <a:gd name="T56" fmla="*/ 0 w 595"/>
                <a:gd name="T57" fmla="*/ 0 h 608"/>
                <a:gd name="T58" fmla="*/ 0 w 595"/>
                <a:gd name="T59" fmla="*/ 0 h 608"/>
                <a:gd name="T60" fmla="*/ 0 w 595"/>
                <a:gd name="T61" fmla="*/ 0 h 608"/>
                <a:gd name="T62" fmla="*/ 0 w 595"/>
                <a:gd name="T63" fmla="*/ 0 h 608"/>
                <a:gd name="T64" fmla="*/ 0 w 595"/>
                <a:gd name="T65" fmla="*/ 0 h 608"/>
                <a:gd name="T66" fmla="*/ 0 w 595"/>
                <a:gd name="T67" fmla="*/ 0 h 608"/>
                <a:gd name="T68" fmla="*/ 0 w 595"/>
                <a:gd name="T69" fmla="*/ 0 h 608"/>
                <a:gd name="T70" fmla="*/ 0 w 595"/>
                <a:gd name="T71" fmla="*/ 0 h 608"/>
                <a:gd name="T72" fmla="*/ 0 w 595"/>
                <a:gd name="T73" fmla="*/ 0 h 608"/>
                <a:gd name="T74" fmla="*/ 0 w 595"/>
                <a:gd name="T75" fmla="*/ 0 h 608"/>
                <a:gd name="T76" fmla="*/ 0 w 595"/>
                <a:gd name="T77" fmla="*/ 0 h 608"/>
                <a:gd name="T78" fmla="*/ 0 w 595"/>
                <a:gd name="T79" fmla="*/ 0 h 608"/>
                <a:gd name="T80" fmla="*/ 0 w 595"/>
                <a:gd name="T81" fmla="*/ 0 h 608"/>
                <a:gd name="T82" fmla="*/ 0 w 595"/>
                <a:gd name="T83" fmla="*/ 0 h 608"/>
                <a:gd name="T84" fmla="*/ 0 w 595"/>
                <a:gd name="T85" fmla="*/ 0 h 608"/>
                <a:gd name="T86" fmla="*/ 0 w 595"/>
                <a:gd name="T87" fmla="*/ 0 h 608"/>
                <a:gd name="T88" fmla="*/ 0 w 595"/>
                <a:gd name="T89" fmla="*/ 0 h 608"/>
                <a:gd name="T90" fmla="*/ 0 w 595"/>
                <a:gd name="T91" fmla="*/ 0 h 608"/>
                <a:gd name="T92" fmla="*/ 0 w 595"/>
                <a:gd name="T93" fmla="*/ 0 h 608"/>
                <a:gd name="T94" fmla="*/ 0 w 595"/>
                <a:gd name="T95" fmla="*/ 0 h 608"/>
                <a:gd name="T96" fmla="*/ 0 w 595"/>
                <a:gd name="T97" fmla="*/ 0 h 608"/>
                <a:gd name="T98" fmla="*/ 0 w 595"/>
                <a:gd name="T99" fmla="*/ 0 h 608"/>
                <a:gd name="T100" fmla="*/ 0 w 595"/>
                <a:gd name="T101" fmla="*/ 0 h 608"/>
                <a:gd name="T102" fmla="*/ 0 w 595"/>
                <a:gd name="T103" fmla="*/ 0 h 6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5"/>
                <a:gd name="T157" fmla="*/ 0 h 608"/>
                <a:gd name="T158" fmla="*/ 595 w 595"/>
                <a:gd name="T159" fmla="*/ 608 h 6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5" h="608">
                  <a:moveTo>
                    <a:pt x="361" y="503"/>
                  </a:moveTo>
                  <a:lnTo>
                    <a:pt x="369" y="498"/>
                  </a:lnTo>
                  <a:lnTo>
                    <a:pt x="374" y="486"/>
                  </a:lnTo>
                  <a:lnTo>
                    <a:pt x="378" y="475"/>
                  </a:lnTo>
                  <a:lnTo>
                    <a:pt x="386" y="466"/>
                  </a:lnTo>
                  <a:lnTo>
                    <a:pt x="398" y="459"/>
                  </a:lnTo>
                  <a:lnTo>
                    <a:pt x="411" y="458"/>
                  </a:lnTo>
                  <a:lnTo>
                    <a:pt x="422" y="454"/>
                  </a:lnTo>
                  <a:lnTo>
                    <a:pt x="429" y="444"/>
                  </a:lnTo>
                  <a:lnTo>
                    <a:pt x="432" y="429"/>
                  </a:lnTo>
                  <a:lnTo>
                    <a:pt x="438" y="420"/>
                  </a:lnTo>
                  <a:lnTo>
                    <a:pt x="437" y="405"/>
                  </a:lnTo>
                  <a:lnTo>
                    <a:pt x="443" y="399"/>
                  </a:lnTo>
                  <a:lnTo>
                    <a:pt x="454" y="400"/>
                  </a:lnTo>
                  <a:lnTo>
                    <a:pt x="463" y="397"/>
                  </a:lnTo>
                  <a:lnTo>
                    <a:pt x="469" y="387"/>
                  </a:lnTo>
                  <a:lnTo>
                    <a:pt x="473" y="376"/>
                  </a:lnTo>
                  <a:lnTo>
                    <a:pt x="469" y="364"/>
                  </a:lnTo>
                  <a:lnTo>
                    <a:pt x="461" y="361"/>
                  </a:lnTo>
                  <a:lnTo>
                    <a:pt x="455" y="352"/>
                  </a:lnTo>
                  <a:lnTo>
                    <a:pt x="457" y="341"/>
                  </a:lnTo>
                  <a:lnTo>
                    <a:pt x="466" y="334"/>
                  </a:lnTo>
                  <a:lnTo>
                    <a:pt x="480" y="339"/>
                  </a:lnTo>
                  <a:lnTo>
                    <a:pt x="487" y="341"/>
                  </a:lnTo>
                  <a:lnTo>
                    <a:pt x="496" y="336"/>
                  </a:lnTo>
                  <a:lnTo>
                    <a:pt x="501" y="326"/>
                  </a:lnTo>
                  <a:lnTo>
                    <a:pt x="505" y="315"/>
                  </a:lnTo>
                  <a:lnTo>
                    <a:pt x="512" y="306"/>
                  </a:lnTo>
                  <a:lnTo>
                    <a:pt x="521" y="302"/>
                  </a:lnTo>
                  <a:lnTo>
                    <a:pt x="530" y="303"/>
                  </a:lnTo>
                  <a:lnTo>
                    <a:pt x="535" y="310"/>
                  </a:lnTo>
                  <a:lnTo>
                    <a:pt x="541" y="317"/>
                  </a:lnTo>
                  <a:lnTo>
                    <a:pt x="548" y="310"/>
                  </a:lnTo>
                  <a:lnTo>
                    <a:pt x="554" y="299"/>
                  </a:lnTo>
                  <a:lnTo>
                    <a:pt x="559" y="286"/>
                  </a:lnTo>
                  <a:lnTo>
                    <a:pt x="564" y="270"/>
                  </a:lnTo>
                  <a:lnTo>
                    <a:pt x="574" y="260"/>
                  </a:lnTo>
                  <a:lnTo>
                    <a:pt x="586" y="252"/>
                  </a:lnTo>
                  <a:lnTo>
                    <a:pt x="584" y="243"/>
                  </a:lnTo>
                  <a:lnTo>
                    <a:pt x="587" y="230"/>
                  </a:lnTo>
                  <a:lnTo>
                    <a:pt x="595" y="220"/>
                  </a:lnTo>
                  <a:lnTo>
                    <a:pt x="595" y="209"/>
                  </a:lnTo>
                  <a:lnTo>
                    <a:pt x="587" y="202"/>
                  </a:lnTo>
                  <a:lnTo>
                    <a:pt x="574" y="195"/>
                  </a:lnTo>
                  <a:lnTo>
                    <a:pt x="576" y="183"/>
                  </a:lnTo>
                  <a:lnTo>
                    <a:pt x="573" y="169"/>
                  </a:lnTo>
                  <a:lnTo>
                    <a:pt x="564" y="165"/>
                  </a:lnTo>
                  <a:lnTo>
                    <a:pt x="557" y="161"/>
                  </a:lnTo>
                  <a:lnTo>
                    <a:pt x="558" y="146"/>
                  </a:lnTo>
                  <a:lnTo>
                    <a:pt x="554" y="130"/>
                  </a:lnTo>
                  <a:lnTo>
                    <a:pt x="547" y="122"/>
                  </a:lnTo>
                  <a:lnTo>
                    <a:pt x="538" y="114"/>
                  </a:lnTo>
                  <a:lnTo>
                    <a:pt x="529" y="112"/>
                  </a:lnTo>
                  <a:lnTo>
                    <a:pt x="531" y="103"/>
                  </a:lnTo>
                  <a:lnTo>
                    <a:pt x="540" y="102"/>
                  </a:lnTo>
                  <a:lnTo>
                    <a:pt x="549" y="101"/>
                  </a:lnTo>
                  <a:lnTo>
                    <a:pt x="555" y="91"/>
                  </a:lnTo>
                  <a:lnTo>
                    <a:pt x="553" y="81"/>
                  </a:lnTo>
                  <a:lnTo>
                    <a:pt x="547" y="77"/>
                  </a:lnTo>
                  <a:lnTo>
                    <a:pt x="541" y="74"/>
                  </a:lnTo>
                  <a:lnTo>
                    <a:pt x="544" y="66"/>
                  </a:lnTo>
                  <a:lnTo>
                    <a:pt x="551" y="56"/>
                  </a:lnTo>
                  <a:lnTo>
                    <a:pt x="554" y="42"/>
                  </a:lnTo>
                  <a:lnTo>
                    <a:pt x="551" y="33"/>
                  </a:lnTo>
                  <a:lnTo>
                    <a:pt x="555" y="22"/>
                  </a:lnTo>
                  <a:lnTo>
                    <a:pt x="558" y="8"/>
                  </a:lnTo>
                  <a:lnTo>
                    <a:pt x="544" y="3"/>
                  </a:lnTo>
                  <a:lnTo>
                    <a:pt x="531" y="8"/>
                  </a:lnTo>
                  <a:lnTo>
                    <a:pt x="526" y="17"/>
                  </a:lnTo>
                  <a:lnTo>
                    <a:pt x="515" y="19"/>
                  </a:lnTo>
                  <a:lnTo>
                    <a:pt x="510" y="26"/>
                  </a:lnTo>
                  <a:lnTo>
                    <a:pt x="505" y="35"/>
                  </a:lnTo>
                  <a:lnTo>
                    <a:pt x="498" y="39"/>
                  </a:lnTo>
                  <a:lnTo>
                    <a:pt x="492" y="29"/>
                  </a:lnTo>
                  <a:lnTo>
                    <a:pt x="487" y="17"/>
                  </a:lnTo>
                  <a:lnTo>
                    <a:pt x="481" y="6"/>
                  </a:lnTo>
                  <a:lnTo>
                    <a:pt x="477" y="0"/>
                  </a:lnTo>
                  <a:lnTo>
                    <a:pt x="469" y="2"/>
                  </a:lnTo>
                  <a:lnTo>
                    <a:pt x="463" y="9"/>
                  </a:lnTo>
                  <a:lnTo>
                    <a:pt x="459" y="20"/>
                  </a:lnTo>
                  <a:lnTo>
                    <a:pt x="453" y="14"/>
                  </a:lnTo>
                  <a:lnTo>
                    <a:pt x="447" y="8"/>
                  </a:lnTo>
                  <a:lnTo>
                    <a:pt x="438" y="12"/>
                  </a:lnTo>
                  <a:lnTo>
                    <a:pt x="432" y="22"/>
                  </a:lnTo>
                  <a:lnTo>
                    <a:pt x="423" y="30"/>
                  </a:lnTo>
                  <a:lnTo>
                    <a:pt x="421" y="39"/>
                  </a:lnTo>
                  <a:lnTo>
                    <a:pt x="429" y="52"/>
                  </a:lnTo>
                  <a:lnTo>
                    <a:pt x="432" y="67"/>
                  </a:lnTo>
                  <a:lnTo>
                    <a:pt x="435" y="88"/>
                  </a:lnTo>
                  <a:lnTo>
                    <a:pt x="430" y="102"/>
                  </a:lnTo>
                  <a:lnTo>
                    <a:pt x="423" y="112"/>
                  </a:lnTo>
                  <a:lnTo>
                    <a:pt x="412" y="113"/>
                  </a:lnTo>
                  <a:lnTo>
                    <a:pt x="401" y="116"/>
                  </a:lnTo>
                  <a:lnTo>
                    <a:pt x="393" y="124"/>
                  </a:lnTo>
                  <a:lnTo>
                    <a:pt x="383" y="134"/>
                  </a:lnTo>
                  <a:lnTo>
                    <a:pt x="373" y="139"/>
                  </a:lnTo>
                  <a:lnTo>
                    <a:pt x="364" y="138"/>
                  </a:lnTo>
                  <a:lnTo>
                    <a:pt x="358" y="132"/>
                  </a:lnTo>
                  <a:lnTo>
                    <a:pt x="354" y="121"/>
                  </a:lnTo>
                  <a:lnTo>
                    <a:pt x="358" y="111"/>
                  </a:lnTo>
                  <a:lnTo>
                    <a:pt x="352" y="101"/>
                  </a:lnTo>
                  <a:lnTo>
                    <a:pt x="347" y="89"/>
                  </a:lnTo>
                  <a:lnTo>
                    <a:pt x="348" y="77"/>
                  </a:lnTo>
                  <a:lnTo>
                    <a:pt x="353" y="64"/>
                  </a:lnTo>
                  <a:lnTo>
                    <a:pt x="351" y="53"/>
                  </a:lnTo>
                  <a:lnTo>
                    <a:pt x="341" y="46"/>
                  </a:lnTo>
                  <a:lnTo>
                    <a:pt x="328" y="42"/>
                  </a:lnTo>
                  <a:lnTo>
                    <a:pt x="320" y="34"/>
                  </a:lnTo>
                  <a:lnTo>
                    <a:pt x="315" y="20"/>
                  </a:lnTo>
                  <a:lnTo>
                    <a:pt x="308" y="11"/>
                  </a:lnTo>
                  <a:lnTo>
                    <a:pt x="296" y="9"/>
                  </a:lnTo>
                  <a:lnTo>
                    <a:pt x="287" y="15"/>
                  </a:lnTo>
                  <a:lnTo>
                    <a:pt x="289" y="31"/>
                  </a:lnTo>
                  <a:lnTo>
                    <a:pt x="282" y="44"/>
                  </a:lnTo>
                  <a:lnTo>
                    <a:pt x="274" y="50"/>
                  </a:lnTo>
                  <a:lnTo>
                    <a:pt x="268" y="61"/>
                  </a:lnTo>
                  <a:lnTo>
                    <a:pt x="257" y="67"/>
                  </a:lnTo>
                  <a:lnTo>
                    <a:pt x="246" y="73"/>
                  </a:lnTo>
                  <a:lnTo>
                    <a:pt x="239" y="81"/>
                  </a:lnTo>
                  <a:lnTo>
                    <a:pt x="225" y="83"/>
                  </a:lnTo>
                  <a:lnTo>
                    <a:pt x="212" y="79"/>
                  </a:lnTo>
                  <a:lnTo>
                    <a:pt x="200" y="81"/>
                  </a:lnTo>
                  <a:lnTo>
                    <a:pt x="186" y="85"/>
                  </a:lnTo>
                  <a:lnTo>
                    <a:pt x="176" y="92"/>
                  </a:lnTo>
                  <a:lnTo>
                    <a:pt x="168" y="102"/>
                  </a:lnTo>
                  <a:lnTo>
                    <a:pt x="157" y="110"/>
                  </a:lnTo>
                  <a:lnTo>
                    <a:pt x="153" y="117"/>
                  </a:lnTo>
                  <a:lnTo>
                    <a:pt x="152" y="129"/>
                  </a:lnTo>
                  <a:lnTo>
                    <a:pt x="157" y="144"/>
                  </a:lnTo>
                  <a:lnTo>
                    <a:pt x="152" y="156"/>
                  </a:lnTo>
                  <a:lnTo>
                    <a:pt x="142" y="163"/>
                  </a:lnTo>
                  <a:lnTo>
                    <a:pt x="126" y="166"/>
                  </a:lnTo>
                  <a:lnTo>
                    <a:pt x="109" y="172"/>
                  </a:lnTo>
                  <a:lnTo>
                    <a:pt x="92" y="176"/>
                  </a:lnTo>
                  <a:lnTo>
                    <a:pt x="79" y="182"/>
                  </a:lnTo>
                  <a:lnTo>
                    <a:pt x="65" y="185"/>
                  </a:lnTo>
                  <a:lnTo>
                    <a:pt x="54" y="182"/>
                  </a:lnTo>
                  <a:lnTo>
                    <a:pt x="43" y="176"/>
                  </a:lnTo>
                  <a:lnTo>
                    <a:pt x="31" y="179"/>
                  </a:lnTo>
                  <a:lnTo>
                    <a:pt x="24" y="188"/>
                  </a:lnTo>
                  <a:lnTo>
                    <a:pt x="21" y="202"/>
                  </a:lnTo>
                  <a:lnTo>
                    <a:pt x="28" y="214"/>
                  </a:lnTo>
                  <a:lnTo>
                    <a:pt x="39" y="224"/>
                  </a:lnTo>
                  <a:lnTo>
                    <a:pt x="45" y="236"/>
                  </a:lnTo>
                  <a:lnTo>
                    <a:pt x="46" y="247"/>
                  </a:lnTo>
                  <a:lnTo>
                    <a:pt x="58" y="252"/>
                  </a:lnTo>
                  <a:lnTo>
                    <a:pt x="68" y="262"/>
                  </a:lnTo>
                  <a:lnTo>
                    <a:pt x="69" y="277"/>
                  </a:lnTo>
                  <a:lnTo>
                    <a:pt x="63" y="292"/>
                  </a:lnTo>
                  <a:lnTo>
                    <a:pt x="60" y="308"/>
                  </a:lnTo>
                  <a:lnTo>
                    <a:pt x="54" y="324"/>
                  </a:lnTo>
                  <a:lnTo>
                    <a:pt x="47" y="337"/>
                  </a:lnTo>
                  <a:lnTo>
                    <a:pt x="40" y="352"/>
                  </a:lnTo>
                  <a:lnTo>
                    <a:pt x="31" y="366"/>
                  </a:lnTo>
                  <a:lnTo>
                    <a:pt x="19" y="375"/>
                  </a:lnTo>
                  <a:lnTo>
                    <a:pt x="10" y="388"/>
                  </a:lnTo>
                  <a:lnTo>
                    <a:pt x="8" y="400"/>
                  </a:lnTo>
                  <a:lnTo>
                    <a:pt x="13" y="417"/>
                  </a:lnTo>
                  <a:lnTo>
                    <a:pt x="9" y="430"/>
                  </a:lnTo>
                  <a:lnTo>
                    <a:pt x="4" y="443"/>
                  </a:lnTo>
                  <a:lnTo>
                    <a:pt x="0" y="460"/>
                  </a:lnTo>
                  <a:lnTo>
                    <a:pt x="2" y="474"/>
                  </a:lnTo>
                  <a:lnTo>
                    <a:pt x="6" y="488"/>
                  </a:lnTo>
                  <a:lnTo>
                    <a:pt x="15" y="495"/>
                  </a:lnTo>
                  <a:lnTo>
                    <a:pt x="25" y="504"/>
                  </a:lnTo>
                  <a:lnTo>
                    <a:pt x="31" y="515"/>
                  </a:lnTo>
                  <a:lnTo>
                    <a:pt x="37" y="528"/>
                  </a:lnTo>
                  <a:lnTo>
                    <a:pt x="36" y="540"/>
                  </a:lnTo>
                  <a:lnTo>
                    <a:pt x="35" y="553"/>
                  </a:lnTo>
                  <a:lnTo>
                    <a:pt x="47" y="560"/>
                  </a:lnTo>
                  <a:lnTo>
                    <a:pt x="57" y="568"/>
                  </a:lnTo>
                  <a:lnTo>
                    <a:pt x="57" y="579"/>
                  </a:lnTo>
                  <a:lnTo>
                    <a:pt x="60" y="594"/>
                  </a:lnTo>
                  <a:lnTo>
                    <a:pt x="74" y="604"/>
                  </a:lnTo>
                  <a:lnTo>
                    <a:pt x="82" y="608"/>
                  </a:lnTo>
                  <a:lnTo>
                    <a:pt x="90" y="604"/>
                  </a:lnTo>
                  <a:lnTo>
                    <a:pt x="93" y="594"/>
                  </a:lnTo>
                  <a:lnTo>
                    <a:pt x="102" y="590"/>
                  </a:lnTo>
                  <a:lnTo>
                    <a:pt x="112" y="593"/>
                  </a:lnTo>
                  <a:lnTo>
                    <a:pt x="113" y="583"/>
                  </a:lnTo>
                  <a:lnTo>
                    <a:pt x="117" y="574"/>
                  </a:lnTo>
                  <a:lnTo>
                    <a:pt x="126" y="571"/>
                  </a:lnTo>
                  <a:lnTo>
                    <a:pt x="140" y="567"/>
                  </a:lnTo>
                  <a:lnTo>
                    <a:pt x="151" y="561"/>
                  </a:lnTo>
                  <a:lnTo>
                    <a:pt x="163" y="553"/>
                  </a:lnTo>
                  <a:lnTo>
                    <a:pt x="173" y="549"/>
                  </a:lnTo>
                  <a:lnTo>
                    <a:pt x="180" y="540"/>
                  </a:lnTo>
                  <a:lnTo>
                    <a:pt x="190" y="531"/>
                  </a:lnTo>
                  <a:lnTo>
                    <a:pt x="201" y="527"/>
                  </a:lnTo>
                  <a:lnTo>
                    <a:pt x="213" y="525"/>
                  </a:lnTo>
                  <a:lnTo>
                    <a:pt x="224" y="522"/>
                  </a:lnTo>
                  <a:lnTo>
                    <a:pt x="236" y="525"/>
                  </a:lnTo>
                  <a:lnTo>
                    <a:pt x="247" y="523"/>
                  </a:lnTo>
                  <a:lnTo>
                    <a:pt x="257" y="517"/>
                  </a:lnTo>
                  <a:lnTo>
                    <a:pt x="265" y="508"/>
                  </a:lnTo>
                  <a:lnTo>
                    <a:pt x="275" y="501"/>
                  </a:lnTo>
                  <a:lnTo>
                    <a:pt x="286" y="497"/>
                  </a:lnTo>
                  <a:lnTo>
                    <a:pt x="292" y="489"/>
                  </a:lnTo>
                  <a:lnTo>
                    <a:pt x="296" y="478"/>
                  </a:lnTo>
                  <a:lnTo>
                    <a:pt x="304" y="470"/>
                  </a:lnTo>
                  <a:lnTo>
                    <a:pt x="308" y="458"/>
                  </a:lnTo>
                  <a:lnTo>
                    <a:pt x="309" y="446"/>
                  </a:lnTo>
                  <a:lnTo>
                    <a:pt x="315" y="441"/>
                  </a:lnTo>
                  <a:lnTo>
                    <a:pt x="324" y="448"/>
                  </a:lnTo>
                  <a:lnTo>
                    <a:pt x="331" y="458"/>
                  </a:lnTo>
                  <a:lnTo>
                    <a:pt x="337" y="468"/>
                  </a:lnTo>
                  <a:lnTo>
                    <a:pt x="342" y="485"/>
                  </a:lnTo>
                  <a:lnTo>
                    <a:pt x="352" y="496"/>
                  </a:lnTo>
                  <a:lnTo>
                    <a:pt x="361" y="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" name="Group 25"/>
          <p:cNvGrpSpPr>
            <a:grpSpLocks noChangeAspect="1"/>
          </p:cNvGrpSpPr>
          <p:nvPr/>
        </p:nvGrpSpPr>
        <p:grpSpPr bwMode="auto">
          <a:xfrm>
            <a:off x="4833397" y="1924989"/>
            <a:ext cx="3510593" cy="3026621"/>
            <a:chOff x="3806" y="1474"/>
            <a:chExt cx="1258" cy="1244"/>
          </a:xfrm>
          <a:solidFill>
            <a:schemeClr val="accent1"/>
          </a:solidFill>
        </p:grpSpPr>
        <p:sp>
          <p:nvSpPr>
            <p:cNvPr id="48" name="Freeform 26"/>
            <p:cNvSpPr>
              <a:spLocks noChangeAspect="1"/>
            </p:cNvSpPr>
            <p:nvPr/>
          </p:nvSpPr>
          <p:spPr bwMode="auto">
            <a:xfrm>
              <a:off x="4404" y="1474"/>
              <a:ext cx="108" cy="105"/>
            </a:xfrm>
            <a:custGeom>
              <a:avLst/>
              <a:gdLst>
                <a:gd name="T0" fmla="*/ 0 w 108"/>
                <a:gd name="T1" fmla="*/ 54 h 105"/>
                <a:gd name="T2" fmla="*/ 9 w 108"/>
                <a:gd name="T3" fmla="*/ 47 h 105"/>
                <a:gd name="T4" fmla="*/ 13 w 108"/>
                <a:gd name="T5" fmla="*/ 37 h 105"/>
                <a:gd name="T6" fmla="*/ 25 w 108"/>
                <a:gd name="T7" fmla="*/ 34 h 105"/>
                <a:gd name="T8" fmla="*/ 32 w 108"/>
                <a:gd name="T9" fmla="*/ 27 h 105"/>
                <a:gd name="T10" fmla="*/ 42 w 108"/>
                <a:gd name="T11" fmla="*/ 17 h 105"/>
                <a:gd name="T12" fmla="*/ 58 w 108"/>
                <a:gd name="T13" fmla="*/ 14 h 105"/>
                <a:gd name="T14" fmla="*/ 64 w 108"/>
                <a:gd name="T15" fmla="*/ 5 h 105"/>
                <a:gd name="T16" fmla="*/ 74 w 108"/>
                <a:gd name="T17" fmla="*/ 0 h 105"/>
                <a:gd name="T18" fmla="*/ 78 w 108"/>
                <a:gd name="T19" fmla="*/ 6 h 105"/>
                <a:gd name="T20" fmla="*/ 80 w 108"/>
                <a:gd name="T21" fmla="*/ 19 h 105"/>
                <a:gd name="T22" fmla="*/ 86 w 108"/>
                <a:gd name="T23" fmla="*/ 26 h 105"/>
                <a:gd name="T24" fmla="*/ 94 w 108"/>
                <a:gd name="T25" fmla="*/ 34 h 105"/>
                <a:gd name="T26" fmla="*/ 91 w 108"/>
                <a:gd name="T27" fmla="*/ 48 h 105"/>
                <a:gd name="T28" fmla="*/ 92 w 108"/>
                <a:gd name="T29" fmla="*/ 66 h 105"/>
                <a:gd name="T30" fmla="*/ 94 w 108"/>
                <a:gd name="T31" fmla="*/ 77 h 105"/>
                <a:gd name="T32" fmla="*/ 104 w 108"/>
                <a:gd name="T33" fmla="*/ 85 h 105"/>
                <a:gd name="T34" fmla="*/ 108 w 108"/>
                <a:gd name="T35" fmla="*/ 101 h 105"/>
                <a:gd name="T36" fmla="*/ 97 w 108"/>
                <a:gd name="T37" fmla="*/ 105 h 105"/>
                <a:gd name="T38" fmla="*/ 85 w 108"/>
                <a:gd name="T39" fmla="*/ 105 h 105"/>
                <a:gd name="T40" fmla="*/ 81 w 108"/>
                <a:gd name="T41" fmla="*/ 102 h 105"/>
                <a:gd name="T42" fmla="*/ 76 w 108"/>
                <a:gd name="T43" fmla="*/ 98 h 105"/>
                <a:gd name="T44" fmla="*/ 70 w 108"/>
                <a:gd name="T45" fmla="*/ 93 h 105"/>
                <a:gd name="T46" fmla="*/ 66 w 108"/>
                <a:gd name="T47" fmla="*/ 94 h 105"/>
                <a:gd name="T48" fmla="*/ 61 w 108"/>
                <a:gd name="T49" fmla="*/ 94 h 105"/>
                <a:gd name="T50" fmla="*/ 57 w 108"/>
                <a:gd name="T51" fmla="*/ 97 h 105"/>
                <a:gd name="T52" fmla="*/ 52 w 108"/>
                <a:gd name="T53" fmla="*/ 100 h 105"/>
                <a:gd name="T54" fmla="*/ 46 w 108"/>
                <a:gd name="T55" fmla="*/ 102 h 105"/>
                <a:gd name="T56" fmla="*/ 39 w 108"/>
                <a:gd name="T57" fmla="*/ 104 h 105"/>
                <a:gd name="T58" fmla="*/ 35 w 108"/>
                <a:gd name="T59" fmla="*/ 102 h 105"/>
                <a:gd name="T60" fmla="*/ 29 w 108"/>
                <a:gd name="T61" fmla="*/ 100 h 105"/>
                <a:gd name="T62" fmla="*/ 25 w 108"/>
                <a:gd name="T63" fmla="*/ 98 h 105"/>
                <a:gd name="T64" fmla="*/ 20 w 108"/>
                <a:gd name="T65" fmla="*/ 93 h 105"/>
                <a:gd name="T66" fmla="*/ 18 w 108"/>
                <a:gd name="T67" fmla="*/ 88 h 105"/>
                <a:gd name="T68" fmla="*/ 15 w 108"/>
                <a:gd name="T69" fmla="*/ 82 h 105"/>
                <a:gd name="T70" fmla="*/ 13 w 108"/>
                <a:gd name="T71" fmla="*/ 74 h 105"/>
                <a:gd name="T72" fmla="*/ 11 w 108"/>
                <a:gd name="T73" fmla="*/ 67 h 105"/>
                <a:gd name="T74" fmla="*/ 8 w 108"/>
                <a:gd name="T75" fmla="*/ 64 h 105"/>
                <a:gd name="T76" fmla="*/ 3 w 108"/>
                <a:gd name="T77" fmla="*/ 61 h 105"/>
                <a:gd name="T78" fmla="*/ 2 w 108"/>
                <a:gd name="T79" fmla="*/ 58 h 105"/>
                <a:gd name="T80" fmla="*/ 0 w 108"/>
                <a:gd name="T81" fmla="*/ 54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105"/>
                <a:gd name="T125" fmla="*/ 108 w 108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105">
                  <a:moveTo>
                    <a:pt x="0" y="54"/>
                  </a:moveTo>
                  <a:lnTo>
                    <a:pt x="9" y="47"/>
                  </a:lnTo>
                  <a:lnTo>
                    <a:pt x="13" y="37"/>
                  </a:lnTo>
                  <a:lnTo>
                    <a:pt x="25" y="34"/>
                  </a:lnTo>
                  <a:lnTo>
                    <a:pt x="32" y="27"/>
                  </a:lnTo>
                  <a:lnTo>
                    <a:pt x="42" y="17"/>
                  </a:lnTo>
                  <a:lnTo>
                    <a:pt x="58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78" y="6"/>
                  </a:lnTo>
                  <a:lnTo>
                    <a:pt x="80" y="19"/>
                  </a:lnTo>
                  <a:lnTo>
                    <a:pt x="86" y="26"/>
                  </a:lnTo>
                  <a:lnTo>
                    <a:pt x="94" y="34"/>
                  </a:lnTo>
                  <a:lnTo>
                    <a:pt x="91" y="48"/>
                  </a:lnTo>
                  <a:lnTo>
                    <a:pt x="92" y="66"/>
                  </a:lnTo>
                  <a:lnTo>
                    <a:pt x="94" y="77"/>
                  </a:lnTo>
                  <a:lnTo>
                    <a:pt x="104" y="85"/>
                  </a:lnTo>
                  <a:lnTo>
                    <a:pt x="108" y="101"/>
                  </a:lnTo>
                  <a:lnTo>
                    <a:pt x="97" y="105"/>
                  </a:lnTo>
                  <a:lnTo>
                    <a:pt x="85" y="105"/>
                  </a:lnTo>
                  <a:lnTo>
                    <a:pt x="81" y="102"/>
                  </a:lnTo>
                  <a:lnTo>
                    <a:pt x="76" y="98"/>
                  </a:lnTo>
                  <a:lnTo>
                    <a:pt x="70" y="93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46" y="102"/>
                  </a:lnTo>
                  <a:lnTo>
                    <a:pt x="39" y="104"/>
                  </a:lnTo>
                  <a:lnTo>
                    <a:pt x="35" y="102"/>
                  </a:lnTo>
                  <a:lnTo>
                    <a:pt x="29" y="100"/>
                  </a:lnTo>
                  <a:lnTo>
                    <a:pt x="25" y="98"/>
                  </a:lnTo>
                  <a:lnTo>
                    <a:pt x="20" y="93"/>
                  </a:lnTo>
                  <a:lnTo>
                    <a:pt x="18" y="88"/>
                  </a:lnTo>
                  <a:lnTo>
                    <a:pt x="15" y="82"/>
                  </a:lnTo>
                  <a:lnTo>
                    <a:pt x="13" y="74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27"/>
            <p:cNvSpPr>
              <a:spLocks noChangeAspect="1"/>
            </p:cNvSpPr>
            <p:nvPr/>
          </p:nvSpPr>
          <p:spPr bwMode="auto">
            <a:xfrm>
              <a:off x="4939" y="1770"/>
              <a:ext cx="125" cy="96"/>
            </a:xfrm>
            <a:custGeom>
              <a:avLst/>
              <a:gdLst>
                <a:gd name="T0" fmla="*/ 84 w 125"/>
                <a:gd name="T1" fmla="*/ 3 h 96"/>
                <a:gd name="T2" fmla="*/ 94 w 125"/>
                <a:gd name="T3" fmla="*/ 10 h 96"/>
                <a:gd name="T4" fmla="*/ 100 w 125"/>
                <a:gd name="T5" fmla="*/ 20 h 96"/>
                <a:gd name="T6" fmla="*/ 97 w 125"/>
                <a:gd name="T7" fmla="*/ 30 h 96"/>
                <a:gd name="T8" fmla="*/ 96 w 125"/>
                <a:gd name="T9" fmla="*/ 36 h 96"/>
                <a:gd name="T10" fmla="*/ 99 w 125"/>
                <a:gd name="T11" fmla="*/ 41 h 96"/>
                <a:gd name="T12" fmla="*/ 108 w 125"/>
                <a:gd name="T13" fmla="*/ 43 h 96"/>
                <a:gd name="T14" fmla="*/ 117 w 125"/>
                <a:gd name="T15" fmla="*/ 50 h 96"/>
                <a:gd name="T16" fmla="*/ 123 w 125"/>
                <a:gd name="T17" fmla="*/ 60 h 96"/>
                <a:gd name="T18" fmla="*/ 125 w 125"/>
                <a:gd name="T19" fmla="*/ 72 h 96"/>
                <a:gd name="T20" fmla="*/ 123 w 125"/>
                <a:gd name="T21" fmla="*/ 81 h 96"/>
                <a:gd name="T22" fmla="*/ 117 w 125"/>
                <a:gd name="T23" fmla="*/ 86 h 96"/>
                <a:gd name="T24" fmla="*/ 108 w 125"/>
                <a:gd name="T25" fmla="*/ 90 h 96"/>
                <a:gd name="T26" fmla="*/ 100 w 125"/>
                <a:gd name="T27" fmla="*/ 87 h 96"/>
                <a:gd name="T28" fmla="*/ 89 w 125"/>
                <a:gd name="T29" fmla="*/ 81 h 96"/>
                <a:gd name="T30" fmla="*/ 82 w 125"/>
                <a:gd name="T31" fmla="*/ 79 h 96"/>
                <a:gd name="T32" fmla="*/ 75 w 125"/>
                <a:gd name="T33" fmla="*/ 81 h 96"/>
                <a:gd name="T34" fmla="*/ 72 w 125"/>
                <a:gd name="T35" fmla="*/ 87 h 96"/>
                <a:gd name="T36" fmla="*/ 67 w 125"/>
                <a:gd name="T37" fmla="*/ 93 h 96"/>
                <a:gd name="T38" fmla="*/ 60 w 125"/>
                <a:gd name="T39" fmla="*/ 96 h 96"/>
                <a:gd name="T40" fmla="*/ 52 w 125"/>
                <a:gd name="T41" fmla="*/ 93 h 96"/>
                <a:gd name="T42" fmla="*/ 46 w 125"/>
                <a:gd name="T43" fmla="*/ 87 h 96"/>
                <a:gd name="T44" fmla="*/ 40 w 125"/>
                <a:gd name="T45" fmla="*/ 82 h 96"/>
                <a:gd name="T46" fmla="*/ 33 w 125"/>
                <a:gd name="T47" fmla="*/ 82 h 96"/>
                <a:gd name="T48" fmla="*/ 27 w 125"/>
                <a:gd name="T49" fmla="*/ 87 h 96"/>
                <a:gd name="T50" fmla="*/ 18 w 125"/>
                <a:gd name="T51" fmla="*/ 91 h 96"/>
                <a:gd name="T52" fmla="*/ 11 w 125"/>
                <a:gd name="T53" fmla="*/ 92 h 96"/>
                <a:gd name="T54" fmla="*/ 3 w 125"/>
                <a:gd name="T55" fmla="*/ 88 h 96"/>
                <a:gd name="T56" fmla="*/ 0 w 125"/>
                <a:gd name="T57" fmla="*/ 79 h 96"/>
                <a:gd name="T58" fmla="*/ 2 w 125"/>
                <a:gd name="T59" fmla="*/ 65 h 96"/>
                <a:gd name="T60" fmla="*/ 8 w 125"/>
                <a:gd name="T61" fmla="*/ 50 h 96"/>
                <a:gd name="T62" fmla="*/ 11 w 125"/>
                <a:gd name="T63" fmla="*/ 38 h 96"/>
                <a:gd name="T64" fmla="*/ 8 w 125"/>
                <a:gd name="T65" fmla="*/ 27 h 96"/>
                <a:gd name="T66" fmla="*/ 11 w 125"/>
                <a:gd name="T67" fmla="*/ 19 h 96"/>
                <a:gd name="T68" fmla="*/ 19 w 125"/>
                <a:gd name="T69" fmla="*/ 14 h 96"/>
                <a:gd name="T70" fmla="*/ 28 w 125"/>
                <a:gd name="T71" fmla="*/ 16 h 96"/>
                <a:gd name="T72" fmla="*/ 32 w 125"/>
                <a:gd name="T73" fmla="*/ 19 h 96"/>
                <a:gd name="T74" fmla="*/ 34 w 125"/>
                <a:gd name="T75" fmla="*/ 10 h 96"/>
                <a:gd name="T76" fmla="*/ 40 w 125"/>
                <a:gd name="T77" fmla="*/ 4 h 96"/>
                <a:gd name="T78" fmla="*/ 50 w 125"/>
                <a:gd name="T79" fmla="*/ 1 h 96"/>
                <a:gd name="T80" fmla="*/ 62 w 125"/>
                <a:gd name="T81" fmla="*/ 5 h 96"/>
                <a:gd name="T82" fmla="*/ 66 w 125"/>
                <a:gd name="T83" fmla="*/ 5 h 96"/>
                <a:gd name="T84" fmla="*/ 69 w 125"/>
                <a:gd name="T85" fmla="*/ 0 h 96"/>
                <a:gd name="T86" fmla="*/ 84 w 125"/>
                <a:gd name="T87" fmla="*/ 3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"/>
                <a:gd name="T133" fmla="*/ 0 h 96"/>
                <a:gd name="T134" fmla="*/ 125 w 125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" h="96">
                  <a:moveTo>
                    <a:pt x="84" y="3"/>
                  </a:moveTo>
                  <a:lnTo>
                    <a:pt x="94" y="10"/>
                  </a:lnTo>
                  <a:lnTo>
                    <a:pt x="100" y="20"/>
                  </a:lnTo>
                  <a:lnTo>
                    <a:pt x="97" y="30"/>
                  </a:lnTo>
                  <a:lnTo>
                    <a:pt x="96" y="36"/>
                  </a:lnTo>
                  <a:lnTo>
                    <a:pt x="99" y="41"/>
                  </a:lnTo>
                  <a:lnTo>
                    <a:pt x="108" y="43"/>
                  </a:lnTo>
                  <a:lnTo>
                    <a:pt x="117" y="50"/>
                  </a:lnTo>
                  <a:lnTo>
                    <a:pt x="123" y="60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17" y="86"/>
                  </a:lnTo>
                  <a:lnTo>
                    <a:pt x="108" y="90"/>
                  </a:lnTo>
                  <a:lnTo>
                    <a:pt x="100" y="87"/>
                  </a:lnTo>
                  <a:lnTo>
                    <a:pt x="89" y="81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3"/>
                  </a:lnTo>
                  <a:lnTo>
                    <a:pt x="46" y="87"/>
                  </a:lnTo>
                  <a:lnTo>
                    <a:pt x="40" y="82"/>
                  </a:lnTo>
                  <a:lnTo>
                    <a:pt x="33" y="82"/>
                  </a:lnTo>
                  <a:lnTo>
                    <a:pt x="27" y="87"/>
                  </a:lnTo>
                  <a:lnTo>
                    <a:pt x="18" y="91"/>
                  </a:lnTo>
                  <a:lnTo>
                    <a:pt x="11" y="92"/>
                  </a:lnTo>
                  <a:lnTo>
                    <a:pt x="3" y="88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8" y="50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11" y="1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2" y="19"/>
                  </a:lnTo>
                  <a:lnTo>
                    <a:pt x="34" y="10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9" y="0"/>
                  </a:lnTo>
                  <a:lnTo>
                    <a:pt x="84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8"/>
            <p:cNvSpPr>
              <a:spLocks noChangeAspect="1"/>
            </p:cNvSpPr>
            <p:nvPr/>
          </p:nvSpPr>
          <p:spPr bwMode="auto">
            <a:xfrm>
              <a:off x="3806" y="2578"/>
              <a:ext cx="170" cy="140"/>
            </a:xfrm>
            <a:custGeom>
              <a:avLst/>
              <a:gdLst>
                <a:gd name="T0" fmla="*/ 5 w 170"/>
                <a:gd name="T1" fmla="*/ 34 h 140"/>
                <a:gd name="T2" fmla="*/ 11 w 170"/>
                <a:gd name="T3" fmla="*/ 41 h 140"/>
                <a:gd name="T4" fmla="*/ 20 w 170"/>
                <a:gd name="T5" fmla="*/ 47 h 140"/>
                <a:gd name="T6" fmla="*/ 25 w 170"/>
                <a:gd name="T7" fmla="*/ 60 h 140"/>
                <a:gd name="T8" fmla="*/ 28 w 170"/>
                <a:gd name="T9" fmla="*/ 74 h 140"/>
                <a:gd name="T10" fmla="*/ 31 w 170"/>
                <a:gd name="T11" fmla="*/ 88 h 140"/>
                <a:gd name="T12" fmla="*/ 35 w 170"/>
                <a:gd name="T13" fmla="*/ 99 h 140"/>
                <a:gd name="T14" fmla="*/ 44 w 170"/>
                <a:gd name="T15" fmla="*/ 108 h 140"/>
                <a:gd name="T16" fmla="*/ 53 w 170"/>
                <a:gd name="T17" fmla="*/ 113 h 140"/>
                <a:gd name="T18" fmla="*/ 63 w 170"/>
                <a:gd name="T19" fmla="*/ 111 h 140"/>
                <a:gd name="T20" fmla="*/ 78 w 170"/>
                <a:gd name="T21" fmla="*/ 110 h 140"/>
                <a:gd name="T22" fmla="*/ 94 w 170"/>
                <a:gd name="T23" fmla="*/ 111 h 140"/>
                <a:gd name="T24" fmla="*/ 103 w 170"/>
                <a:gd name="T25" fmla="*/ 117 h 140"/>
                <a:gd name="T26" fmla="*/ 112 w 170"/>
                <a:gd name="T27" fmla="*/ 124 h 140"/>
                <a:gd name="T28" fmla="*/ 116 w 170"/>
                <a:gd name="T29" fmla="*/ 135 h 140"/>
                <a:gd name="T30" fmla="*/ 127 w 170"/>
                <a:gd name="T31" fmla="*/ 139 h 140"/>
                <a:gd name="T32" fmla="*/ 138 w 170"/>
                <a:gd name="T33" fmla="*/ 135 h 140"/>
                <a:gd name="T34" fmla="*/ 149 w 170"/>
                <a:gd name="T35" fmla="*/ 140 h 140"/>
                <a:gd name="T36" fmla="*/ 157 w 170"/>
                <a:gd name="T37" fmla="*/ 138 h 140"/>
                <a:gd name="T38" fmla="*/ 170 w 170"/>
                <a:gd name="T39" fmla="*/ 139 h 140"/>
                <a:gd name="T40" fmla="*/ 164 w 170"/>
                <a:gd name="T41" fmla="*/ 128 h 140"/>
                <a:gd name="T42" fmla="*/ 161 w 170"/>
                <a:gd name="T43" fmla="*/ 113 h 140"/>
                <a:gd name="T44" fmla="*/ 160 w 170"/>
                <a:gd name="T45" fmla="*/ 101 h 140"/>
                <a:gd name="T46" fmla="*/ 166 w 170"/>
                <a:gd name="T47" fmla="*/ 91 h 140"/>
                <a:gd name="T48" fmla="*/ 166 w 170"/>
                <a:gd name="T49" fmla="*/ 78 h 140"/>
                <a:gd name="T50" fmla="*/ 161 w 170"/>
                <a:gd name="T51" fmla="*/ 69 h 140"/>
                <a:gd name="T52" fmla="*/ 158 w 170"/>
                <a:gd name="T53" fmla="*/ 56 h 140"/>
                <a:gd name="T54" fmla="*/ 163 w 170"/>
                <a:gd name="T55" fmla="*/ 44 h 140"/>
                <a:gd name="T56" fmla="*/ 162 w 170"/>
                <a:gd name="T57" fmla="*/ 32 h 140"/>
                <a:gd name="T58" fmla="*/ 155 w 170"/>
                <a:gd name="T59" fmla="*/ 23 h 140"/>
                <a:gd name="T60" fmla="*/ 144 w 170"/>
                <a:gd name="T61" fmla="*/ 18 h 140"/>
                <a:gd name="T62" fmla="*/ 131 w 170"/>
                <a:gd name="T63" fmla="*/ 14 h 140"/>
                <a:gd name="T64" fmla="*/ 123 w 170"/>
                <a:gd name="T65" fmla="*/ 6 h 140"/>
                <a:gd name="T66" fmla="*/ 111 w 170"/>
                <a:gd name="T67" fmla="*/ 0 h 140"/>
                <a:gd name="T68" fmla="*/ 95 w 170"/>
                <a:gd name="T69" fmla="*/ 4 h 140"/>
                <a:gd name="T70" fmla="*/ 83 w 170"/>
                <a:gd name="T71" fmla="*/ 7 h 140"/>
                <a:gd name="T72" fmla="*/ 74 w 170"/>
                <a:gd name="T73" fmla="*/ 17 h 140"/>
                <a:gd name="T74" fmla="*/ 67 w 170"/>
                <a:gd name="T75" fmla="*/ 26 h 140"/>
                <a:gd name="T76" fmla="*/ 55 w 170"/>
                <a:gd name="T77" fmla="*/ 31 h 140"/>
                <a:gd name="T78" fmla="*/ 44 w 170"/>
                <a:gd name="T79" fmla="*/ 28 h 140"/>
                <a:gd name="T80" fmla="*/ 34 w 170"/>
                <a:gd name="T81" fmla="*/ 22 h 140"/>
                <a:gd name="T82" fmla="*/ 23 w 170"/>
                <a:gd name="T83" fmla="*/ 16 h 140"/>
                <a:gd name="T84" fmla="*/ 11 w 170"/>
                <a:gd name="T85" fmla="*/ 17 h 140"/>
                <a:gd name="T86" fmla="*/ 0 w 170"/>
                <a:gd name="T87" fmla="*/ 20 h 140"/>
                <a:gd name="T88" fmla="*/ 1 w 170"/>
                <a:gd name="T89" fmla="*/ 28 h 140"/>
                <a:gd name="T90" fmla="*/ 5 w 170"/>
                <a:gd name="T91" fmla="*/ 34 h 1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0"/>
                <a:gd name="T139" fmla="*/ 0 h 140"/>
                <a:gd name="T140" fmla="*/ 170 w 170"/>
                <a:gd name="T141" fmla="*/ 140 h 1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0" h="140">
                  <a:moveTo>
                    <a:pt x="5" y="34"/>
                  </a:moveTo>
                  <a:lnTo>
                    <a:pt x="11" y="41"/>
                  </a:lnTo>
                  <a:lnTo>
                    <a:pt x="20" y="47"/>
                  </a:lnTo>
                  <a:lnTo>
                    <a:pt x="25" y="60"/>
                  </a:lnTo>
                  <a:lnTo>
                    <a:pt x="28" y="74"/>
                  </a:lnTo>
                  <a:lnTo>
                    <a:pt x="31" y="88"/>
                  </a:lnTo>
                  <a:lnTo>
                    <a:pt x="35" y="99"/>
                  </a:lnTo>
                  <a:lnTo>
                    <a:pt x="44" y="108"/>
                  </a:lnTo>
                  <a:lnTo>
                    <a:pt x="53" y="113"/>
                  </a:lnTo>
                  <a:lnTo>
                    <a:pt x="63" y="111"/>
                  </a:lnTo>
                  <a:lnTo>
                    <a:pt x="78" y="110"/>
                  </a:lnTo>
                  <a:lnTo>
                    <a:pt x="94" y="111"/>
                  </a:lnTo>
                  <a:lnTo>
                    <a:pt x="103" y="117"/>
                  </a:lnTo>
                  <a:lnTo>
                    <a:pt x="112" y="124"/>
                  </a:lnTo>
                  <a:lnTo>
                    <a:pt x="116" y="135"/>
                  </a:lnTo>
                  <a:lnTo>
                    <a:pt x="127" y="139"/>
                  </a:lnTo>
                  <a:lnTo>
                    <a:pt x="138" y="135"/>
                  </a:lnTo>
                  <a:lnTo>
                    <a:pt x="149" y="140"/>
                  </a:lnTo>
                  <a:lnTo>
                    <a:pt x="157" y="138"/>
                  </a:lnTo>
                  <a:lnTo>
                    <a:pt x="170" y="139"/>
                  </a:lnTo>
                  <a:lnTo>
                    <a:pt x="164" y="128"/>
                  </a:lnTo>
                  <a:lnTo>
                    <a:pt x="161" y="113"/>
                  </a:lnTo>
                  <a:lnTo>
                    <a:pt x="160" y="101"/>
                  </a:lnTo>
                  <a:lnTo>
                    <a:pt x="166" y="91"/>
                  </a:lnTo>
                  <a:lnTo>
                    <a:pt x="166" y="78"/>
                  </a:lnTo>
                  <a:lnTo>
                    <a:pt x="161" y="69"/>
                  </a:lnTo>
                  <a:lnTo>
                    <a:pt x="158" y="56"/>
                  </a:lnTo>
                  <a:lnTo>
                    <a:pt x="163" y="44"/>
                  </a:lnTo>
                  <a:lnTo>
                    <a:pt x="162" y="32"/>
                  </a:lnTo>
                  <a:lnTo>
                    <a:pt x="155" y="23"/>
                  </a:lnTo>
                  <a:lnTo>
                    <a:pt x="144" y="18"/>
                  </a:lnTo>
                  <a:lnTo>
                    <a:pt x="131" y="14"/>
                  </a:lnTo>
                  <a:lnTo>
                    <a:pt x="123" y="6"/>
                  </a:lnTo>
                  <a:lnTo>
                    <a:pt x="111" y="0"/>
                  </a:lnTo>
                  <a:lnTo>
                    <a:pt x="95" y="4"/>
                  </a:lnTo>
                  <a:lnTo>
                    <a:pt x="83" y="7"/>
                  </a:lnTo>
                  <a:lnTo>
                    <a:pt x="74" y="17"/>
                  </a:lnTo>
                  <a:lnTo>
                    <a:pt x="67" y="26"/>
                  </a:lnTo>
                  <a:lnTo>
                    <a:pt x="55" y="31"/>
                  </a:lnTo>
                  <a:lnTo>
                    <a:pt x="44" y="28"/>
                  </a:lnTo>
                  <a:lnTo>
                    <a:pt x="34" y="22"/>
                  </a:lnTo>
                  <a:lnTo>
                    <a:pt x="23" y="16"/>
                  </a:lnTo>
                  <a:lnTo>
                    <a:pt x="11" y="17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" name="Oval 65"/>
          <p:cNvSpPr/>
          <p:nvPr/>
        </p:nvSpPr>
        <p:spPr>
          <a:xfrm>
            <a:off x="8109675" y="2697580"/>
            <a:ext cx="119925" cy="121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 Verbindung 56"/>
          <p:cNvCxnSpPr/>
          <p:nvPr/>
        </p:nvCxnSpPr>
        <p:spPr>
          <a:xfrm flipV="1">
            <a:off x="3886200" y="2761040"/>
            <a:ext cx="4241038" cy="249676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9" y="3504311"/>
            <a:ext cx="3420268" cy="2667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685800" y="5754469"/>
            <a:ext cx="344805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3600" rIns="36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dirty="0" smtClean="0">
                <a:solidFill>
                  <a:schemeClr val="bg1"/>
                </a:solidFill>
              </a:rPr>
              <a:t>Berlin: Hertie School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1197"/>
            <a:ext cx="1524000" cy="176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57" t="-1555" r="17643" b="3929"/>
          <a:stretch/>
        </p:blipFill>
        <p:spPr bwMode="auto">
          <a:xfrm>
            <a:off x="554634" y="1752600"/>
            <a:ext cx="1654093" cy="151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1674674"/>
            <a:ext cx="510540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population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declining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raise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birth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rate!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(Putin 2006)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1851" y="4027666"/>
            <a:ext cx="5170847" cy="190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policies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facilitate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de-DE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(Deutscher Bundestag, 2006)</a:t>
            </a:r>
            <a:endParaRPr lang="de-DE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634" y="1637585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30834" y="3923579"/>
            <a:ext cx="1655166" cy="1943821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7"/>
          <p:cNvSpPr/>
          <p:nvPr/>
        </p:nvSpPr>
        <p:spPr>
          <a:xfrm>
            <a:off x="630834" y="1524000"/>
            <a:ext cx="1655166" cy="1943821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7"/>
          <p:cNvSpPr/>
          <p:nvPr/>
        </p:nvSpPr>
        <p:spPr>
          <a:xfrm>
            <a:off x="609600" y="3923579"/>
            <a:ext cx="1655166" cy="1943821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668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1851" y="4191000"/>
            <a:ext cx="5170847" cy="128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Parental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leave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benefit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reform</a:t>
            </a:r>
            <a:endParaRPr lang="de-DE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Expansion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de-DE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057400"/>
            <a:ext cx="5170847" cy="113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Cash benefits for higher order births</a:t>
            </a:r>
            <a:endParaRPr lang="de-DE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1197"/>
            <a:ext cx="1524000" cy="176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57" t="-1555" r="17643" b="3929"/>
          <a:stretch/>
        </p:blipFill>
        <p:spPr bwMode="auto">
          <a:xfrm>
            <a:off x="554634" y="1752600"/>
            <a:ext cx="1654093" cy="151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/>
          <p:nvPr/>
        </p:nvSpPr>
        <p:spPr>
          <a:xfrm>
            <a:off x="554634" y="1637585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7"/>
          <p:cNvSpPr/>
          <p:nvPr/>
        </p:nvSpPr>
        <p:spPr>
          <a:xfrm>
            <a:off x="630834" y="3923579"/>
            <a:ext cx="1655166" cy="1943821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7"/>
          <p:cNvSpPr/>
          <p:nvPr/>
        </p:nvSpPr>
        <p:spPr>
          <a:xfrm>
            <a:off x="630834" y="1524000"/>
            <a:ext cx="1655166" cy="1943821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7"/>
          <p:cNvSpPr/>
          <p:nvPr/>
        </p:nvSpPr>
        <p:spPr>
          <a:xfrm>
            <a:off x="609600" y="3923579"/>
            <a:ext cx="1655166" cy="1943821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215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59766" y="1768475"/>
            <a:ext cx="75533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2941" y="1771650"/>
            <a:ext cx="7546975" cy="4930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3166" y="1938338"/>
            <a:ext cx="6675438" cy="4344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874116" y="2389188"/>
            <a:ext cx="6713538" cy="1901825"/>
          </a:xfrm>
          <a:custGeom>
            <a:avLst/>
            <a:gdLst/>
            <a:ahLst/>
            <a:cxnLst>
              <a:cxn ang="0">
                <a:pos x="292" y="763"/>
              </a:cxn>
              <a:cxn ang="0">
                <a:pos x="846" y="318"/>
              </a:cxn>
              <a:cxn ang="0">
                <a:pos x="865" y="310"/>
              </a:cxn>
              <a:cxn ang="0">
                <a:pos x="1145" y="391"/>
              </a:cxn>
              <a:cxn ang="0">
                <a:pos x="1689" y="122"/>
              </a:cxn>
              <a:cxn ang="0">
                <a:pos x="1989" y="0"/>
              </a:cxn>
              <a:cxn ang="0">
                <a:pos x="2282" y="197"/>
              </a:cxn>
              <a:cxn ang="0">
                <a:pos x="2845" y="740"/>
              </a:cxn>
              <a:cxn ang="0">
                <a:pos x="3689" y="1892"/>
              </a:cxn>
              <a:cxn ang="0">
                <a:pos x="3952" y="1826"/>
              </a:cxn>
              <a:cxn ang="0">
                <a:pos x="4522" y="2102"/>
              </a:cxn>
              <a:cxn ang="0">
                <a:pos x="5067" y="2181"/>
              </a:cxn>
              <a:cxn ang="0">
                <a:pos x="5364" y="2349"/>
              </a:cxn>
              <a:cxn ang="0">
                <a:pos x="5906" y="2201"/>
              </a:cxn>
              <a:cxn ang="0">
                <a:pos x="6463" y="1963"/>
              </a:cxn>
              <a:cxn ang="0">
                <a:pos x="6756" y="1945"/>
              </a:cxn>
              <a:cxn ang="0">
                <a:pos x="7030" y="2061"/>
              </a:cxn>
              <a:cxn ang="0">
                <a:pos x="7576" y="1809"/>
              </a:cxn>
              <a:cxn ang="0">
                <a:pos x="8144" y="1518"/>
              </a:cxn>
              <a:cxn ang="0">
                <a:pos x="8446" y="1450"/>
              </a:cxn>
              <a:cxn ang="0">
                <a:pos x="8457" y="1476"/>
              </a:cxn>
              <a:cxn ang="0">
                <a:pos x="8438" y="1496"/>
              </a:cxn>
              <a:cxn ang="0">
                <a:pos x="7887" y="1657"/>
              </a:cxn>
              <a:cxn ang="0">
                <a:pos x="7322" y="2092"/>
              </a:cxn>
              <a:cxn ang="0">
                <a:pos x="7028" y="2113"/>
              </a:cxn>
              <a:cxn ang="0">
                <a:pos x="6752" y="1996"/>
              </a:cxn>
              <a:cxn ang="0">
                <a:pos x="6203" y="2111"/>
              </a:cxn>
              <a:cxn ang="0">
                <a:pos x="5638" y="2312"/>
              </a:cxn>
              <a:cxn ang="0">
                <a:pos x="5337" y="2393"/>
              </a:cxn>
              <a:cxn ang="0">
                <a:pos x="4793" y="2264"/>
              </a:cxn>
              <a:cxn ang="0">
                <a:pos x="4498" y="2147"/>
              </a:cxn>
              <a:cxn ang="0">
                <a:pos x="3954" y="1876"/>
              </a:cxn>
              <a:cxn ang="0">
                <a:pos x="3658" y="1931"/>
              </a:cxn>
              <a:cxn ang="0">
                <a:pos x="3367" y="1530"/>
              </a:cxn>
              <a:cxn ang="0">
                <a:pos x="2529" y="506"/>
              </a:cxn>
              <a:cxn ang="0">
                <a:pos x="1972" y="47"/>
              </a:cxn>
              <a:cxn ang="0">
                <a:pos x="1724" y="159"/>
              </a:cxn>
              <a:cxn ang="0">
                <a:pos x="1426" y="442"/>
              </a:cxn>
              <a:cxn ang="0">
                <a:pos x="859" y="360"/>
              </a:cxn>
              <a:cxn ang="0">
                <a:pos x="597" y="646"/>
              </a:cxn>
              <a:cxn ang="0">
                <a:pos x="29" y="853"/>
              </a:cxn>
              <a:cxn ang="0">
                <a:pos x="3" y="841"/>
              </a:cxn>
              <a:cxn ang="0">
                <a:pos x="4" y="811"/>
              </a:cxn>
              <a:cxn ang="0">
                <a:pos x="21" y="802"/>
              </a:cxn>
            </a:cxnLst>
            <a:rect l="0" t="0" r="r" b="b"/>
            <a:pathLst>
              <a:path w="8457" h="2397">
                <a:moveTo>
                  <a:pt x="21" y="802"/>
                </a:moveTo>
                <a:lnTo>
                  <a:pt x="302" y="760"/>
                </a:lnTo>
                <a:lnTo>
                  <a:pt x="292" y="763"/>
                </a:lnTo>
                <a:lnTo>
                  <a:pt x="572" y="601"/>
                </a:lnTo>
                <a:lnTo>
                  <a:pt x="566" y="606"/>
                </a:lnTo>
                <a:lnTo>
                  <a:pt x="846" y="318"/>
                </a:lnTo>
                <a:lnTo>
                  <a:pt x="853" y="313"/>
                </a:lnTo>
                <a:lnTo>
                  <a:pt x="859" y="310"/>
                </a:lnTo>
                <a:lnTo>
                  <a:pt x="865" y="310"/>
                </a:lnTo>
                <a:lnTo>
                  <a:pt x="873" y="310"/>
                </a:lnTo>
                <a:lnTo>
                  <a:pt x="1153" y="391"/>
                </a:lnTo>
                <a:lnTo>
                  <a:pt x="1145" y="391"/>
                </a:lnTo>
                <a:lnTo>
                  <a:pt x="1426" y="391"/>
                </a:lnTo>
                <a:lnTo>
                  <a:pt x="1408" y="397"/>
                </a:lnTo>
                <a:lnTo>
                  <a:pt x="1689" y="122"/>
                </a:lnTo>
                <a:lnTo>
                  <a:pt x="1696" y="117"/>
                </a:lnTo>
                <a:lnTo>
                  <a:pt x="1977" y="2"/>
                </a:lnTo>
                <a:lnTo>
                  <a:pt x="1989" y="0"/>
                </a:lnTo>
                <a:lnTo>
                  <a:pt x="1995" y="2"/>
                </a:lnTo>
                <a:lnTo>
                  <a:pt x="2001" y="5"/>
                </a:lnTo>
                <a:lnTo>
                  <a:pt x="2282" y="197"/>
                </a:lnTo>
                <a:lnTo>
                  <a:pt x="2285" y="198"/>
                </a:lnTo>
                <a:lnTo>
                  <a:pt x="2565" y="469"/>
                </a:lnTo>
                <a:lnTo>
                  <a:pt x="2845" y="740"/>
                </a:lnTo>
                <a:lnTo>
                  <a:pt x="3127" y="1096"/>
                </a:lnTo>
                <a:lnTo>
                  <a:pt x="3409" y="1501"/>
                </a:lnTo>
                <a:lnTo>
                  <a:pt x="3689" y="1892"/>
                </a:lnTo>
                <a:lnTo>
                  <a:pt x="3662" y="1881"/>
                </a:lnTo>
                <a:lnTo>
                  <a:pt x="3944" y="1826"/>
                </a:lnTo>
                <a:lnTo>
                  <a:pt x="3952" y="1826"/>
                </a:lnTo>
                <a:lnTo>
                  <a:pt x="3960" y="1828"/>
                </a:lnTo>
                <a:lnTo>
                  <a:pt x="4240" y="1952"/>
                </a:lnTo>
                <a:lnTo>
                  <a:pt x="4522" y="2102"/>
                </a:lnTo>
                <a:lnTo>
                  <a:pt x="4799" y="2214"/>
                </a:lnTo>
                <a:lnTo>
                  <a:pt x="4786" y="2212"/>
                </a:lnTo>
                <a:lnTo>
                  <a:pt x="5067" y="2181"/>
                </a:lnTo>
                <a:lnTo>
                  <a:pt x="5076" y="2181"/>
                </a:lnTo>
                <a:lnTo>
                  <a:pt x="5084" y="2184"/>
                </a:lnTo>
                <a:lnTo>
                  <a:pt x="5364" y="2349"/>
                </a:lnTo>
                <a:lnTo>
                  <a:pt x="5344" y="2346"/>
                </a:lnTo>
                <a:lnTo>
                  <a:pt x="5624" y="2262"/>
                </a:lnTo>
                <a:lnTo>
                  <a:pt x="5906" y="2201"/>
                </a:lnTo>
                <a:lnTo>
                  <a:pt x="5899" y="2203"/>
                </a:lnTo>
                <a:lnTo>
                  <a:pt x="6180" y="2064"/>
                </a:lnTo>
                <a:lnTo>
                  <a:pt x="6463" y="1963"/>
                </a:lnTo>
                <a:lnTo>
                  <a:pt x="6469" y="1962"/>
                </a:lnTo>
                <a:lnTo>
                  <a:pt x="6749" y="1945"/>
                </a:lnTo>
                <a:lnTo>
                  <a:pt x="6756" y="1945"/>
                </a:lnTo>
                <a:lnTo>
                  <a:pt x="6762" y="1946"/>
                </a:lnTo>
                <a:lnTo>
                  <a:pt x="7042" y="2063"/>
                </a:lnTo>
                <a:lnTo>
                  <a:pt x="7030" y="2061"/>
                </a:lnTo>
                <a:lnTo>
                  <a:pt x="7310" y="2043"/>
                </a:lnTo>
                <a:lnTo>
                  <a:pt x="7296" y="2049"/>
                </a:lnTo>
                <a:lnTo>
                  <a:pt x="7576" y="1809"/>
                </a:lnTo>
                <a:lnTo>
                  <a:pt x="7858" y="1615"/>
                </a:lnTo>
                <a:lnTo>
                  <a:pt x="7864" y="1611"/>
                </a:lnTo>
                <a:lnTo>
                  <a:pt x="8144" y="1518"/>
                </a:lnTo>
                <a:lnTo>
                  <a:pt x="8426" y="1446"/>
                </a:lnTo>
                <a:lnTo>
                  <a:pt x="8437" y="1446"/>
                </a:lnTo>
                <a:lnTo>
                  <a:pt x="8446" y="1450"/>
                </a:lnTo>
                <a:lnTo>
                  <a:pt x="8452" y="1456"/>
                </a:lnTo>
                <a:lnTo>
                  <a:pt x="8457" y="1465"/>
                </a:lnTo>
                <a:lnTo>
                  <a:pt x="8457" y="1476"/>
                </a:lnTo>
                <a:lnTo>
                  <a:pt x="8454" y="1485"/>
                </a:lnTo>
                <a:lnTo>
                  <a:pt x="8448" y="1492"/>
                </a:lnTo>
                <a:lnTo>
                  <a:pt x="8438" y="1496"/>
                </a:lnTo>
                <a:lnTo>
                  <a:pt x="8160" y="1566"/>
                </a:lnTo>
                <a:lnTo>
                  <a:pt x="7880" y="1660"/>
                </a:lnTo>
                <a:lnTo>
                  <a:pt x="7887" y="1657"/>
                </a:lnTo>
                <a:lnTo>
                  <a:pt x="7609" y="1848"/>
                </a:lnTo>
                <a:lnTo>
                  <a:pt x="7328" y="2088"/>
                </a:lnTo>
                <a:lnTo>
                  <a:pt x="7322" y="2092"/>
                </a:lnTo>
                <a:lnTo>
                  <a:pt x="7313" y="2094"/>
                </a:lnTo>
                <a:lnTo>
                  <a:pt x="7033" y="2113"/>
                </a:lnTo>
                <a:lnTo>
                  <a:pt x="7028" y="2113"/>
                </a:lnTo>
                <a:lnTo>
                  <a:pt x="7022" y="2110"/>
                </a:lnTo>
                <a:lnTo>
                  <a:pt x="6742" y="1993"/>
                </a:lnTo>
                <a:lnTo>
                  <a:pt x="6752" y="1996"/>
                </a:lnTo>
                <a:lnTo>
                  <a:pt x="6472" y="2013"/>
                </a:lnTo>
                <a:lnTo>
                  <a:pt x="6480" y="2011"/>
                </a:lnTo>
                <a:lnTo>
                  <a:pt x="6203" y="2111"/>
                </a:lnTo>
                <a:lnTo>
                  <a:pt x="5923" y="2250"/>
                </a:lnTo>
                <a:lnTo>
                  <a:pt x="5917" y="2251"/>
                </a:lnTo>
                <a:lnTo>
                  <a:pt x="5638" y="2312"/>
                </a:lnTo>
                <a:lnTo>
                  <a:pt x="5358" y="2396"/>
                </a:lnTo>
                <a:lnTo>
                  <a:pt x="5347" y="2397"/>
                </a:lnTo>
                <a:lnTo>
                  <a:pt x="5337" y="2393"/>
                </a:lnTo>
                <a:lnTo>
                  <a:pt x="5057" y="2228"/>
                </a:lnTo>
                <a:lnTo>
                  <a:pt x="5073" y="2232"/>
                </a:lnTo>
                <a:lnTo>
                  <a:pt x="4793" y="2264"/>
                </a:lnTo>
                <a:lnTo>
                  <a:pt x="4786" y="2264"/>
                </a:lnTo>
                <a:lnTo>
                  <a:pt x="4780" y="2262"/>
                </a:lnTo>
                <a:lnTo>
                  <a:pt x="4498" y="2147"/>
                </a:lnTo>
                <a:lnTo>
                  <a:pt x="4220" y="1999"/>
                </a:lnTo>
                <a:lnTo>
                  <a:pt x="3940" y="1874"/>
                </a:lnTo>
                <a:lnTo>
                  <a:pt x="3954" y="1876"/>
                </a:lnTo>
                <a:lnTo>
                  <a:pt x="3672" y="1931"/>
                </a:lnTo>
                <a:lnTo>
                  <a:pt x="3666" y="1932"/>
                </a:lnTo>
                <a:lnTo>
                  <a:pt x="3658" y="1931"/>
                </a:lnTo>
                <a:lnTo>
                  <a:pt x="3652" y="1926"/>
                </a:lnTo>
                <a:lnTo>
                  <a:pt x="3647" y="1921"/>
                </a:lnTo>
                <a:lnTo>
                  <a:pt x="3367" y="1530"/>
                </a:lnTo>
                <a:lnTo>
                  <a:pt x="3086" y="1127"/>
                </a:lnTo>
                <a:lnTo>
                  <a:pt x="2809" y="777"/>
                </a:lnTo>
                <a:lnTo>
                  <a:pt x="2529" y="506"/>
                </a:lnTo>
                <a:lnTo>
                  <a:pt x="2249" y="235"/>
                </a:lnTo>
                <a:lnTo>
                  <a:pt x="2252" y="239"/>
                </a:lnTo>
                <a:lnTo>
                  <a:pt x="1972" y="47"/>
                </a:lnTo>
                <a:lnTo>
                  <a:pt x="1997" y="50"/>
                </a:lnTo>
                <a:lnTo>
                  <a:pt x="1717" y="165"/>
                </a:lnTo>
                <a:lnTo>
                  <a:pt x="1724" y="159"/>
                </a:lnTo>
                <a:lnTo>
                  <a:pt x="1444" y="435"/>
                </a:lnTo>
                <a:lnTo>
                  <a:pt x="1436" y="441"/>
                </a:lnTo>
                <a:lnTo>
                  <a:pt x="1426" y="442"/>
                </a:lnTo>
                <a:lnTo>
                  <a:pt x="1145" y="442"/>
                </a:lnTo>
                <a:lnTo>
                  <a:pt x="1139" y="441"/>
                </a:lnTo>
                <a:lnTo>
                  <a:pt x="859" y="360"/>
                </a:lnTo>
                <a:lnTo>
                  <a:pt x="884" y="354"/>
                </a:lnTo>
                <a:lnTo>
                  <a:pt x="604" y="642"/>
                </a:lnTo>
                <a:lnTo>
                  <a:pt x="597" y="646"/>
                </a:lnTo>
                <a:lnTo>
                  <a:pt x="317" y="808"/>
                </a:lnTo>
                <a:lnTo>
                  <a:pt x="309" y="811"/>
                </a:lnTo>
                <a:lnTo>
                  <a:pt x="29" y="853"/>
                </a:lnTo>
                <a:lnTo>
                  <a:pt x="18" y="852"/>
                </a:lnTo>
                <a:lnTo>
                  <a:pt x="9" y="849"/>
                </a:lnTo>
                <a:lnTo>
                  <a:pt x="3" y="841"/>
                </a:lnTo>
                <a:lnTo>
                  <a:pt x="0" y="832"/>
                </a:lnTo>
                <a:lnTo>
                  <a:pt x="0" y="821"/>
                </a:lnTo>
                <a:lnTo>
                  <a:pt x="4" y="811"/>
                </a:lnTo>
                <a:lnTo>
                  <a:pt x="12" y="805"/>
                </a:lnTo>
                <a:lnTo>
                  <a:pt x="21" y="802"/>
                </a:lnTo>
                <a:lnTo>
                  <a:pt x="21" y="8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588">
            <a:solidFill>
              <a:srgbClr val="4F622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3429000" y="2819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4" name="Gerade Verbindung 33"/>
          <p:cNvCxnSpPr/>
          <p:nvPr/>
        </p:nvCxnSpPr>
        <p:spPr>
          <a:xfrm>
            <a:off x="2438400" y="19812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705600" y="20574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Trends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26497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31166" y="4112491"/>
            <a:ext cx="1655166" cy="1943821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359766" y="1768475"/>
            <a:ext cx="75533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2941" y="1771650"/>
            <a:ext cx="7546975" cy="4930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3166" y="1938338"/>
            <a:ext cx="6675438" cy="4344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9991" y="1938338"/>
            <a:ext cx="7938" cy="434498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831254" y="1935163"/>
            <a:ext cx="61913" cy="4351338"/>
          </a:xfrm>
          <a:custGeom>
            <a:avLst/>
            <a:gdLst/>
            <a:ahLst/>
            <a:cxnLst>
              <a:cxn ang="0">
                <a:pos x="0" y="5473"/>
              </a:cxn>
              <a:cxn ang="0">
                <a:pos x="77" y="5473"/>
              </a:cxn>
              <a:cxn ang="0">
                <a:pos x="77" y="5482"/>
              </a:cxn>
              <a:cxn ang="0">
                <a:pos x="0" y="5482"/>
              </a:cxn>
              <a:cxn ang="0">
                <a:pos x="0" y="5473"/>
              </a:cxn>
              <a:cxn ang="0">
                <a:pos x="0" y="4377"/>
              </a:cxn>
              <a:cxn ang="0">
                <a:pos x="77" y="4377"/>
              </a:cxn>
              <a:cxn ang="0">
                <a:pos x="77" y="4387"/>
              </a:cxn>
              <a:cxn ang="0">
                <a:pos x="0" y="4387"/>
              </a:cxn>
              <a:cxn ang="0">
                <a:pos x="0" y="4377"/>
              </a:cxn>
              <a:cxn ang="0">
                <a:pos x="0" y="3283"/>
              </a:cxn>
              <a:cxn ang="0">
                <a:pos x="77" y="3283"/>
              </a:cxn>
              <a:cxn ang="0">
                <a:pos x="77" y="3292"/>
              </a:cxn>
              <a:cxn ang="0">
                <a:pos x="0" y="3292"/>
              </a:cxn>
              <a:cxn ang="0">
                <a:pos x="0" y="3283"/>
              </a:cxn>
              <a:cxn ang="0">
                <a:pos x="0" y="2189"/>
              </a:cxn>
              <a:cxn ang="0">
                <a:pos x="77" y="2189"/>
              </a:cxn>
              <a:cxn ang="0">
                <a:pos x="77" y="2198"/>
              </a:cxn>
              <a:cxn ang="0">
                <a:pos x="0" y="2198"/>
              </a:cxn>
              <a:cxn ang="0">
                <a:pos x="0" y="2189"/>
              </a:cxn>
              <a:cxn ang="0">
                <a:pos x="0" y="1094"/>
              </a:cxn>
              <a:cxn ang="0">
                <a:pos x="77" y="1094"/>
              </a:cxn>
              <a:cxn ang="0">
                <a:pos x="77" y="1104"/>
              </a:cxn>
              <a:cxn ang="0">
                <a:pos x="0" y="1104"/>
              </a:cxn>
              <a:cxn ang="0">
                <a:pos x="0" y="1094"/>
              </a:cxn>
              <a:cxn ang="0">
                <a:pos x="0" y="0"/>
              </a:cxn>
              <a:cxn ang="0">
                <a:pos x="77" y="0"/>
              </a:cxn>
              <a:cxn ang="0">
                <a:pos x="77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77" h="5482">
                <a:moveTo>
                  <a:pt x="0" y="5473"/>
                </a:moveTo>
                <a:lnTo>
                  <a:pt x="77" y="5473"/>
                </a:lnTo>
                <a:lnTo>
                  <a:pt x="77" y="5482"/>
                </a:lnTo>
                <a:lnTo>
                  <a:pt x="0" y="5482"/>
                </a:lnTo>
                <a:lnTo>
                  <a:pt x="0" y="5473"/>
                </a:lnTo>
                <a:close/>
                <a:moveTo>
                  <a:pt x="0" y="4377"/>
                </a:moveTo>
                <a:lnTo>
                  <a:pt x="77" y="4377"/>
                </a:lnTo>
                <a:lnTo>
                  <a:pt x="77" y="4387"/>
                </a:lnTo>
                <a:lnTo>
                  <a:pt x="0" y="4387"/>
                </a:lnTo>
                <a:lnTo>
                  <a:pt x="0" y="4377"/>
                </a:lnTo>
                <a:close/>
                <a:moveTo>
                  <a:pt x="0" y="3283"/>
                </a:moveTo>
                <a:lnTo>
                  <a:pt x="77" y="3283"/>
                </a:lnTo>
                <a:lnTo>
                  <a:pt x="77" y="3292"/>
                </a:lnTo>
                <a:lnTo>
                  <a:pt x="0" y="3292"/>
                </a:lnTo>
                <a:lnTo>
                  <a:pt x="0" y="3283"/>
                </a:lnTo>
                <a:close/>
                <a:moveTo>
                  <a:pt x="0" y="2189"/>
                </a:moveTo>
                <a:lnTo>
                  <a:pt x="77" y="2189"/>
                </a:lnTo>
                <a:lnTo>
                  <a:pt x="77" y="2198"/>
                </a:lnTo>
                <a:lnTo>
                  <a:pt x="0" y="2198"/>
                </a:lnTo>
                <a:lnTo>
                  <a:pt x="0" y="2189"/>
                </a:lnTo>
                <a:close/>
                <a:moveTo>
                  <a:pt x="0" y="1094"/>
                </a:moveTo>
                <a:lnTo>
                  <a:pt x="77" y="1094"/>
                </a:lnTo>
                <a:lnTo>
                  <a:pt x="77" y="1104"/>
                </a:lnTo>
                <a:lnTo>
                  <a:pt x="0" y="1104"/>
                </a:lnTo>
                <a:lnTo>
                  <a:pt x="0" y="1094"/>
                </a:lnTo>
                <a:close/>
                <a:moveTo>
                  <a:pt x="0" y="0"/>
                </a:moveTo>
                <a:lnTo>
                  <a:pt x="77" y="0"/>
                </a:lnTo>
                <a:lnTo>
                  <a:pt x="77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93166" y="6278563"/>
            <a:ext cx="6675438" cy="7938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89991" y="6283325"/>
            <a:ext cx="6681788" cy="619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77"/>
              </a:cxn>
              <a:cxn ang="0">
                <a:pos x="0" y="77"/>
              </a:cxn>
              <a:cxn ang="0">
                <a:pos x="0" y="0"/>
              </a:cxn>
              <a:cxn ang="0">
                <a:pos x="9" y="0"/>
              </a:cxn>
              <a:cxn ang="0">
                <a:pos x="2813" y="0"/>
              </a:cxn>
              <a:cxn ang="0">
                <a:pos x="2813" y="77"/>
              </a:cxn>
              <a:cxn ang="0">
                <a:pos x="2803" y="77"/>
              </a:cxn>
              <a:cxn ang="0">
                <a:pos x="2803" y="0"/>
              </a:cxn>
              <a:cxn ang="0">
                <a:pos x="2813" y="0"/>
              </a:cxn>
              <a:cxn ang="0">
                <a:pos x="5615" y="0"/>
              </a:cxn>
              <a:cxn ang="0">
                <a:pos x="5615" y="77"/>
              </a:cxn>
              <a:cxn ang="0">
                <a:pos x="5605" y="77"/>
              </a:cxn>
              <a:cxn ang="0">
                <a:pos x="5605" y="0"/>
              </a:cxn>
              <a:cxn ang="0">
                <a:pos x="5615" y="0"/>
              </a:cxn>
              <a:cxn ang="0">
                <a:pos x="8418" y="0"/>
              </a:cxn>
              <a:cxn ang="0">
                <a:pos x="8418" y="77"/>
              </a:cxn>
              <a:cxn ang="0">
                <a:pos x="8409" y="77"/>
              </a:cxn>
              <a:cxn ang="0">
                <a:pos x="8409" y="0"/>
              </a:cxn>
              <a:cxn ang="0">
                <a:pos x="8418" y="0"/>
              </a:cxn>
            </a:cxnLst>
            <a:rect l="0" t="0" r="r" b="b"/>
            <a:pathLst>
              <a:path w="8418" h="77">
                <a:moveTo>
                  <a:pt x="9" y="0"/>
                </a:moveTo>
                <a:lnTo>
                  <a:pt x="9" y="77"/>
                </a:lnTo>
                <a:lnTo>
                  <a:pt x="0" y="77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2813" y="0"/>
                </a:moveTo>
                <a:lnTo>
                  <a:pt x="2813" y="77"/>
                </a:lnTo>
                <a:lnTo>
                  <a:pt x="2803" y="77"/>
                </a:lnTo>
                <a:lnTo>
                  <a:pt x="2803" y="0"/>
                </a:lnTo>
                <a:lnTo>
                  <a:pt x="2813" y="0"/>
                </a:lnTo>
                <a:close/>
                <a:moveTo>
                  <a:pt x="5615" y="0"/>
                </a:moveTo>
                <a:lnTo>
                  <a:pt x="5615" y="77"/>
                </a:lnTo>
                <a:lnTo>
                  <a:pt x="5605" y="77"/>
                </a:lnTo>
                <a:lnTo>
                  <a:pt x="5605" y="0"/>
                </a:lnTo>
                <a:lnTo>
                  <a:pt x="5615" y="0"/>
                </a:lnTo>
                <a:close/>
                <a:moveTo>
                  <a:pt x="8418" y="0"/>
                </a:moveTo>
                <a:lnTo>
                  <a:pt x="8418" y="77"/>
                </a:lnTo>
                <a:lnTo>
                  <a:pt x="8409" y="77"/>
                </a:lnTo>
                <a:lnTo>
                  <a:pt x="8409" y="0"/>
                </a:lnTo>
                <a:lnTo>
                  <a:pt x="8418" y="0"/>
                </a:lnTo>
                <a:close/>
              </a:path>
            </a:pathLst>
          </a:custGeom>
          <a:solidFill>
            <a:srgbClr val="868686"/>
          </a:solidFill>
          <a:ln w="158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874116" y="2389188"/>
            <a:ext cx="6713538" cy="1901825"/>
          </a:xfrm>
          <a:custGeom>
            <a:avLst/>
            <a:gdLst/>
            <a:ahLst/>
            <a:cxnLst>
              <a:cxn ang="0">
                <a:pos x="292" y="763"/>
              </a:cxn>
              <a:cxn ang="0">
                <a:pos x="846" y="318"/>
              </a:cxn>
              <a:cxn ang="0">
                <a:pos x="865" y="310"/>
              </a:cxn>
              <a:cxn ang="0">
                <a:pos x="1145" y="391"/>
              </a:cxn>
              <a:cxn ang="0">
                <a:pos x="1689" y="122"/>
              </a:cxn>
              <a:cxn ang="0">
                <a:pos x="1989" y="0"/>
              </a:cxn>
              <a:cxn ang="0">
                <a:pos x="2282" y="197"/>
              </a:cxn>
              <a:cxn ang="0">
                <a:pos x="2845" y="740"/>
              </a:cxn>
              <a:cxn ang="0">
                <a:pos x="3689" y="1892"/>
              </a:cxn>
              <a:cxn ang="0">
                <a:pos x="3952" y="1826"/>
              </a:cxn>
              <a:cxn ang="0">
                <a:pos x="4522" y="2102"/>
              </a:cxn>
              <a:cxn ang="0">
                <a:pos x="5067" y="2181"/>
              </a:cxn>
              <a:cxn ang="0">
                <a:pos x="5364" y="2349"/>
              </a:cxn>
              <a:cxn ang="0">
                <a:pos x="5906" y="2201"/>
              </a:cxn>
              <a:cxn ang="0">
                <a:pos x="6463" y="1963"/>
              </a:cxn>
              <a:cxn ang="0">
                <a:pos x="6756" y="1945"/>
              </a:cxn>
              <a:cxn ang="0">
                <a:pos x="7030" y="2061"/>
              </a:cxn>
              <a:cxn ang="0">
                <a:pos x="7576" y="1809"/>
              </a:cxn>
              <a:cxn ang="0">
                <a:pos x="8144" y="1518"/>
              </a:cxn>
              <a:cxn ang="0">
                <a:pos x="8446" y="1450"/>
              </a:cxn>
              <a:cxn ang="0">
                <a:pos x="8457" y="1476"/>
              </a:cxn>
              <a:cxn ang="0">
                <a:pos x="8438" y="1496"/>
              </a:cxn>
              <a:cxn ang="0">
                <a:pos x="7887" y="1657"/>
              </a:cxn>
              <a:cxn ang="0">
                <a:pos x="7322" y="2092"/>
              </a:cxn>
              <a:cxn ang="0">
                <a:pos x="7028" y="2113"/>
              </a:cxn>
              <a:cxn ang="0">
                <a:pos x="6752" y="1996"/>
              </a:cxn>
              <a:cxn ang="0">
                <a:pos x="6203" y="2111"/>
              </a:cxn>
              <a:cxn ang="0">
                <a:pos x="5638" y="2312"/>
              </a:cxn>
              <a:cxn ang="0">
                <a:pos x="5337" y="2393"/>
              </a:cxn>
              <a:cxn ang="0">
                <a:pos x="4793" y="2264"/>
              </a:cxn>
              <a:cxn ang="0">
                <a:pos x="4498" y="2147"/>
              </a:cxn>
              <a:cxn ang="0">
                <a:pos x="3954" y="1876"/>
              </a:cxn>
              <a:cxn ang="0">
                <a:pos x="3658" y="1931"/>
              </a:cxn>
              <a:cxn ang="0">
                <a:pos x="3367" y="1530"/>
              </a:cxn>
              <a:cxn ang="0">
                <a:pos x="2529" y="506"/>
              </a:cxn>
              <a:cxn ang="0">
                <a:pos x="1972" y="47"/>
              </a:cxn>
              <a:cxn ang="0">
                <a:pos x="1724" y="159"/>
              </a:cxn>
              <a:cxn ang="0">
                <a:pos x="1426" y="442"/>
              </a:cxn>
              <a:cxn ang="0">
                <a:pos x="859" y="360"/>
              </a:cxn>
              <a:cxn ang="0">
                <a:pos x="597" y="646"/>
              </a:cxn>
              <a:cxn ang="0">
                <a:pos x="29" y="853"/>
              </a:cxn>
              <a:cxn ang="0">
                <a:pos x="3" y="841"/>
              </a:cxn>
              <a:cxn ang="0">
                <a:pos x="4" y="811"/>
              </a:cxn>
              <a:cxn ang="0">
                <a:pos x="21" y="802"/>
              </a:cxn>
            </a:cxnLst>
            <a:rect l="0" t="0" r="r" b="b"/>
            <a:pathLst>
              <a:path w="8457" h="2397">
                <a:moveTo>
                  <a:pt x="21" y="802"/>
                </a:moveTo>
                <a:lnTo>
                  <a:pt x="302" y="760"/>
                </a:lnTo>
                <a:lnTo>
                  <a:pt x="292" y="763"/>
                </a:lnTo>
                <a:lnTo>
                  <a:pt x="572" y="601"/>
                </a:lnTo>
                <a:lnTo>
                  <a:pt x="566" y="606"/>
                </a:lnTo>
                <a:lnTo>
                  <a:pt x="846" y="318"/>
                </a:lnTo>
                <a:lnTo>
                  <a:pt x="853" y="313"/>
                </a:lnTo>
                <a:lnTo>
                  <a:pt x="859" y="310"/>
                </a:lnTo>
                <a:lnTo>
                  <a:pt x="865" y="310"/>
                </a:lnTo>
                <a:lnTo>
                  <a:pt x="873" y="310"/>
                </a:lnTo>
                <a:lnTo>
                  <a:pt x="1153" y="391"/>
                </a:lnTo>
                <a:lnTo>
                  <a:pt x="1145" y="391"/>
                </a:lnTo>
                <a:lnTo>
                  <a:pt x="1426" y="391"/>
                </a:lnTo>
                <a:lnTo>
                  <a:pt x="1408" y="397"/>
                </a:lnTo>
                <a:lnTo>
                  <a:pt x="1689" y="122"/>
                </a:lnTo>
                <a:lnTo>
                  <a:pt x="1696" y="117"/>
                </a:lnTo>
                <a:lnTo>
                  <a:pt x="1977" y="2"/>
                </a:lnTo>
                <a:lnTo>
                  <a:pt x="1989" y="0"/>
                </a:lnTo>
                <a:lnTo>
                  <a:pt x="1995" y="2"/>
                </a:lnTo>
                <a:lnTo>
                  <a:pt x="2001" y="5"/>
                </a:lnTo>
                <a:lnTo>
                  <a:pt x="2282" y="197"/>
                </a:lnTo>
                <a:lnTo>
                  <a:pt x="2285" y="198"/>
                </a:lnTo>
                <a:lnTo>
                  <a:pt x="2565" y="469"/>
                </a:lnTo>
                <a:lnTo>
                  <a:pt x="2845" y="740"/>
                </a:lnTo>
                <a:lnTo>
                  <a:pt x="3127" y="1096"/>
                </a:lnTo>
                <a:lnTo>
                  <a:pt x="3409" y="1501"/>
                </a:lnTo>
                <a:lnTo>
                  <a:pt x="3689" y="1892"/>
                </a:lnTo>
                <a:lnTo>
                  <a:pt x="3662" y="1881"/>
                </a:lnTo>
                <a:lnTo>
                  <a:pt x="3944" y="1826"/>
                </a:lnTo>
                <a:lnTo>
                  <a:pt x="3952" y="1826"/>
                </a:lnTo>
                <a:lnTo>
                  <a:pt x="3960" y="1828"/>
                </a:lnTo>
                <a:lnTo>
                  <a:pt x="4240" y="1952"/>
                </a:lnTo>
                <a:lnTo>
                  <a:pt x="4522" y="2102"/>
                </a:lnTo>
                <a:lnTo>
                  <a:pt x="4799" y="2214"/>
                </a:lnTo>
                <a:lnTo>
                  <a:pt x="4786" y="2212"/>
                </a:lnTo>
                <a:lnTo>
                  <a:pt x="5067" y="2181"/>
                </a:lnTo>
                <a:lnTo>
                  <a:pt x="5076" y="2181"/>
                </a:lnTo>
                <a:lnTo>
                  <a:pt x="5084" y="2184"/>
                </a:lnTo>
                <a:lnTo>
                  <a:pt x="5364" y="2349"/>
                </a:lnTo>
                <a:lnTo>
                  <a:pt x="5344" y="2346"/>
                </a:lnTo>
                <a:lnTo>
                  <a:pt x="5624" y="2262"/>
                </a:lnTo>
                <a:lnTo>
                  <a:pt x="5906" y="2201"/>
                </a:lnTo>
                <a:lnTo>
                  <a:pt x="5899" y="2203"/>
                </a:lnTo>
                <a:lnTo>
                  <a:pt x="6180" y="2064"/>
                </a:lnTo>
                <a:lnTo>
                  <a:pt x="6463" y="1963"/>
                </a:lnTo>
                <a:lnTo>
                  <a:pt x="6469" y="1962"/>
                </a:lnTo>
                <a:lnTo>
                  <a:pt x="6749" y="1945"/>
                </a:lnTo>
                <a:lnTo>
                  <a:pt x="6756" y="1945"/>
                </a:lnTo>
                <a:lnTo>
                  <a:pt x="6762" y="1946"/>
                </a:lnTo>
                <a:lnTo>
                  <a:pt x="7042" y="2063"/>
                </a:lnTo>
                <a:lnTo>
                  <a:pt x="7030" y="2061"/>
                </a:lnTo>
                <a:lnTo>
                  <a:pt x="7310" y="2043"/>
                </a:lnTo>
                <a:lnTo>
                  <a:pt x="7296" y="2049"/>
                </a:lnTo>
                <a:lnTo>
                  <a:pt x="7576" y="1809"/>
                </a:lnTo>
                <a:lnTo>
                  <a:pt x="7858" y="1615"/>
                </a:lnTo>
                <a:lnTo>
                  <a:pt x="7864" y="1611"/>
                </a:lnTo>
                <a:lnTo>
                  <a:pt x="8144" y="1518"/>
                </a:lnTo>
                <a:lnTo>
                  <a:pt x="8426" y="1446"/>
                </a:lnTo>
                <a:lnTo>
                  <a:pt x="8437" y="1446"/>
                </a:lnTo>
                <a:lnTo>
                  <a:pt x="8446" y="1450"/>
                </a:lnTo>
                <a:lnTo>
                  <a:pt x="8452" y="1456"/>
                </a:lnTo>
                <a:lnTo>
                  <a:pt x="8457" y="1465"/>
                </a:lnTo>
                <a:lnTo>
                  <a:pt x="8457" y="1476"/>
                </a:lnTo>
                <a:lnTo>
                  <a:pt x="8454" y="1485"/>
                </a:lnTo>
                <a:lnTo>
                  <a:pt x="8448" y="1492"/>
                </a:lnTo>
                <a:lnTo>
                  <a:pt x="8438" y="1496"/>
                </a:lnTo>
                <a:lnTo>
                  <a:pt x="8160" y="1566"/>
                </a:lnTo>
                <a:lnTo>
                  <a:pt x="7880" y="1660"/>
                </a:lnTo>
                <a:lnTo>
                  <a:pt x="7887" y="1657"/>
                </a:lnTo>
                <a:lnTo>
                  <a:pt x="7609" y="1848"/>
                </a:lnTo>
                <a:lnTo>
                  <a:pt x="7328" y="2088"/>
                </a:lnTo>
                <a:lnTo>
                  <a:pt x="7322" y="2092"/>
                </a:lnTo>
                <a:lnTo>
                  <a:pt x="7313" y="2094"/>
                </a:lnTo>
                <a:lnTo>
                  <a:pt x="7033" y="2113"/>
                </a:lnTo>
                <a:lnTo>
                  <a:pt x="7028" y="2113"/>
                </a:lnTo>
                <a:lnTo>
                  <a:pt x="7022" y="2110"/>
                </a:lnTo>
                <a:lnTo>
                  <a:pt x="6742" y="1993"/>
                </a:lnTo>
                <a:lnTo>
                  <a:pt x="6752" y="1996"/>
                </a:lnTo>
                <a:lnTo>
                  <a:pt x="6472" y="2013"/>
                </a:lnTo>
                <a:lnTo>
                  <a:pt x="6480" y="2011"/>
                </a:lnTo>
                <a:lnTo>
                  <a:pt x="6203" y="2111"/>
                </a:lnTo>
                <a:lnTo>
                  <a:pt x="5923" y="2250"/>
                </a:lnTo>
                <a:lnTo>
                  <a:pt x="5917" y="2251"/>
                </a:lnTo>
                <a:lnTo>
                  <a:pt x="5638" y="2312"/>
                </a:lnTo>
                <a:lnTo>
                  <a:pt x="5358" y="2396"/>
                </a:lnTo>
                <a:lnTo>
                  <a:pt x="5347" y="2397"/>
                </a:lnTo>
                <a:lnTo>
                  <a:pt x="5337" y="2393"/>
                </a:lnTo>
                <a:lnTo>
                  <a:pt x="5057" y="2228"/>
                </a:lnTo>
                <a:lnTo>
                  <a:pt x="5073" y="2232"/>
                </a:lnTo>
                <a:lnTo>
                  <a:pt x="4793" y="2264"/>
                </a:lnTo>
                <a:lnTo>
                  <a:pt x="4786" y="2264"/>
                </a:lnTo>
                <a:lnTo>
                  <a:pt x="4780" y="2262"/>
                </a:lnTo>
                <a:lnTo>
                  <a:pt x="4498" y="2147"/>
                </a:lnTo>
                <a:lnTo>
                  <a:pt x="4220" y="1999"/>
                </a:lnTo>
                <a:lnTo>
                  <a:pt x="3940" y="1874"/>
                </a:lnTo>
                <a:lnTo>
                  <a:pt x="3954" y="1876"/>
                </a:lnTo>
                <a:lnTo>
                  <a:pt x="3672" y="1931"/>
                </a:lnTo>
                <a:lnTo>
                  <a:pt x="3666" y="1932"/>
                </a:lnTo>
                <a:lnTo>
                  <a:pt x="3658" y="1931"/>
                </a:lnTo>
                <a:lnTo>
                  <a:pt x="3652" y="1926"/>
                </a:lnTo>
                <a:lnTo>
                  <a:pt x="3647" y="1921"/>
                </a:lnTo>
                <a:lnTo>
                  <a:pt x="3367" y="1530"/>
                </a:lnTo>
                <a:lnTo>
                  <a:pt x="3086" y="1127"/>
                </a:lnTo>
                <a:lnTo>
                  <a:pt x="2809" y="777"/>
                </a:lnTo>
                <a:lnTo>
                  <a:pt x="2529" y="506"/>
                </a:lnTo>
                <a:lnTo>
                  <a:pt x="2249" y="235"/>
                </a:lnTo>
                <a:lnTo>
                  <a:pt x="2252" y="239"/>
                </a:lnTo>
                <a:lnTo>
                  <a:pt x="1972" y="47"/>
                </a:lnTo>
                <a:lnTo>
                  <a:pt x="1997" y="50"/>
                </a:lnTo>
                <a:lnTo>
                  <a:pt x="1717" y="165"/>
                </a:lnTo>
                <a:lnTo>
                  <a:pt x="1724" y="159"/>
                </a:lnTo>
                <a:lnTo>
                  <a:pt x="1444" y="435"/>
                </a:lnTo>
                <a:lnTo>
                  <a:pt x="1436" y="441"/>
                </a:lnTo>
                <a:lnTo>
                  <a:pt x="1426" y="442"/>
                </a:lnTo>
                <a:lnTo>
                  <a:pt x="1145" y="442"/>
                </a:lnTo>
                <a:lnTo>
                  <a:pt x="1139" y="441"/>
                </a:lnTo>
                <a:lnTo>
                  <a:pt x="859" y="360"/>
                </a:lnTo>
                <a:lnTo>
                  <a:pt x="884" y="354"/>
                </a:lnTo>
                <a:lnTo>
                  <a:pt x="604" y="642"/>
                </a:lnTo>
                <a:lnTo>
                  <a:pt x="597" y="646"/>
                </a:lnTo>
                <a:lnTo>
                  <a:pt x="317" y="808"/>
                </a:lnTo>
                <a:lnTo>
                  <a:pt x="309" y="811"/>
                </a:lnTo>
                <a:lnTo>
                  <a:pt x="29" y="853"/>
                </a:lnTo>
                <a:lnTo>
                  <a:pt x="18" y="852"/>
                </a:lnTo>
                <a:lnTo>
                  <a:pt x="9" y="849"/>
                </a:lnTo>
                <a:lnTo>
                  <a:pt x="3" y="841"/>
                </a:lnTo>
                <a:lnTo>
                  <a:pt x="0" y="832"/>
                </a:lnTo>
                <a:lnTo>
                  <a:pt x="0" y="821"/>
                </a:lnTo>
                <a:lnTo>
                  <a:pt x="4" y="811"/>
                </a:lnTo>
                <a:lnTo>
                  <a:pt x="12" y="805"/>
                </a:lnTo>
                <a:lnTo>
                  <a:pt x="21" y="802"/>
                </a:lnTo>
                <a:lnTo>
                  <a:pt x="21" y="8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588">
            <a:solidFill>
              <a:srgbClr val="4F622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874116" y="2887663"/>
            <a:ext cx="6713538" cy="2066925"/>
          </a:xfrm>
          <a:custGeom>
            <a:avLst/>
            <a:gdLst/>
            <a:ahLst/>
            <a:cxnLst>
              <a:cxn ang="0">
                <a:pos x="305" y="184"/>
              </a:cxn>
              <a:cxn ang="0">
                <a:pos x="597" y="185"/>
              </a:cxn>
              <a:cxn ang="0">
                <a:pos x="1147" y="447"/>
              </a:cxn>
              <a:cxn ang="0">
                <a:pos x="1713" y="529"/>
              </a:cxn>
              <a:cxn ang="0">
                <a:pos x="1989" y="449"/>
              </a:cxn>
              <a:cxn ang="0">
                <a:pos x="2562" y="802"/>
              </a:cxn>
              <a:cxn ang="0">
                <a:pos x="2851" y="965"/>
              </a:cxn>
              <a:cxn ang="0">
                <a:pos x="3407" y="2419"/>
              </a:cxn>
              <a:cxn ang="0">
                <a:pos x="3669" y="2544"/>
              </a:cxn>
              <a:cxn ang="0">
                <a:pos x="4218" y="2410"/>
              </a:cxn>
              <a:cxn ang="0">
                <a:pos x="4775" y="1951"/>
              </a:cxn>
              <a:cxn ang="0">
                <a:pos x="5339" y="1698"/>
              </a:cxn>
              <a:cxn ang="0">
                <a:pos x="5633" y="1532"/>
              </a:cxn>
              <a:cxn ang="0">
                <a:pos x="6189" y="1541"/>
              </a:cxn>
              <a:cxn ang="0">
                <a:pos x="6463" y="1485"/>
              </a:cxn>
              <a:cxn ang="0">
                <a:pos x="6754" y="1381"/>
              </a:cxn>
              <a:cxn ang="0">
                <a:pos x="7310" y="1396"/>
              </a:cxn>
              <a:cxn ang="0">
                <a:pos x="7584" y="1258"/>
              </a:cxn>
              <a:cxn ang="0">
                <a:pos x="8153" y="1175"/>
              </a:cxn>
              <a:cxn ang="0">
                <a:pos x="8432" y="1056"/>
              </a:cxn>
              <a:cxn ang="0">
                <a:pos x="8455" y="1071"/>
              </a:cxn>
              <a:cxn ang="0">
                <a:pos x="8451" y="1099"/>
              </a:cxn>
              <a:cxn ang="0">
                <a:pos x="8157" y="1227"/>
              </a:cxn>
              <a:cxn ang="0">
                <a:pos x="7880" y="1214"/>
              </a:cxn>
              <a:cxn ang="0">
                <a:pos x="7324" y="1445"/>
              </a:cxn>
              <a:cxn ang="0">
                <a:pos x="7033" y="1465"/>
              </a:cxn>
              <a:cxn ang="0">
                <a:pos x="6760" y="1431"/>
              </a:cxn>
              <a:cxn ang="0">
                <a:pos x="6197" y="1591"/>
              </a:cxn>
              <a:cxn ang="0">
                <a:pos x="5909" y="1608"/>
              </a:cxn>
              <a:cxn ang="0">
                <a:pos x="5361" y="1745"/>
              </a:cxn>
              <a:cxn ang="0">
                <a:pos x="4805" y="1993"/>
              </a:cxn>
              <a:cxn ang="0">
                <a:pos x="4242" y="2455"/>
              </a:cxn>
              <a:cxn ang="0">
                <a:pos x="3949" y="2604"/>
              </a:cxn>
              <a:cxn ang="0">
                <a:pos x="3376" y="2458"/>
              </a:cxn>
              <a:cxn ang="0">
                <a:pos x="3082" y="2109"/>
              </a:cxn>
              <a:cxn ang="0">
                <a:pos x="2532" y="844"/>
              </a:cxn>
              <a:cxn ang="0">
                <a:pos x="1994" y="498"/>
              </a:cxn>
              <a:cxn ang="0">
                <a:pos x="1699" y="579"/>
              </a:cxn>
              <a:cxn ang="0">
                <a:pos x="1145" y="498"/>
              </a:cxn>
              <a:cxn ang="0">
                <a:pos x="854" y="378"/>
              </a:cxn>
              <a:cxn ang="0">
                <a:pos x="305" y="235"/>
              </a:cxn>
              <a:cxn ang="0">
                <a:pos x="10" y="47"/>
              </a:cxn>
              <a:cxn ang="0">
                <a:pos x="0" y="20"/>
              </a:cxn>
              <a:cxn ang="0">
                <a:pos x="20" y="0"/>
              </a:cxn>
              <a:cxn ang="0">
                <a:pos x="38" y="3"/>
              </a:cxn>
            </a:cxnLst>
            <a:rect l="0" t="0" r="r" b="b"/>
            <a:pathLst>
              <a:path w="8459" h="2604">
                <a:moveTo>
                  <a:pt x="38" y="3"/>
                </a:moveTo>
                <a:lnTo>
                  <a:pt x="319" y="187"/>
                </a:lnTo>
                <a:lnTo>
                  <a:pt x="305" y="184"/>
                </a:lnTo>
                <a:lnTo>
                  <a:pt x="585" y="182"/>
                </a:lnTo>
                <a:lnTo>
                  <a:pt x="591" y="182"/>
                </a:lnTo>
                <a:lnTo>
                  <a:pt x="597" y="185"/>
                </a:lnTo>
                <a:lnTo>
                  <a:pt x="878" y="333"/>
                </a:lnTo>
                <a:lnTo>
                  <a:pt x="1156" y="449"/>
                </a:lnTo>
                <a:lnTo>
                  <a:pt x="1147" y="447"/>
                </a:lnTo>
                <a:lnTo>
                  <a:pt x="1427" y="452"/>
                </a:lnTo>
                <a:lnTo>
                  <a:pt x="1433" y="452"/>
                </a:lnTo>
                <a:lnTo>
                  <a:pt x="1713" y="529"/>
                </a:lnTo>
                <a:lnTo>
                  <a:pt x="1699" y="529"/>
                </a:lnTo>
                <a:lnTo>
                  <a:pt x="1980" y="449"/>
                </a:lnTo>
                <a:lnTo>
                  <a:pt x="1989" y="449"/>
                </a:lnTo>
                <a:lnTo>
                  <a:pt x="1998" y="452"/>
                </a:lnTo>
                <a:lnTo>
                  <a:pt x="2279" y="601"/>
                </a:lnTo>
                <a:lnTo>
                  <a:pt x="2562" y="802"/>
                </a:lnTo>
                <a:lnTo>
                  <a:pt x="2839" y="950"/>
                </a:lnTo>
                <a:lnTo>
                  <a:pt x="2847" y="956"/>
                </a:lnTo>
                <a:lnTo>
                  <a:pt x="2851" y="965"/>
                </a:lnTo>
                <a:lnTo>
                  <a:pt x="3132" y="2097"/>
                </a:lnTo>
                <a:lnTo>
                  <a:pt x="3127" y="2088"/>
                </a:lnTo>
                <a:lnTo>
                  <a:pt x="3407" y="2419"/>
                </a:lnTo>
                <a:lnTo>
                  <a:pt x="3398" y="2411"/>
                </a:lnTo>
                <a:lnTo>
                  <a:pt x="3678" y="2545"/>
                </a:lnTo>
                <a:lnTo>
                  <a:pt x="3669" y="2544"/>
                </a:lnTo>
                <a:lnTo>
                  <a:pt x="3950" y="2553"/>
                </a:lnTo>
                <a:lnTo>
                  <a:pt x="3938" y="2556"/>
                </a:lnTo>
                <a:lnTo>
                  <a:pt x="4218" y="2410"/>
                </a:lnTo>
                <a:lnTo>
                  <a:pt x="4212" y="2413"/>
                </a:lnTo>
                <a:lnTo>
                  <a:pt x="4492" y="2156"/>
                </a:lnTo>
                <a:lnTo>
                  <a:pt x="4775" y="1951"/>
                </a:lnTo>
                <a:lnTo>
                  <a:pt x="4780" y="1947"/>
                </a:lnTo>
                <a:lnTo>
                  <a:pt x="5060" y="1834"/>
                </a:lnTo>
                <a:lnTo>
                  <a:pt x="5339" y="1698"/>
                </a:lnTo>
                <a:lnTo>
                  <a:pt x="5618" y="1535"/>
                </a:lnTo>
                <a:lnTo>
                  <a:pt x="5625" y="1532"/>
                </a:lnTo>
                <a:lnTo>
                  <a:pt x="5633" y="1532"/>
                </a:lnTo>
                <a:lnTo>
                  <a:pt x="5913" y="1557"/>
                </a:lnTo>
                <a:lnTo>
                  <a:pt x="5909" y="1557"/>
                </a:lnTo>
                <a:lnTo>
                  <a:pt x="6189" y="1541"/>
                </a:lnTo>
                <a:lnTo>
                  <a:pt x="6186" y="1541"/>
                </a:lnTo>
                <a:lnTo>
                  <a:pt x="6466" y="1484"/>
                </a:lnTo>
                <a:lnTo>
                  <a:pt x="6463" y="1485"/>
                </a:lnTo>
                <a:lnTo>
                  <a:pt x="6743" y="1382"/>
                </a:lnTo>
                <a:lnTo>
                  <a:pt x="6748" y="1381"/>
                </a:lnTo>
                <a:lnTo>
                  <a:pt x="6754" y="1381"/>
                </a:lnTo>
                <a:lnTo>
                  <a:pt x="7034" y="1414"/>
                </a:lnTo>
                <a:lnTo>
                  <a:pt x="7030" y="1414"/>
                </a:lnTo>
                <a:lnTo>
                  <a:pt x="7310" y="1396"/>
                </a:lnTo>
                <a:lnTo>
                  <a:pt x="7300" y="1398"/>
                </a:lnTo>
                <a:lnTo>
                  <a:pt x="7581" y="1258"/>
                </a:lnTo>
                <a:lnTo>
                  <a:pt x="7584" y="1258"/>
                </a:lnTo>
                <a:lnTo>
                  <a:pt x="7864" y="1166"/>
                </a:lnTo>
                <a:lnTo>
                  <a:pt x="7873" y="1165"/>
                </a:lnTo>
                <a:lnTo>
                  <a:pt x="8153" y="1175"/>
                </a:lnTo>
                <a:lnTo>
                  <a:pt x="8143" y="1177"/>
                </a:lnTo>
                <a:lnTo>
                  <a:pt x="8423" y="1057"/>
                </a:lnTo>
                <a:lnTo>
                  <a:pt x="8432" y="1056"/>
                </a:lnTo>
                <a:lnTo>
                  <a:pt x="8441" y="1057"/>
                </a:lnTo>
                <a:lnTo>
                  <a:pt x="8451" y="1062"/>
                </a:lnTo>
                <a:lnTo>
                  <a:pt x="8455" y="1071"/>
                </a:lnTo>
                <a:lnTo>
                  <a:pt x="8459" y="1080"/>
                </a:lnTo>
                <a:lnTo>
                  <a:pt x="8457" y="1090"/>
                </a:lnTo>
                <a:lnTo>
                  <a:pt x="8451" y="1099"/>
                </a:lnTo>
                <a:lnTo>
                  <a:pt x="8443" y="1104"/>
                </a:lnTo>
                <a:lnTo>
                  <a:pt x="8163" y="1224"/>
                </a:lnTo>
                <a:lnTo>
                  <a:pt x="8157" y="1227"/>
                </a:lnTo>
                <a:lnTo>
                  <a:pt x="8152" y="1227"/>
                </a:lnTo>
                <a:lnTo>
                  <a:pt x="7872" y="1216"/>
                </a:lnTo>
                <a:lnTo>
                  <a:pt x="7880" y="1214"/>
                </a:lnTo>
                <a:lnTo>
                  <a:pt x="7599" y="1306"/>
                </a:lnTo>
                <a:lnTo>
                  <a:pt x="7604" y="1305"/>
                </a:lnTo>
                <a:lnTo>
                  <a:pt x="7324" y="1445"/>
                </a:lnTo>
                <a:lnTo>
                  <a:pt x="7319" y="1446"/>
                </a:lnTo>
                <a:lnTo>
                  <a:pt x="7313" y="1448"/>
                </a:lnTo>
                <a:lnTo>
                  <a:pt x="7033" y="1465"/>
                </a:lnTo>
                <a:lnTo>
                  <a:pt x="7028" y="1465"/>
                </a:lnTo>
                <a:lnTo>
                  <a:pt x="6748" y="1432"/>
                </a:lnTo>
                <a:lnTo>
                  <a:pt x="6760" y="1431"/>
                </a:lnTo>
                <a:lnTo>
                  <a:pt x="6480" y="1533"/>
                </a:lnTo>
                <a:lnTo>
                  <a:pt x="6477" y="1533"/>
                </a:lnTo>
                <a:lnTo>
                  <a:pt x="6197" y="1591"/>
                </a:lnTo>
                <a:lnTo>
                  <a:pt x="6192" y="1593"/>
                </a:lnTo>
                <a:lnTo>
                  <a:pt x="5912" y="1608"/>
                </a:lnTo>
                <a:lnTo>
                  <a:pt x="5909" y="1608"/>
                </a:lnTo>
                <a:lnTo>
                  <a:pt x="5629" y="1583"/>
                </a:lnTo>
                <a:lnTo>
                  <a:pt x="5644" y="1579"/>
                </a:lnTo>
                <a:lnTo>
                  <a:pt x="5361" y="1745"/>
                </a:lnTo>
                <a:lnTo>
                  <a:pt x="5079" y="1882"/>
                </a:lnTo>
                <a:lnTo>
                  <a:pt x="4799" y="1996"/>
                </a:lnTo>
                <a:lnTo>
                  <a:pt x="4805" y="1993"/>
                </a:lnTo>
                <a:lnTo>
                  <a:pt x="4526" y="2193"/>
                </a:lnTo>
                <a:lnTo>
                  <a:pt x="4246" y="2450"/>
                </a:lnTo>
                <a:lnTo>
                  <a:pt x="4242" y="2455"/>
                </a:lnTo>
                <a:lnTo>
                  <a:pt x="3961" y="2601"/>
                </a:lnTo>
                <a:lnTo>
                  <a:pt x="3955" y="2603"/>
                </a:lnTo>
                <a:lnTo>
                  <a:pt x="3949" y="2604"/>
                </a:lnTo>
                <a:lnTo>
                  <a:pt x="3667" y="2595"/>
                </a:lnTo>
                <a:lnTo>
                  <a:pt x="3656" y="2592"/>
                </a:lnTo>
                <a:lnTo>
                  <a:pt x="3376" y="2458"/>
                </a:lnTo>
                <a:lnTo>
                  <a:pt x="3368" y="2452"/>
                </a:lnTo>
                <a:lnTo>
                  <a:pt x="3088" y="2120"/>
                </a:lnTo>
                <a:lnTo>
                  <a:pt x="3082" y="2109"/>
                </a:lnTo>
                <a:lnTo>
                  <a:pt x="2802" y="978"/>
                </a:lnTo>
                <a:lnTo>
                  <a:pt x="2814" y="995"/>
                </a:lnTo>
                <a:lnTo>
                  <a:pt x="2532" y="844"/>
                </a:lnTo>
                <a:lnTo>
                  <a:pt x="2254" y="646"/>
                </a:lnTo>
                <a:lnTo>
                  <a:pt x="1973" y="497"/>
                </a:lnTo>
                <a:lnTo>
                  <a:pt x="1994" y="498"/>
                </a:lnTo>
                <a:lnTo>
                  <a:pt x="1713" y="579"/>
                </a:lnTo>
                <a:lnTo>
                  <a:pt x="1706" y="581"/>
                </a:lnTo>
                <a:lnTo>
                  <a:pt x="1699" y="579"/>
                </a:lnTo>
                <a:lnTo>
                  <a:pt x="1419" y="501"/>
                </a:lnTo>
                <a:lnTo>
                  <a:pt x="1426" y="503"/>
                </a:lnTo>
                <a:lnTo>
                  <a:pt x="1145" y="498"/>
                </a:lnTo>
                <a:lnTo>
                  <a:pt x="1141" y="497"/>
                </a:lnTo>
                <a:lnTo>
                  <a:pt x="1136" y="495"/>
                </a:lnTo>
                <a:lnTo>
                  <a:pt x="854" y="378"/>
                </a:lnTo>
                <a:lnTo>
                  <a:pt x="574" y="231"/>
                </a:lnTo>
                <a:lnTo>
                  <a:pt x="585" y="234"/>
                </a:lnTo>
                <a:lnTo>
                  <a:pt x="305" y="235"/>
                </a:lnTo>
                <a:lnTo>
                  <a:pt x="298" y="234"/>
                </a:lnTo>
                <a:lnTo>
                  <a:pt x="291" y="231"/>
                </a:lnTo>
                <a:lnTo>
                  <a:pt x="10" y="47"/>
                </a:lnTo>
                <a:lnTo>
                  <a:pt x="4" y="41"/>
                </a:lnTo>
                <a:lnTo>
                  <a:pt x="0" y="31"/>
                </a:lnTo>
                <a:lnTo>
                  <a:pt x="0" y="20"/>
                </a:lnTo>
                <a:lnTo>
                  <a:pt x="3" y="11"/>
                </a:lnTo>
                <a:lnTo>
                  <a:pt x="10" y="5"/>
                </a:lnTo>
                <a:lnTo>
                  <a:pt x="20" y="0"/>
                </a:lnTo>
                <a:lnTo>
                  <a:pt x="29" y="0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74116" y="3765550"/>
            <a:ext cx="6713538" cy="339725"/>
          </a:xfrm>
          <a:custGeom>
            <a:avLst/>
            <a:gdLst/>
            <a:ahLst/>
            <a:cxnLst>
              <a:cxn ang="0">
                <a:pos x="591" y="103"/>
              </a:cxn>
              <a:cxn ang="0">
                <a:pos x="873" y="268"/>
              </a:cxn>
              <a:cxn ang="0">
                <a:pos x="1429" y="377"/>
              </a:cxn>
              <a:cxn ang="0">
                <a:pos x="1703" y="237"/>
              </a:cxn>
              <a:cxn ang="0">
                <a:pos x="2257" y="88"/>
              </a:cxn>
              <a:cxn ang="0">
                <a:pos x="2551" y="139"/>
              </a:cxn>
              <a:cxn ang="0">
                <a:pos x="2823" y="0"/>
              </a:cxn>
              <a:cxn ang="0">
                <a:pos x="3390" y="103"/>
              </a:cxn>
              <a:cxn ang="0">
                <a:pos x="3958" y="232"/>
              </a:cxn>
              <a:cxn ang="0">
                <a:pos x="4218" y="251"/>
              </a:cxn>
              <a:cxn ang="0">
                <a:pos x="4789" y="33"/>
              </a:cxn>
              <a:cxn ang="0">
                <a:pos x="5071" y="97"/>
              </a:cxn>
              <a:cxn ang="0">
                <a:pos x="5629" y="95"/>
              </a:cxn>
              <a:cxn ang="0">
                <a:pos x="5913" y="178"/>
              </a:cxn>
              <a:cxn ang="0">
                <a:pos x="6749" y="204"/>
              </a:cxn>
              <a:cxn ang="0">
                <a:pos x="7314" y="290"/>
              </a:cxn>
              <a:cxn ang="0">
                <a:pos x="7592" y="221"/>
              </a:cxn>
              <a:cxn ang="0">
                <a:pos x="8158" y="279"/>
              </a:cxn>
              <a:cxn ang="0">
                <a:pos x="8437" y="215"/>
              </a:cxn>
              <a:cxn ang="0">
                <a:pos x="8457" y="235"/>
              </a:cxn>
              <a:cxn ang="0">
                <a:pos x="8448" y="262"/>
              </a:cxn>
              <a:cxn ang="0">
                <a:pos x="8147" y="329"/>
              </a:cxn>
              <a:cxn ang="0">
                <a:pos x="7592" y="273"/>
              </a:cxn>
              <a:cxn ang="0">
                <a:pos x="7308" y="341"/>
              </a:cxn>
              <a:cxn ang="0">
                <a:pos x="6754" y="256"/>
              </a:cxn>
              <a:cxn ang="0">
                <a:pos x="5907" y="229"/>
              </a:cxn>
              <a:cxn ang="0">
                <a:pos x="5633" y="147"/>
              </a:cxn>
              <a:cxn ang="0">
                <a:pos x="5068" y="148"/>
              </a:cxn>
              <a:cxn ang="0">
                <a:pos x="4797" y="83"/>
              </a:cxn>
              <a:cxn ang="0">
                <a:pos x="4234" y="301"/>
              </a:cxn>
              <a:cxn ang="0">
                <a:pos x="3941" y="281"/>
              </a:cxn>
              <a:cxn ang="0">
                <a:pos x="3384" y="154"/>
              </a:cxn>
              <a:cxn ang="0">
                <a:pos x="2839" y="49"/>
              </a:cxn>
              <a:cxn ang="0">
                <a:pos x="2542" y="189"/>
              </a:cxn>
              <a:cxn ang="0">
                <a:pos x="1997" y="253"/>
              </a:cxn>
              <a:cxn ang="0">
                <a:pos x="1718" y="285"/>
              </a:cxn>
              <a:cxn ang="0">
                <a:pos x="1424" y="428"/>
              </a:cxn>
              <a:cxn ang="0">
                <a:pos x="859" y="318"/>
              </a:cxn>
              <a:cxn ang="0">
                <a:pos x="580" y="153"/>
              </a:cxn>
              <a:cxn ang="0">
                <a:pos x="12" y="64"/>
              </a:cxn>
              <a:cxn ang="0">
                <a:pos x="0" y="39"/>
              </a:cxn>
              <a:cxn ang="0">
                <a:pos x="17" y="18"/>
              </a:cxn>
            </a:cxnLst>
            <a:rect l="0" t="0" r="r" b="b"/>
            <a:pathLst>
              <a:path w="8459" h="428">
                <a:moveTo>
                  <a:pt x="28" y="16"/>
                </a:moveTo>
                <a:lnTo>
                  <a:pt x="308" y="44"/>
                </a:lnTo>
                <a:lnTo>
                  <a:pt x="591" y="103"/>
                </a:lnTo>
                <a:lnTo>
                  <a:pt x="599" y="106"/>
                </a:lnTo>
                <a:lnTo>
                  <a:pt x="879" y="271"/>
                </a:lnTo>
                <a:lnTo>
                  <a:pt x="873" y="268"/>
                </a:lnTo>
                <a:lnTo>
                  <a:pt x="1153" y="349"/>
                </a:lnTo>
                <a:lnTo>
                  <a:pt x="1148" y="349"/>
                </a:lnTo>
                <a:lnTo>
                  <a:pt x="1429" y="377"/>
                </a:lnTo>
                <a:lnTo>
                  <a:pt x="1415" y="379"/>
                </a:lnTo>
                <a:lnTo>
                  <a:pt x="1695" y="239"/>
                </a:lnTo>
                <a:lnTo>
                  <a:pt x="1703" y="237"/>
                </a:lnTo>
                <a:lnTo>
                  <a:pt x="1983" y="204"/>
                </a:lnTo>
                <a:lnTo>
                  <a:pt x="1977" y="206"/>
                </a:lnTo>
                <a:lnTo>
                  <a:pt x="2257" y="88"/>
                </a:lnTo>
                <a:lnTo>
                  <a:pt x="2265" y="86"/>
                </a:lnTo>
                <a:lnTo>
                  <a:pt x="2271" y="86"/>
                </a:lnTo>
                <a:lnTo>
                  <a:pt x="2551" y="139"/>
                </a:lnTo>
                <a:lnTo>
                  <a:pt x="2535" y="140"/>
                </a:lnTo>
                <a:lnTo>
                  <a:pt x="2816" y="2"/>
                </a:lnTo>
                <a:lnTo>
                  <a:pt x="2823" y="0"/>
                </a:lnTo>
                <a:lnTo>
                  <a:pt x="2833" y="0"/>
                </a:lnTo>
                <a:lnTo>
                  <a:pt x="3113" y="69"/>
                </a:lnTo>
                <a:lnTo>
                  <a:pt x="3390" y="103"/>
                </a:lnTo>
                <a:lnTo>
                  <a:pt x="3670" y="128"/>
                </a:lnTo>
                <a:lnTo>
                  <a:pt x="3676" y="130"/>
                </a:lnTo>
                <a:lnTo>
                  <a:pt x="3958" y="232"/>
                </a:lnTo>
                <a:lnTo>
                  <a:pt x="3950" y="231"/>
                </a:lnTo>
                <a:lnTo>
                  <a:pt x="4231" y="249"/>
                </a:lnTo>
                <a:lnTo>
                  <a:pt x="4218" y="251"/>
                </a:lnTo>
                <a:lnTo>
                  <a:pt x="4498" y="123"/>
                </a:lnTo>
                <a:lnTo>
                  <a:pt x="4782" y="35"/>
                </a:lnTo>
                <a:lnTo>
                  <a:pt x="4789" y="33"/>
                </a:lnTo>
                <a:lnTo>
                  <a:pt x="4796" y="33"/>
                </a:lnTo>
                <a:lnTo>
                  <a:pt x="5076" y="97"/>
                </a:lnTo>
                <a:lnTo>
                  <a:pt x="5071" y="97"/>
                </a:lnTo>
                <a:lnTo>
                  <a:pt x="5351" y="117"/>
                </a:lnTo>
                <a:lnTo>
                  <a:pt x="5348" y="117"/>
                </a:lnTo>
                <a:lnTo>
                  <a:pt x="5629" y="95"/>
                </a:lnTo>
                <a:lnTo>
                  <a:pt x="5638" y="95"/>
                </a:lnTo>
                <a:lnTo>
                  <a:pt x="5918" y="178"/>
                </a:lnTo>
                <a:lnTo>
                  <a:pt x="5913" y="178"/>
                </a:lnTo>
                <a:lnTo>
                  <a:pt x="6194" y="209"/>
                </a:lnTo>
                <a:lnTo>
                  <a:pt x="6472" y="226"/>
                </a:lnTo>
                <a:lnTo>
                  <a:pt x="6749" y="204"/>
                </a:lnTo>
                <a:lnTo>
                  <a:pt x="6756" y="204"/>
                </a:lnTo>
                <a:lnTo>
                  <a:pt x="7036" y="253"/>
                </a:lnTo>
                <a:lnTo>
                  <a:pt x="7314" y="290"/>
                </a:lnTo>
                <a:lnTo>
                  <a:pt x="7305" y="290"/>
                </a:lnTo>
                <a:lnTo>
                  <a:pt x="7585" y="221"/>
                </a:lnTo>
                <a:lnTo>
                  <a:pt x="7592" y="221"/>
                </a:lnTo>
                <a:lnTo>
                  <a:pt x="7872" y="220"/>
                </a:lnTo>
                <a:lnTo>
                  <a:pt x="7878" y="220"/>
                </a:lnTo>
                <a:lnTo>
                  <a:pt x="8158" y="279"/>
                </a:lnTo>
                <a:lnTo>
                  <a:pt x="8147" y="279"/>
                </a:lnTo>
                <a:lnTo>
                  <a:pt x="8427" y="215"/>
                </a:lnTo>
                <a:lnTo>
                  <a:pt x="8437" y="215"/>
                </a:lnTo>
                <a:lnTo>
                  <a:pt x="8446" y="218"/>
                </a:lnTo>
                <a:lnTo>
                  <a:pt x="8454" y="226"/>
                </a:lnTo>
                <a:lnTo>
                  <a:pt x="8457" y="235"/>
                </a:lnTo>
                <a:lnTo>
                  <a:pt x="8459" y="245"/>
                </a:lnTo>
                <a:lnTo>
                  <a:pt x="8454" y="254"/>
                </a:lnTo>
                <a:lnTo>
                  <a:pt x="8448" y="262"/>
                </a:lnTo>
                <a:lnTo>
                  <a:pt x="8438" y="265"/>
                </a:lnTo>
                <a:lnTo>
                  <a:pt x="8158" y="329"/>
                </a:lnTo>
                <a:lnTo>
                  <a:pt x="8147" y="329"/>
                </a:lnTo>
                <a:lnTo>
                  <a:pt x="7867" y="270"/>
                </a:lnTo>
                <a:lnTo>
                  <a:pt x="7872" y="271"/>
                </a:lnTo>
                <a:lnTo>
                  <a:pt x="7592" y="273"/>
                </a:lnTo>
                <a:lnTo>
                  <a:pt x="7598" y="271"/>
                </a:lnTo>
                <a:lnTo>
                  <a:pt x="7318" y="340"/>
                </a:lnTo>
                <a:lnTo>
                  <a:pt x="7308" y="341"/>
                </a:lnTo>
                <a:lnTo>
                  <a:pt x="7026" y="304"/>
                </a:lnTo>
                <a:lnTo>
                  <a:pt x="6746" y="256"/>
                </a:lnTo>
                <a:lnTo>
                  <a:pt x="6754" y="256"/>
                </a:lnTo>
                <a:lnTo>
                  <a:pt x="6469" y="277"/>
                </a:lnTo>
                <a:lnTo>
                  <a:pt x="6187" y="260"/>
                </a:lnTo>
                <a:lnTo>
                  <a:pt x="5907" y="229"/>
                </a:lnTo>
                <a:lnTo>
                  <a:pt x="5904" y="228"/>
                </a:lnTo>
                <a:lnTo>
                  <a:pt x="5624" y="145"/>
                </a:lnTo>
                <a:lnTo>
                  <a:pt x="5633" y="147"/>
                </a:lnTo>
                <a:lnTo>
                  <a:pt x="5353" y="169"/>
                </a:lnTo>
                <a:lnTo>
                  <a:pt x="5348" y="169"/>
                </a:lnTo>
                <a:lnTo>
                  <a:pt x="5068" y="148"/>
                </a:lnTo>
                <a:lnTo>
                  <a:pt x="5065" y="147"/>
                </a:lnTo>
                <a:lnTo>
                  <a:pt x="4785" y="83"/>
                </a:lnTo>
                <a:lnTo>
                  <a:pt x="4797" y="83"/>
                </a:lnTo>
                <a:lnTo>
                  <a:pt x="4520" y="170"/>
                </a:lnTo>
                <a:lnTo>
                  <a:pt x="4240" y="298"/>
                </a:lnTo>
                <a:lnTo>
                  <a:pt x="4234" y="301"/>
                </a:lnTo>
                <a:lnTo>
                  <a:pt x="4228" y="301"/>
                </a:lnTo>
                <a:lnTo>
                  <a:pt x="3947" y="282"/>
                </a:lnTo>
                <a:lnTo>
                  <a:pt x="3941" y="281"/>
                </a:lnTo>
                <a:lnTo>
                  <a:pt x="3659" y="178"/>
                </a:lnTo>
                <a:lnTo>
                  <a:pt x="3666" y="179"/>
                </a:lnTo>
                <a:lnTo>
                  <a:pt x="3384" y="154"/>
                </a:lnTo>
                <a:lnTo>
                  <a:pt x="3100" y="119"/>
                </a:lnTo>
                <a:lnTo>
                  <a:pt x="2820" y="50"/>
                </a:lnTo>
                <a:lnTo>
                  <a:pt x="2839" y="49"/>
                </a:lnTo>
                <a:lnTo>
                  <a:pt x="2559" y="187"/>
                </a:lnTo>
                <a:lnTo>
                  <a:pt x="2551" y="190"/>
                </a:lnTo>
                <a:lnTo>
                  <a:pt x="2542" y="189"/>
                </a:lnTo>
                <a:lnTo>
                  <a:pt x="2261" y="136"/>
                </a:lnTo>
                <a:lnTo>
                  <a:pt x="2277" y="134"/>
                </a:lnTo>
                <a:lnTo>
                  <a:pt x="1997" y="253"/>
                </a:lnTo>
                <a:lnTo>
                  <a:pt x="1989" y="256"/>
                </a:lnTo>
                <a:lnTo>
                  <a:pt x="1709" y="288"/>
                </a:lnTo>
                <a:lnTo>
                  <a:pt x="1718" y="285"/>
                </a:lnTo>
                <a:lnTo>
                  <a:pt x="1438" y="425"/>
                </a:lnTo>
                <a:lnTo>
                  <a:pt x="1430" y="427"/>
                </a:lnTo>
                <a:lnTo>
                  <a:pt x="1424" y="428"/>
                </a:lnTo>
                <a:lnTo>
                  <a:pt x="1144" y="400"/>
                </a:lnTo>
                <a:lnTo>
                  <a:pt x="1139" y="399"/>
                </a:lnTo>
                <a:lnTo>
                  <a:pt x="859" y="318"/>
                </a:lnTo>
                <a:lnTo>
                  <a:pt x="853" y="315"/>
                </a:lnTo>
                <a:lnTo>
                  <a:pt x="572" y="150"/>
                </a:lnTo>
                <a:lnTo>
                  <a:pt x="580" y="153"/>
                </a:lnTo>
                <a:lnTo>
                  <a:pt x="303" y="95"/>
                </a:lnTo>
                <a:lnTo>
                  <a:pt x="23" y="67"/>
                </a:lnTo>
                <a:lnTo>
                  <a:pt x="12" y="64"/>
                </a:lnTo>
                <a:lnTo>
                  <a:pt x="6" y="58"/>
                </a:lnTo>
                <a:lnTo>
                  <a:pt x="1" y="49"/>
                </a:lnTo>
                <a:lnTo>
                  <a:pt x="0" y="39"/>
                </a:lnTo>
                <a:lnTo>
                  <a:pt x="3" y="28"/>
                </a:lnTo>
                <a:lnTo>
                  <a:pt x="9" y="22"/>
                </a:lnTo>
                <a:lnTo>
                  <a:pt x="17" y="18"/>
                </a:lnTo>
                <a:lnTo>
                  <a:pt x="28" y="16"/>
                </a:lnTo>
                <a:lnTo>
                  <a:pt x="28" y="16"/>
                </a:lnTo>
                <a:close/>
              </a:path>
            </a:pathLst>
          </a:custGeom>
          <a:solidFill>
            <a:srgbClr val="10253F"/>
          </a:solidFill>
          <a:ln w="1588">
            <a:solidFill>
              <a:srgbClr val="10253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9616" y="61626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29616" y="529272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29616" y="4424363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29616" y="3556000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9616" y="2687638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9616" y="1819275"/>
            <a:ext cx="3952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2.5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6456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88654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14329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7338416" y="6407150"/>
            <a:ext cx="574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62275" y="1295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Fertility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3429000" y="2819400"/>
            <a:ext cx="339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28600" y="41910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West </a:t>
            </a:r>
          </a:p>
          <a:p>
            <a:pPr algn="ctr"/>
            <a:r>
              <a:rPr lang="de-DE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209800" y="5105400"/>
            <a:ext cx="339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East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34" name="Gerade Verbindung 33"/>
          <p:cNvCxnSpPr/>
          <p:nvPr/>
        </p:nvCxnSpPr>
        <p:spPr>
          <a:xfrm>
            <a:off x="2438400" y="19812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705600" y="2057400"/>
            <a:ext cx="0" cy="4343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80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de-DE" sz="32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de-DE" sz="3200" b="1" smtClean="0">
                <a:solidFill>
                  <a:schemeClr val="bg1"/>
                </a:solidFill>
              </a:rPr>
              <a:t>Data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Generations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Gender Survey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66" y="1219200"/>
            <a:ext cx="7566134" cy="5208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74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81000" y="1813679"/>
            <a:ext cx="822960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Name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Survey: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Generations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 Gender Survey</a:t>
            </a:r>
          </a:p>
          <a:p>
            <a:pPr>
              <a:defRPr/>
            </a:pPr>
            <a:endParaRPr lang="de-DE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Interview </a:t>
            </a:r>
            <a:r>
              <a:rPr lang="de-DE" b="1" dirty="0" err="1" smtClean="0">
                <a:solidFill>
                  <a:srgbClr val="FF0000"/>
                </a:solidFill>
              </a:rPr>
              <a:t>mode</a:t>
            </a:r>
            <a:r>
              <a:rPr lang="de-DE" b="1" dirty="0" smtClean="0">
                <a:solidFill>
                  <a:srgbClr val="FF0000"/>
                </a:solidFill>
              </a:rPr>
              <a:t>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Face-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face</a:t>
            </a: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Sample: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Ages 18-79</a:t>
            </a:r>
          </a:p>
          <a:p>
            <a:pPr>
              <a:defRPr/>
            </a:pP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Sample Size: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10,000 per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country</a:t>
            </a: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Design: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Panel 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Study (in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several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 countries, incl.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Russia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	</a:t>
            </a:r>
          </a:p>
        </p:txBody>
      </p:sp>
      <p:sp>
        <p:nvSpPr>
          <p:cNvPr id="32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Generations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Gender Survey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382" y="0"/>
            <a:ext cx="1549618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3"/>
          <p:cNvSpPr>
            <a:spLocks noChangeShapeType="1"/>
          </p:cNvSpPr>
          <p:nvPr/>
        </p:nvSpPr>
        <p:spPr bwMode="auto">
          <a:xfrm>
            <a:off x="285750" y="5334000"/>
            <a:ext cx="842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362426" y="5457825"/>
            <a:ext cx="66479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Wave 1		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Wave 2			Wave 3</a:t>
            </a:r>
          </a:p>
          <a:p>
            <a:pPr>
              <a:defRPr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2005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		 2007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2011</a:t>
            </a:r>
            <a:r>
              <a:rPr lang="de-DE" sz="2000" b="1" dirty="0">
                <a:solidFill>
                  <a:srgbClr val="FF0000"/>
                </a:solidFill>
              </a:rPr>
              <a:t>	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81000" y="1813679"/>
            <a:ext cx="822960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Name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Survey: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Generations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 Gender Survey</a:t>
            </a:r>
          </a:p>
          <a:p>
            <a:pPr>
              <a:defRPr/>
            </a:pPr>
            <a:endParaRPr lang="de-DE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Interview </a:t>
            </a:r>
            <a:r>
              <a:rPr lang="de-DE" b="1" dirty="0" err="1" smtClean="0">
                <a:solidFill>
                  <a:srgbClr val="FF0000"/>
                </a:solidFill>
              </a:rPr>
              <a:t>mode</a:t>
            </a:r>
            <a:r>
              <a:rPr lang="de-DE" b="1" dirty="0" smtClean="0">
                <a:solidFill>
                  <a:srgbClr val="FF0000"/>
                </a:solidFill>
              </a:rPr>
              <a:t>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Face-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face</a:t>
            </a: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Sample: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Ages 18-79</a:t>
            </a:r>
          </a:p>
          <a:p>
            <a:pPr>
              <a:defRPr/>
            </a:pP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Sample Size: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10,000 per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country</a:t>
            </a: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Design:	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Panel 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Study (in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several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 countries, incl. </a:t>
            </a:r>
            <a:r>
              <a:rPr lang="de-DE" b="1" dirty="0" err="1" smtClean="0">
                <a:solidFill>
                  <a:schemeClr val="bg2">
                    <a:lumMod val="10000"/>
                  </a:schemeClr>
                </a:solidFill>
              </a:rPr>
              <a:t>Russia</a:t>
            </a: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de-DE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chemeClr val="bg2">
                    <a:lumMod val="10000"/>
                  </a:schemeClr>
                </a:solidFill>
              </a:rPr>
              <a:t>			</a:t>
            </a:r>
          </a:p>
        </p:txBody>
      </p:sp>
      <p:sp>
        <p:nvSpPr>
          <p:cNvPr id="32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Generations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Gender Survey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382" y="0"/>
            <a:ext cx="1549618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de-DE" sz="32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de-DE" sz="3200" b="1" dirty="0" smtClean="0">
                <a:solidFill>
                  <a:schemeClr val="bg1"/>
                </a:solidFill>
              </a:rPr>
              <a:t>Family </a:t>
            </a:r>
            <a:r>
              <a:rPr lang="de-DE" sz="3200" b="1" dirty="0" err="1" smtClean="0">
                <a:solidFill>
                  <a:schemeClr val="bg1"/>
                </a:solidFill>
              </a:rPr>
              <a:t>Structures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2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83 w 106"/>
              <a:gd name="T1" fmla="*/ 0 h 91"/>
              <a:gd name="T2" fmla="*/ 106 w 106"/>
              <a:gd name="T3" fmla="*/ 45 h 91"/>
              <a:gd name="T4" fmla="*/ 98 w 106"/>
              <a:gd name="T5" fmla="*/ 48 h 91"/>
              <a:gd name="T6" fmla="*/ 85 w 106"/>
              <a:gd name="T7" fmla="*/ 53 h 91"/>
              <a:gd name="T8" fmla="*/ 68 w 106"/>
              <a:gd name="T9" fmla="*/ 62 h 91"/>
              <a:gd name="T10" fmla="*/ 50 w 106"/>
              <a:gd name="T11" fmla="*/ 71 h 91"/>
              <a:gd name="T12" fmla="*/ 34 w 106"/>
              <a:gd name="T13" fmla="*/ 81 h 91"/>
              <a:gd name="T14" fmla="*/ 19 w 106"/>
              <a:gd name="T15" fmla="*/ 88 h 91"/>
              <a:gd name="T16" fmla="*/ 13 w 106"/>
              <a:gd name="T17" fmla="*/ 90 h 91"/>
              <a:gd name="T18" fmla="*/ 7 w 106"/>
              <a:gd name="T19" fmla="*/ 91 h 91"/>
              <a:gd name="T20" fmla="*/ 3 w 106"/>
              <a:gd name="T21" fmla="*/ 91 h 91"/>
              <a:gd name="T22" fmla="*/ 0 w 106"/>
              <a:gd name="T23" fmla="*/ 90 h 91"/>
              <a:gd name="T24" fmla="*/ 2 w 106"/>
              <a:gd name="T25" fmla="*/ 78 h 91"/>
              <a:gd name="T26" fmla="*/ 6 w 106"/>
              <a:gd name="T27" fmla="*/ 68 h 91"/>
              <a:gd name="T28" fmla="*/ 12 w 106"/>
              <a:gd name="T29" fmla="*/ 59 h 91"/>
              <a:gd name="T30" fmla="*/ 17 w 106"/>
              <a:gd name="T31" fmla="*/ 53 h 91"/>
              <a:gd name="T32" fmla="*/ 26 w 106"/>
              <a:gd name="T33" fmla="*/ 48 h 91"/>
              <a:gd name="T34" fmla="*/ 34 w 106"/>
              <a:gd name="T35" fmla="*/ 42 h 91"/>
              <a:gd name="T36" fmla="*/ 42 w 106"/>
              <a:gd name="T37" fmla="*/ 38 h 91"/>
              <a:gd name="T38" fmla="*/ 50 w 106"/>
              <a:gd name="T39" fmla="*/ 35 h 91"/>
              <a:gd name="T40" fmla="*/ 66 w 106"/>
              <a:gd name="T41" fmla="*/ 28 h 91"/>
              <a:gd name="T42" fmla="*/ 79 w 106"/>
              <a:gd name="T43" fmla="*/ 22 h 91"/>
              <a:gd name="T44" fmla="*/ 82 w 106"/>
              <a:gd name="T45" fmla="*/ 17 h 91"/>
              <a:gd name="T46" fmla="*/ 86 w 106"/>
              <a:gd name="T47" fmla="*/ 12 h 91"/>
              <a:gd name="T48" fmla="*/ 86 w 106"/>
              <a:gd name="T49" fmla="*/ 7 h 91"/>
              <a:gd name="T50" fmla="*/ 83 w 106"/>
              <a:gd name="T5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5" name="Freeform 3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83 w 106"/>
              <a:gd name="T1" fmla="*/ 0 h 91"/>
              <a:gd name="T2" fmla="*/ 106 w 106"/>
              <a:gd name="T3" fmla="*/ 45 h 91"/>
              <a:gd name="T4" fmla="*/ 98 w 106"/>
              <a:gd name="T5" fmla="*/ 48 h 91"/>
              <a:gd name="T6" fmla="*/ 85 w 106"/>
              <a:gd name="T7" fmla="*/ 53 h 91"/>
              <a:gd name="T8" fmla="*/ 68 w 106"/>
              <a:gd name="T9" fmla="*/ 62 h 91"/>
              <a:gd name="T10" fmla="*/ 50 w 106"/>
              <a:gd name="T11" fmla="*/ 71 h 91"/>
              <a:gd name="T12" fmla="*/ 34 w 106"/>
              <a:gd name="T13" fmla="*/ 81 h 91"/>
              <a:gd name="T14" fmla="*/ 19 w 106"/>
              <a:gd name="T15" fmla="*/ 88 h 91"/>
              <a:gd name="T16" fmla="*/ 13 w 106"/>
              <a:gd name="T17" fmla="*/ 90 h 91"/>
              <a:gd name="T18" fmla="*/ 7 w 106"/>
              <a:gd name="T19" fmla="*/ 91 h 91"/>
              <a:gd name="T20" fmla="*/ 3 w 106"/>
              <a:gd name="T21" fmla="*/ 91 h 91"/>
              <a:gd name="T22" fmla="*/ 0 w 106"/>
              <a:gd name="T23" fmla="*/ 90 h 91"/>
              <a:gd name="T24" fmla="*/ 2 w 106"/>
              <a:gd name="T25" fmla="*/ 78 h 91"/>
              <a:gd name="T26" fmla="*/ 6 w 106"/>
              <a:gd name="T27" fmla="*/ 68 h 91"/>
              <a:gd name="T28" fmla="*/ 12 w 106"/>
              <a:gd name="T29" fmla="*/ 59 h 91"/>
              <a:gd name="T30" fmla="*/ 17 w 106"/>
              <a:gd name="T31" fmla="*/ 53 h 91"/>
              <a:gd name="T32" fmla="*/ 26 w 106"/>
              <a:gd name="T33" fmla="*/ 48 h 91"/>
              <a:gd name="T34" fmla="*/ 34 w 106"/>
              <a:gd name="T35" fmla="*/ 42 h 91"/>
              <a:gd name="T36" fmla="*/ 42 w 106"/>
              <a:gd name="T37" fmla="*/ 38 h 91"/>
              <a:gd name="T38" fmla="*/ 50 w 106"/>
              <a:gd name="T39" fmla="*/ 35 h 91"/>
              <a:gd name="T40" fmla="*/ 66 w 106"/>
              <a:gd name="T41" fmla="*/ 28 h 91"/>
              <a:gd name="T42" fmla="*/ 79 w 106"/>
              <a:gd name="T43" fmla="*/ 22 h 91"/>
              <a:gd name="T44" fmla="*/ 82 w 106"/>
              <a:gd name="T45" fmla="*/ 17 h 91"/>
              <a:gd name="T46" fmla="*/ 86 w 106"/>
              <a:gd name="T47" fmla="*/ 12 h 91"/>
              <a:gd name="T48" fmla="*/ 86 w 106"/>
              <a:gd name="T49" fmla="*/ 7 h 91"/>
              <a:gd name="T50" fmla="*/ 83 w 106"/>
              <a:gd name="T5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Freeform 4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56 w 267"/>
              <a:gd name="T1" fmla="*/ 84 h 159"/>
              <a:gd name="T2" fmla="*/ 49 w 267"/>
              <a:gd name="T3" fmla="*/ 90 h 159"/>
              <a:gd name="T4" fmla="*/ 41 w 267"/>
              <a:gd name="T5" fmla="*/ 98 h 159"/>
              <a:gd name="T6" fmla="*/ 33 w 267"/>
              <a:gd name="T7" fmla="*/ 109 h 159"/>
              <a:gd name="T8" fmla="*/ 26 w 267"/>
              <a:gd name="T9" fmla="*/ 120 h 159"/>
              <a:gd name="T10" fmla="*/ 11 w 267"/>
              <a:gd name="T11" fmla="*/ 142 h 159"/>
              <a:gd name="T12" fmla="*/ 0 w 267"/>
              <a:gd name="T13" fmla="*/ 156 h 159"/>
              <a:gd name="T14" fmla="*/ 1 w 267"/>
              <a:gd name="T15" fmla="*/ 158 h 159"/>
              <a:gd name="T16" fmla="*/ 4 w 267"/>
              <a:gd name="T17" fmla="*/ 159 h 159"/>
              <a:gd name="T18" fmla="*/ 7 w 267"/>
              <a:gd name="T19" fmla="*/ 159 h 159"/>
              <a:gd name="T20" fmla="*/ 12 w 267"/>
              <a:gd name="T21" fmla="*/ 157 h 159"/>
              <a:gd name="T22" fmla="*/ 23 w 267"/>
              <a:gd name="T23" fmla="*/ 151 h 159"/>
              <a:gd name="T24" fmla="*/ 34 w 267"/>
              <a:gd name="T25" fmla="*/ 143 h 159"/>
              <a:gd name="T26" fmla="*/ 47 w 267"/>
              <a:gd name="T27" fmla="*/ 133 h 159"/>
              <a:gd name="T28" fmla="*/ 59 w 267"/>
              <a:gd name="T29" fmla="*/ 125 h 159"/>
              <a:gd name="T30" fmla="*/ 70 w 267"/>
              <a:gd name="T31" fmla="*/ 119 h 159"/>
              <a:gd name="T32" fmla="*/ 78 w 267"/>
              <a:gd name="T33" fmla="*/ 117 h 159"/>
              <a:gd name="T34" fmla="*/ 169 w 267"/>
              <a:gd name="T35" fmla="*/ 66 h 159"/>
              <a:gd name="T36" fmla="*/ 229 w 267"/>
              <a:gd name="T37" fmla="*/ 30 h 159"/>
              <a:gd name="T38" fmla="*/ 249 w 267"/>
              <a:gd name="T39" fmla="*/ 18 h 159"/>
              <a:gd name="T40" fmla="*/ 261 w 267"/>
              <a:gd name="T41" fmla="*/ 8 h 159"/>
              <a:gd name="T42" fmla="*/ 265 w 267"/>
              <a:gd name="T43" fmla="*/ 5 h 159"/>
              <a:gd name="T44" fmla="*/ 267 w 267"/>
              <a:gd name="T45" fmla="*/ 3 h 159"/>
              <a:gd name="T46" fmla="*/ 267 w 267"/>
              <a:gd name="T47" fmla="*/ 0 h 159"/>
              <a:gd name="T48" fmla="*/ 266 w 267"/>
              <a:gd name="T49" fmla="*/ 0 h 159"/>
              <a:gd name="T50" fmla="*/ 259 w 267"/>
              <a:gd name="T51" fmla="*/ 0 h 159"/>
              <a:gd name="T52" fmla="*/ 246 w 267"/>
              <a:gd name="T53" fmla="*/ 4 h 159"/>
              <a:gd name="T54" fmla="*/ 227 w 267"/>
              <a:gd name="T55" fmla="*/ 11 h 159"/>
              <a:gd name="T56" fmla="*/ 203 w 267"/>
              <a:gd name="T57" fmla="*/ 20 h 159"/>
              <a:gd name="T58" fmla="*/ 139 w 267"/>
              <a:gd name="T59" fmla="*/ 46 h 159"/>
              <a:gd name="T60" fmla="*/ 56 w 267"/>
              <a:gd name="T61" fmla="*/ 8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7" name="Freeform 5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56 w 267"/>
              <a:gd name="T1" fmla="*/ 84 h 159"/>
              <a:gd name="T2" fmla="*/ 49 w 267"/>
              <a:gd name="T3" fmla="*/ 90 h 159"/>
              <a:gd name="T4" fmla="*/ 41 w 267"/>
              <a:gd name="T5" fmla="*/ 98 h 159"/>
              <a:gd name="T6" fmla="*/ 33 w 267"/>
              <a:gd name="T7" fmla="*/ 109 h 159"/>
              <a:gd name="T8" fmla="*/ 26 w 267"/>
              <a:gd name="T9" fmla="*/ 120 h 159"/>
              <a:gd name="T10" fmla="*/ 11 w 267"/>
              <a:gd name="T11" fmla="*/ 142 h 159"/>
              <a:gd name="T12" fmla="*/ 0 w 267"/>
              <a:gd name="T13" fmla="*/ 156 h 159"/>
              <a:gd name="T14" fmla="*/ 1 w 267"/>
              <a:gd name="T15" fmla="*/ 158 h 159"/>
              <a:gd name="T16" fmla="*/ 4 w 267"/>
              <a:gd name="T17" fmla="*/ 159 h 159"/>
              <a:gd name="T18" fmla="*/ 7 w 267"/>
              <a:gd name="T19" fmla="*/ 159 h 159"/>
              <a:gd name="T20" fmla="*/ 12 w 267"/>
              <a:gd name="T21" fmla="*/ 157 h 159"/>
              <a:gd name="T22" fmla="*/ 23 w 267"/>
              <a:gd name="T23" fmla="*/ 151 h 159"/>
              <a:gd name="T24" fmla="*/ 34 w 267"/>
              <a:gd name="T25" fmla="*/ 143 h 159"/>
              <a:gd name="T26" fmla="*/ 47 w 267"/>
              <a:gd name="T27" fmla="*/ 133 h 159"/>
              <a:gd name="T28" fmla="*/ 59 w 267"/>
              <a:gd name="T29" fmla="*/ 125 h 159"/>
              <a:gd name="T30" fmla="*/ 70 w 267"/>
              <a:gd name="T31" fmla="*/ 119 h 159"/>
              <a:gd name="T32" fmla="*/ 78 w 267"/>
              <a:gd name="T33" fmla="*/ 117 h 159"/>
              <a:gd name="T34" fmla="*/ 169 w 267"/>
              <a:gd name="T35" fmla="*/ 66 h 159"/>
              <a:gd name="T36" fmla="*/ 229 w 267"/>
              <a:gd name="T37" fmla="*/ 30 h 159"/>
              <a:gd name="T38" fmla="*/ 249 w 267"/>
              <a:gd name="T39" fmla="*/ 18 h 159"/>
              <a:gd name="T40" fmla="*/ 261 w 267"/>
              <a:gd name="T41" fmla="*/ 8 h 159"/>
              <a:gd name="T42" fmla="*/ 265 w 267"/>
              <a:gd name="T43" fmla="*/ 5 h 159"/>
              <a:gd name="T44" fmla="*/ 267 w 267"/>
              <a:gd name="T45" fmla="*/ 3 h 159"/>
              <a:gd name="T46" fmla="*/ 267 w 267"/>
              <a:gd name="T47" fmla="*/ 0 h 159"/>
              <a:gd name="T48" fmla="*/ 266 w 267"/>
              <a:gd name="T49" fmla="*/ 0 h 159"/>
              <a:gd name="T50" fmla="*/ 259 w 267"/>
              <a:gd name="T51" fmla="*/ 0 h 159"/>
              <a:gd name="T52" fmla="*/ 246 w 267"/>
              <a:gd name="T53" fmla="*/ 4 h 159"/>
              <a:gd name="T54" fmla="*/ 227 w 267"/>
              <a:gd name="T55" fmla="*/ 11 h 159"/>
              <a:gd name="T56" fmla="*/ 203 w 267"/>
              <a:gd name="T57" fmla="*/ 20 h 159"/>
              <a:gd name="T58" fmla="*/ 139 w 267"/>
              <a:gd name="T59" fmla="*/ 46 h 159"/>
              <a:gd name="T60" fmla="*/ 56 w 267"/>
              <a:gd name="T61" fmla="*/ 8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Freeform 6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123 w 244"/>
              <a:gd name="T1" fmla="*/ 73 h 73"/>
              <a:gd name="T2" fmla="*/ 100 w 244"/>
              <a:gd name="T3" fmla="*/ 72 h 73"/>
              <a:gd name="T4" fmla="*/ 77 w 244"/>
              <a:gd name="T5" fmla="*/ 71 h 73"/>
              <a:gd name="T6" fmla="*/ 57 w 244"/>
              <a:gd name="T7" fmla="*/ 67 h 73"/>
              <a:gd name="T8" fmla="*/ 41 w 244"/>
              <a:gd name="T9" fmla="*/ 64 h 73"/>
              <a:gd name="T10" fmla="*/ 25 w 244"/>
              <a:gd name="T11" fmla="*/ 59 h 73"/>
              <a:gd name="T12" fmla="*/ 15 w 244"/>
              <a:gd name="T13" fmla="*/ 54 h 73"/>
              <a:gd name="T14" fmla="*/ 10 w 244"/>
              <a:gd name="T15" fmla="*/ 52 h 73"/>
              <a:gd name="T16" fmla="*/ 6 w 244"/>
              <a:gd name="T17" fmla="*/ 49 h 73"/>
              <a:gd name="T18" fmla="*/ 3 w 244"/>
              <a:gd name="T19" fmla="*/ 46 h 73"/>
              <a:gd name="T20" fmla="*/ 2 w 244"/>
              <a:gd name="T21" fmla="*/ 43 h 73"/>
              <a:gd name="T22" fmla="*/ 0 w 244"/>
              <a:gd name="T23" fmla="*/ 40 h 73"/>
              <a:gd name="T24" fmla="*/ 0 w 244"/>
              <a:gd name="T25" fmla="*/ 37 h 73"/>
              <a:gd name="T26" fmla="*/ 2 w 244"/>
              <a:gd name="T27" fmla="*/ 33 h 73"/>
              <a:gd name="T28" fmla="*/ 3 w 244"/>
              <a:gd name="T29" fmla="*/ 31 h 73"/>
              <a:gd name="T30" fmla="*/ 6 w 244"/>
              <a:gd name="T31" fmla="*/ 27 h 73"/>
              <a:gd name="T32" fmla="*/ 10 w 244"/>
              <a:gd name="T33" fmla="*/ 25 h 73"/>
              <a:gd name="T34" fmla="*/ 16 w 244"/>
              <a:gd name="T35" fmla="*/ 21 h 73"/>
              <a:gd name="T36" fmla="*/ 22 w 244"/>
              <a:gd name="T37" fmla="*/ 19 h 73"/>
              <a:gd name="T38" fmla="*/ 38 w 244"/>
              <a:gd name="T39" fmla="*/ 13 h 73"/>
              <a:gd name="T40" fmla="*/ 59 w 244"/>
              <a:gd name="T41" fmla="*/ 8 h 73"/>
              <a:gd name="T42" fmla="*/ 87 w 244"/>
              <a:gd name="T43" fmla="*/ 4 h 73"/>
              <a:gd name="T44" fmla="*/ 119 w 244"/>
              <a:gd name="T45" fmla="*/ 0 h 73"/>
              <a:gd name="T46" fmla="*/ 139 w 244"/>
              <a:gd name="T47" fmla="*/ 1 h 73"/>
              <a:gd name="T48" fmla="*/ 159 w 244"/>
              <a:gd name="T49" fmla="*/ 4 h 73"/>
              <a:gd name="T50" fmla="*/ 178 w 244"/>
              <a:gd name="T51" fmla="*/ 7 h 73"/>
              <a:gd name="T52" fmla="*/ 195 w 244"/>
              <a:gd name="T53" fmla="*/ 11 h 73"/>
              <a:gd name="T54" fmla="*/ 211 w 244"/>
              <a:gd name="T55" fmla="*/ 15 h 73"/>
              <a:gd name="T56" fmla="*/ 224 w 244"/>
              <a:gd name="T57" fmla="*/ 20 h 73"/>
              <a:gd name="T58" fmla="*/ 233 w 244"/>
              <a:gd name="T59" fmla="*/ 25 h 73"/>
              <a:gd name="T60" fmla="*/ 240 w 244"/>
              <a:gd name="T61" fmla="*/ 31 h 73"/>
              <a:gd name="T62" fmla="*/ 242 w 244"/>
              <a:gd name="T63" fmla="*/ 33 h 73"/>
              <a:gd name="T64" fmla="*/ 244 w 244"/>
              <a:gd name="T65" fmla="*/ 36 h 73"/>
              <a:gd name="T66" fmla="*/ 244 w 244"/>
              <a:gd name="T67" fmla="*/ 39 h 73"/>
              <a:gd name="T68" fmla="*/ 242 w 244"/>
              <a:gd name="T69" fmla="*/ 41 h 73"/>
              <a:gd name="T70" fmla="*/ 240 w 244"/>
              <a:gd name="T71" fmla="*/ 45 h 73"/>
              <a:gd name="T72" fmla="*/ 237 w 244"/>
              <a:gd name="T73" fmla="*/ 47 h 73"/>
              <a:gd name="T74" fmla="*/ 232 w 244"/>
              <a:gd name="T75" fmla="*/ 50 h 73"/>
              <a:gd name="T76" fmla="*/ 226 w 244"/>
              <a:gd name="T77" fmla="*/ 53 h 73"/>
              <a:gd name="T78" fmla="*/ 209 w 244"/>
              <a:gd name="T79" fmla="*/ 58 h 73"/>
              <a:gd name="T80" fmla="*/ 187 w 244"/>
              <a:gd name="T81" fmla="*/ 64 h 73"/>
              <a:gd name="T82" fmla="*/ 159 w 244"/>
              <a:gd name="T83" fmla="*/ 69 h 73"/>
              <a:gd name="T84" fmla="*/ 123 w 244"/>
              <a:gd name="T8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9" name="Freeform 7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123 w 244"/>
              <a:gd name="T1" fmla="*/ 73 h 73"/>
              <a:gd name="T2" fmla="*/ 100 w 244"/>
              <a:gd name="T3" fmla="*/ 72 h 73"/>
              <a:gd name="T4" fmla="*/ 77 w 244"/>
              <a:gd name="T5" fmla="*/ 71 h 73"/>
              <a:gd name="T6" fmla="*/ 57 w 244"/>
              <a:gd name="T7" fmla="*/ 67 h 73"/>
              <a:gd name="T8" fmla="*/ 41 w 244"/>
              <a:gd name="T9" fmla="*/ 64 h 73"/>
              <a:gd name="T10" fmla="*/ 25 w 244"/>
              <a:gd name="T11" fmla="*/ 59 h 73"/>
              <a:gd name="T12" fmla="*/ 15 w 244"/>
              <a:gd name="T13" fmla="*/ 54 h 73"/>
              <a:gd name="T14" fmla="*/ 10 w 244"/>
              <a:gd name="T15" fmla="*/ 52 h 73"/>
              <a:gd name="T16" fmla="*/ 6 w 244"/>
              <a:gd name="T17" fmla="*/ 49 h 73"/>
              <a:gd name="T18" fmla="*/ 3 w 244"/>
              <a:gd name="T19" fmla="*/ 46 h 73"/>
              <a:gd name="T20" fmla="*/ 2 w 244"/>
              <a:gd name="T21" fmla="*/ 43 h 73"/>
              <a:gd name="T22" fmla="*/ 0 w 244"/>
              <a:gd name="T23" fmla="*/ 40 h 73"/>
              <a:gd name="T24" fmla="*/ 0 w 244"/>
              <a:gd name="T25" fmla="*/ 37 h 73"/>
              <a:gd name="T26" fmla="*/ 2 w 244"/>
              <a:gd name="T27" fmla="*/ 33 h 73"/>
              <a:gd name="T28" fmla="*/ 3 w 244"/>
              <a:gd name="T29" fmla="*/ 31 h 73"/>
              <a:gd name="T30" fmla="*/ 6 w 244"/>
              <a:gd name="T31" fmla="*/ 27 h 73"/>
              <a:gd name="T32" fmla="*/ 10 w 244"/>
              <a:gd name="T33" fmla="*/ 25 h 73"/>
              <a:gd name="T34" fmla="*/ 16 w 244"/>
              <a:gd name="T35" fmla="*/ 21 h 73"/>
              <a:gd name="T36" fmla="*/ 22 w 244"/>
              <a:gd name="T37" fmla="*/ 19 h 73"/>
              <a:gd name="T38" fmla="*/ 38 w 244"/>
              <a:gd name="T39" fmla="*/ 13 h 73"/>
              <a:gd name="T40" fmla="*/ 59 w 244"/>
              <a:gd name="T41" fmla="*/ 8 h 73"/>
              <a:gd name="T42" fmla="*/ 87 w 244"/>
              <a:gd name="T43" fmla="*/ 4 h 73"/>
              <a:gd name="T44" fmla="*/ 119 w 244"/>
              <a:gd name="T45" fmla="*/ 0 h 73"/>
              <a:gd name="T46" fmla="*/ 139 w 244"/>
              <a:gd name="T47" fmla="*/ 1 h 73"/>
              <a:gd name="T48" fmla="*/ 159 w 244"/>
              <a:gd name="T49" fmla="*/ 4 h 73"/>
              <a:gd name="T50" fmla="*/ 178 w 244"/>
              <a:gd name="T51" fmla="*/ 7 h 73"/>
              <a:gd name="T52" fmla="*/ 195 w 244"/>
              <a:gd name="T53" fmla="*/ 11 h 73"/>
              <a:gd name="T54" fmla="*/ 211 w 244"/>
              <a:gd name="T55" fmla="*/ 15 h 73"/>
              <a:gd name="T56" fmla="*/ 224 w 244"/>
              <a:gd name="T57" fmla="*/ 20 h 73"/>
              <a:gd name="T58" fmla="*/ 233 w 244"/>
              <a:gd name="T59" fmla="*/ 25 h 73"/>
              <a:gd name="T60" fmla="*/ 240 w 244"/>
              <a:gd name="T61" fmla="*/ 31 h 73"/>
              <a:gd name="T62" fmla="*/ 242 w 244"/>
              <a:gd name="T63" fmla="*/ 33 h 73"/>
              <a:gd name="T64" fmla="*/ 244 w 244"/>
              <a:gd name="T65" fmla="*/ 36 h 73"/>
              <a:gd name="T66" fmla="*/ 244 w 244"/>
              <a:gd name="T67" fmla="*/ 39 h 73"/>
              <a:gd name="T68" fmla="*/ 242 w 244"/>
              <a:gd name="T69" fmla="*/ 41 h 73"/>
              <a:gd name="T70" fmla="*/ 240 w 244"/>
              <a:gd name="T71" fmla="*/ 45 h 73"/>
              <a:gd name="T72" fmla="*/ 237 w 244"/>
              <a:gd name="T73" fmla="*/ 47 h 73"/>
              <a:gd name="T74" fmla="*/ 232 w 244"/>
              <a:gd name="T75" fmla="*/ 50 h 73"/>
              <a:gd name="T76" fmla="*/ 226 w 244"/>
              <a:gd name="T77" fmla="*/ 53 h 73"/>
              <a:gd name="T78" fmla="*/ 209 w 244"/>
              <a:gd name="T79" fmla="*/ 58 h 73"/>
              <a:gd name="T80" fmla="*/ 187 w 244"/>
              <a:gd name="T81" fmla="*/ 64 h 73"/>
              <a:gd name="T82" fmla="*/ 159 w 244"/>
              <a:gd name="T83" fmla="*/ 69 h 73"/>
              <a:gd name="T84" fmla="*/ 123 w 244"/>
              <a:gd name="T8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0" name="Freeform 8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10 w 111"/>
              <a:gd name="T1" fmla="*/ 70 h 184"/>
              <a:gd name="T2" fmla="*/ 23 w 111"/>
              <a:gd name="T3" fmla="*/ 38 h 184"/>
              <a:gd name="T4" fmla="*/ 33 w 111"/>
              <a:gd name="T5" fmla="*/ 17 h 184"/>
              <a:gd name="T6" fmla="*/ 38 w 111"/>
              <a:gd name="T7" fmla="*/ 9 h 184"/>
              <a:gd name="T8" fmla="*/ 42 w 111"/>
              <a:gd name="T9" fmla="*/ 4 h 184"/>
              <a:gd name="T10" fmla="*/ 46 w 111"/>
              <a:gd name="T11" fmla="*/ 2 h 184"/>
              <a:gd name="T12" fmla="*/ 50 w 111"/>
              <a:gd name="T13" fmla="*/ 0 h 184"/>
              <a:gd name="T14" fmla="*/ 55 w 111"/>
              <a:gd name="T15" fmla="*/ 2 h 184"/>
              <a:gd name="T16" fmla="*/ 60 w 111"/>
              <a:gd name="T17" fmla="*/ 4 h 184"/>
              <a:gd name="T18" fmla="*/ 66 w 111"/>
              <a:gd name="T19" fmla="*/ 7 h 184"/>
              <a:gd name="T20" fmla="*/ 73 w 111"/>
              <a:gd name="T21" fmla="*/ 13 h 184"/>
              <a:gd name="T22" fmla="*/ 89 w 111"/>
              <a:gd name="T23" fmla="*/ 29 h 184"/>
              <a:gd name="T24" fmla="*/ 111 w 111"/>
              <a:gd name="T25" fmla="*/ 48 h 184"/>
              <a:gd name="T26" fmla="*/ 91 w 111"/>
              <a:gd name="T27" fmla="*/ 87 h 184"/>
              <a:gd name="T28" fmla="*/ 72 w 111"/>
              <a:gd name="T29" fmla="*/ 117 h 184"/>
              <a:gd name="T30" fmla="*/ 56 w 111"/>
              <a:gd name="T31" fmla="*/ 142 h 184"/>
              <a:gd name="T32" fmla="*/ 42 w 111"/>
              <a:gd name="T33" fmla="*/ 161 h 184"/>
              <a:gd name="T34" fmla="*/ 32 w 111"/>
              <a:gd name="T35" fmla="*/ 174 h 184"/>
              <a:gd name="T36" fmla="*/ 22 w 111"/>
              <a:gd name="T37" fmla="*/ 181 h 184"/>
              <a:gd name="T38" fmla="*/ 17 w 111"/>
              <a:gd name="T39" fmla="*/ 183 h 184"/>
              <a:gd name="T40" fmla="*/ 14 w 111"/>
              <a:gd name="T41" fmla="*/ 184 h 184"/>
              <a:gd name="T42" fmla="*/ 12 w 111"/>
              <a:gd name="T43" fmla="*/ 183 h 184"/>
              <a:gd name="T44" fmla="*/ 8 w 111"/>
              <a:gd name="T45" fmla="*/ 182 h 184"/>
              <a:gd name="T46" fmla="*/ 6 w 111"/>
              <a:gd name="T47" fmla="*/ 181 h 184"/>
              <a:gd name="T48" fmla="*/ 4 w 111"/>
              <a:gd name="T49" fmla="*/ 177 h 184"/>
              <a:gd name="T50" fmla="*/ 2 w 111"/>
              <a:gd name="T51" fmla="*/ 174 h 184"/>
              <a:gd name="T52" fmla="*/ 1 w 111"/>
              <a:gd name="T53" fmla="*/ 169 h 184"/>
              <a:gd name="T54" fmla="*/ 0 w 111"/>
              <a:gd name="T55" fmla="*/ 157 h 184"/>
              <a:gd name="T56" fmla="*/ 0 w 111"/>
              <a:gd name="T57" fmla="*/ 143 h 184"/>
              <a:gd name="T58" fmla="*/ 1 w 111"/>
              <a:gd name="T59" fmla="*/ 127 h 184"/>
              <a:gd name="T60" fmla="*/ 3 w 111"/>
              <a:gd name="T61" fmla="*/ 109 h 184"/>
              <a:gd name="T62" fmla="*/ 7 w 111"/>
              <a:gd name="T63" fmla="*/ 90 h 184"/>
              <a:gd name="T64" fmla="*/ 10 w 111"/>
              <a:gd name="T65" fmla="*/ 7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Freeform 9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10 w 111"/>
              <a:gd name="T1" fmla="*/ 70 h 184"/>
              <a:gd name="T2" fmla="*/ 23 w 111"/>
              <a:gd name="T3" fmla="*/ 38 h 184"/>
              <a:gd name="T4" fmla="*/ 33 w 111"/>
              <a:gd name="T5" fmla="*/ 17 h 184"/>
              <a:gd name="T6" fmla="*/ 38 w 111"/>
              <a:gd name="T7" fmla="*/ 9 h 184"/>
              <a:gd name="T8" fmla="*/ 42 w 111"/>
              <a:gd name="T9" fmla="*/ 4 h 184"/>
              <a:gd name="T10" fmla="*/ 46 w 111"/>
              <a:gd name="T11" fmla="*/ 2 h 184"/>
              <a:gd name="T12" fmla="*/ 50 w 111"/>
              <a:gd name="T13" fmla="*/ 0 h 184"/>
              <a:gd name="T14" fmla="*/ 55 w 111"/>
              <a:gd name="T15" fmla="*/ 2 h 184"/>
              <a:gd name="T16" fmla="*/ 60 w 111"/>
              <a:gd name="T17" fmla="*/ 4 h 184"/>
              <a:gd name="T18" fmla="*/ 66 w 111"/>
              <a:gd name="T19" fmla="*/ 7 h 184"/>
              <a:gd name="T20" fmla="*/ 73 w 111"/>
              <a:gd name="T21" fmla="*/ 13 h 184"/>
              <a:gd name="T22" fmla="*/ 89 w 111"/>
              <a:gd name="T23" fmla="*/ 29 h 184"/>
              <a:gd name="T24" fmla="*/ 111 w 111"/>
              <a:gd name="T25" fmla="*/ 48 h 184"/>
              <a:gd name="T26" fmla="*/ 91 w 111"/>
              <a:gd name="T27" fmla="*/ 87 h 184"/>
              <a:gd name="T28" fmla="*/ 72 w 111"/>
              <a:gd name="T29" fmla="*/ 117 h 184"/>
              <a:gd name="T30" fmla="*/ 56 w 111"/>
              <a:gd name="T31" fmla="*/ 142 h 184"/>
              <a:gd name="T32" fmla="*/ 42 w 111"/>
              <a:gd name="T33" fmla="*/ 161 h 184"/>
              <a:gd name="T34" fmla="*/ 32 w 111"/>
              <a:gd name="T35" fmla="*/ 174 h 184"/>
              <a:gd name="T36" fmla="*/ 22 w 111"/>
              <a:gd name="T37" fmla="*/ 181 h 184"/>
              <a:gd name="T38" fmla="*/ 17 w 111"/>
              <a:gd name="T39" fmla="*/ 183 h 184"/>
              <a:gd name="T40" fmla="*/ 14 w 111"/>
              <a:gd name="T41" fmla="*/ 184 h 184"/>
              <a:gd name="T42" fmla="*/ 12 w 111"/>
              <a:gd name="T43" fmla="*/ 183 h 184"/>
              <a:gd name="T44" fmla="*/ 8 w 111"/>
              <a:gd name="T45" fmla="*/ 182 h 184"/>
              <a:gd name="T46" fmla="*/ 6 w 111"/>
              <a:gd name="T47" fmla="*/ 181 h 184"/>
              <a:gd name="T48" fmla="*/ 4 w 111"/>
              <a:gd name="T49" fmla="*/ 177 h 184"/>
              <a:gd name="T50" fmla="*/ 2 w 111"/>
              <a:gd name="T51" fmla="*/ 174 h 184"/>
              <a:gd name="T52" fmla="*/ 1 w 111"/>
              <a:gd name="T53" fmla="*/ 169 h 184"/>
              <a:gd name="T54" fmla="*/ 0 w 111"/>
              <a:gd name="T55" fmla="*/ 157 h 184"/>
              <a:gd name="T56" fmla="*/ 0 w 111"/>
              <a:gd name="T57" fmla="*/ 143 h 184"/>
              <a:gd name="T58" fmla="*/ 1 w 111"/>
              <a:gd name="T59" fmla="*/ 127 h 184"/>
              <a:gd name="T60" fmla="*/ 3 w 111"/>
              <a:gd name="T61" fmla="*/ 109 h 184"/>
              <a:gd name="T62" fmla="*/ 7 w 111"/>
              <a:gd name="T63" fmla="*/ 90 h 184"/>
              <a:gd name="T64" fmla="*/ 10 w 111"/>
              <a:gd name="T65" fmla="*/ 7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085850" y="13446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3366"/>
                </a:solidFill>
                <a:latin typeface="Arial" charset="0"/>
              </a:rPr>
              <a:t>A Child Needs a Home with Mother and Father to Grow Up Happily</a:t>
            </a:r>
            <a:endParaRPr lang="en-US" sz="18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7042150" y="6613525"/>
            <a:ext cx="208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000">
                <a:latin typeface="Arial" charset="0"/>
              </a:rPr>
              <a:t>Source: GGS, weigthed estimates</a:t>
            </a:r>
            <a:endParaRPr lang="en-US" sz="1000">
              <a:latin typeface="Arial" charset="0"/>
            </a:endParaRPr>
          </a:p>
        </p:txBody>
      </p:sp>
      <p:sp>
        <p:nvSpPr>
          <p:cNvPr id="100450" name="Rectangle 98"/>
          <p:cNvSpPr>
            <a:spLocks noChangeArrowheads="1"/>
          </p:cNvSpPr>
          <p:nvPr/>
        </p:nvSpPr>
        <p:spPr bwMode="auto">
          <a:xfrm>
            <a:off x="1676400" y="1968500"/>
            <a:ext cx="4665663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3" name="Rectangle 101"/>
          <p:cNvSpPr>
            <a:spLocks noChangeArrowheads="1"/>
          </p:cNvSpPr>
          <p:nvPr/>
        </p:nvSpPr>
        <p:spPr bwMode="auto">
          <a:xfrm>
            <a:off x="2439988" y="5302250"/>
            <a:ext cx="468312" cy="5032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4" name="Rectangle 102"/>
          <p:cNvSpPr>
            <a:spLocks noChangeArrowheads="1"/>
          </p:cNvSpPr>
          <p:nvPr/>
        </p:nvSpPr>
        <p:spPr bwMode="auto">
          <a:xfrm>
            <a:off x="3870325" y="5230813"/>
            <a:ext cx="468312" cy="5746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" name="Rectangle 103"/>
          <p:cNvSpPr>
            <a:spLocks noChangeArrowheads="1"/>
          </p:cNvSpPr>
          <p:nvPr/>
        </p:nvSpPr>
        <p:spPr bwMode="auto">
          <a:xfrm>
            <a:off x="5522913" y="5724525"/>
            <a:ext cx="468312" cy="80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7" name="Rectangle 105"/>
          <p:cNvSpPr>
            <a:spLocks noChangeArrowheads="1"/>
          </p:cNvSpPr>
          <p:nvPr/>
        </p:nvSpPr>
        <p:spPr bwMode="auto">
          <a:xfrm>
            <a:off x="2439988" y="4764088"/>
            <a:ext cx="468312" cy="53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8" name="Rectangle 106"/>
          <p:cNvSpPr>
            <a:spLocks noChangeArrowheads="1"/>
          </p:cNvSpPr>
          <p:nvPr/>
        </p:nvSpPr>
        <p:spPr bwMode="auto">
          <a:xfrm>
            <a:off x="3870325" y="4557713"/>
            <a:ext cx="468312" cy="673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9" name="Rectangle 107"/>
          <p:cNvSpPr>
            <a:spLocks noChangeArrowheads="1"/>
          </p:cNvSpPr>
          <p:nvPr/>
        </p:nvSpPr>
        <p:spPr bwMode="auto">
          <a:xfrm>
            <a:off x="5522913" y="5527675"/>
            <a:ext cx="468312" cy="196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1" name="Rectangle 109"/>
          <p:cNvSpPr>
            <a:spLocks noChangeArrowheads="1"/>
          </p:cNvSpPr>
          <p:nvPr/>
        </p:nvSpPr>
        <p:spPr bwMode="auto">
          <a:xfrm>
            <a:off x="2439988" y="1968500"/>
            <a:ext cx="468312" cy="27955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2" name="Rectangle 110"/>
          <p:cNvSpPr>
            <a:spLocks noChangeArrowheads="1"/>
          </p:cNvSpPr>
          <p:nvPr/>
        </p:nvSpPr>
        <p:spPr bwMode="auto">
          <a:xfrm>
            <a:off x="3870325" y="1968500"/>
            <a:ext cx="468312" cy="25892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3" name="Rectangle 111"/>
          <p:cNvSpPr>
            <a:spLocks noChangeArrowheads="1"/>
          </p:cNvSpPr>
          <p:nvPr/>
        </p:nvSpPr>
        <p:spPr bwMode="auto">
          <a:xfrm>
            <a:off x="5522913" y="1968500"/>
            <a:ext cx="468312" cy="35591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4" name="Line 112"/>
          <p:cNvSpPr>
            <a:spLocks noChangeShapeType="1"/>
          </p:cNvSpPr>
          <p:nvPr/>
        </p:nvSpPr>
        <p:spPr bwMode="auto">
          <a:xfrm>
            <a:off x="1676400" y="1968500"/>
            <a:ext cx="0" cy="383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5" name="Line 113"/>
          <p:cNvSpPr>
            <a:spLocks noChangeShapeType="1"/>
          </p:cNvSpPr>
          <p:nvPr/>
        </p:nvSpPr>
        <p:spPr bwMode="auto">
          <a:xfrm>
            <a:off x="1622425" y="58054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6" name="Line 114"/>
          <p:cNvSpPr>
            <a:spLocks noChangeShapeType="1"/>
          </p:cNvSpPr>
          <p:nvPr/>
        </p:nvSpPr>
        <p:spPr bwMode="auto">
          <a:xfrm>
            <a:off x="1622425" y="48529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7" name="Line 115"/>
          <p:cNvSpPr>
            <a:spLocks noChangeShapeType="1"/>
          </p:cNvSpPr>
          <p:nvPr/>
        </p:nvSpPr>
        <p:spPr bwMode="auto">
          <a:xfrm>
            <a:off x="1622425" y="389255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8" name="Line 116"/>
          <p:cNvSpPr>
            <a:spLocks noChangeShapeType="1"/>
          </p:cNvSpPr>
          <p:nvPr/>
        </p:nvSpPr>
        <p:spPr bwMode="auto">
          <a:xfrm>
            <a:off x="1622425" y="29305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69" name="Line 117"/>
          <p:cNvSpPr>
            <a:spLocks noChangeShapeType="1"/>
          </p:cNvSpPr>
          <p:nvPr/>
        </p:nvSpPr>
        <p:spPr bwMode="auto">
          <a:xfrm>
            <a:off x="1622425" y="19685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70" name="Line 118"/>
          <p:cNvSpPr>
            <a:spLocks noChangeShapeType="1"/>
          </p:cNvSpPr>
          <p:nvPr/>
        </p:nvSpPr>
        <p:spPr bwMode="auto">
          <a:xfrm>
            <a:off x="1676400" y="5805488"/>
            <a:ext cx="46656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71" name="Rectangle 119"/>
          <p:cNvSpPr>
            <a:spLocks noChangeArrowheads="1"/>
          </p:cNvSpPr>
          <p:nvPr/>
        </p:nvSpPr>
        <p:spPr bwMode="auto">
          <a:xfrm>
            <a:off x="1316038" y="5716588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100472" name="Rectangle 120"/>
          <p:cNvSpPr>
            <a:spLocks noChangeArrowheads="1"/>
          </p:cNvSpPr>
          <p:nvPr/>
        </p:nvSpPr>
        <p:spPr bwMode="auto">
          <a:xfrm>
            <a:off x="1225550" y="47545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100473" name="Rectangle 121"/>
          <p:cNvSpPr>
            <a:spLocks noChangeArrowheads="1"/>
          </p:cNvSpPr>
          <p:nvPr/>
        </p:nvSpPr>
        <p:spPr bwMode="auto">
          <a:xfrm>
            <a:off x="1225550" y="38020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100474" name="Rectangle 122"/>
          <p:cNvSpPr>
            <a:spLocks noChangeArrowheads="1"/>
          </p:cNvSpPr>
          <p:nvPr/>
        </p:nvSpPr>
        <p:spPr bwMode="auto">
          <a:xfrm>
            <a:off x="1225550" y="2841625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100475" name="Rectangle 123"/>
          <p:cNvSpPr>
            <a:spLocks noChangeArrowheads="1"/>
          </p:cNvSpPr>
          <p:nvPr/>
        </p:nvSpPr>
        <p:spPr bwMode="auto">
          <a:xfrm>
            <a:off x="1135063" y="1879600"/>
            <a:ext cx="422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100477" name="Rectangle 125"/>
          <p:cNvSpPr>
            <a:spLocks noChangeArrowheads="1"/>
          </p:cNvSpPr>
          <p:nvPr/>
        </p:nvSpPr>
        <p:spPr bwMode="auto">
          <a:xfrm>
            <a:off x="2133600" y="5949950"/>
            <a:ext cx="1103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West Germany</a:t>
            </a:r>
            <a:endParaRPr lang="en-US"/>
          </a:p>
        </p:txBody>
      </p:sp>
      <p:sp>
        <p:nvSpPr>
          <p:cNvPr id="100478" name="Rectangle 126"/>
          <p:cNvSpPr>
            <a:spLocks noChangeArrowheads="1"/>
          </p:cNvSpPr>
          <p:nvPr/>
        </p:nvSpPr>
        <p:spPr bwMode="auto">
          <a:xfrm>
            <a:off x="3581400" y="5949950"/>
            <a:ext cx="1057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East Germany</a:t>
            </a:r>
            <a:endParaRPr lang="en-US"/>
          </a:p>
        </p:txBody>
      </p:sp>
      <p:sp>
        <p:nvSpPr>
          <p:cNvPr id="100479" name="Rectangle 127"/>
          <p:cNvSpPr>
            <a:spLocks noChangeArrowheads="1"/>
          </p:cNvSpPr>
          <p:nvPr/>
        </p:nvSpPr>
        <p:spPr bwMode="auto">
          <a:xfrm>
            <a:off x="5503863" y="5949950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Russia</a:t>
            </a:r>
            <a:endParaRPr lang="en-US"/>
          </a:p>
        </p:txBody>
      </p:sp>
      <p:sp>
        <p:nvSpPr>
          <p:cNvPr id="100488" name="Rectangle 136"/>
          <p:cNvSpPr>
            <a:spLocks noChangeArrowheads="1"/>
          </p:cNvSpPr>
          <p:nvPr/>
        </p:nvSpPr>
        <p:spPr bwMode="auto">
          <a:xfrm>
            <a:off x="7029450" y="3429000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33CC"/>
                </a:solidFill>
                <a:latin typeface="Arial" charset="0"/>
              </a:rPr>
              <a:t>Agree</a:t>
            </a:r>
            <a:endParaRPr lang="en-US" sz="1600" b="1">
              <a:solidFill>
                <a:srgbClr val="0033CC"/>
              </a:solidFill>
            </a:endParaRPr>
          </a:p>
        </p:txBody>
      </p:sp>
      <p:sp>
        <p:nvSpPr>
          <p:cNvPr id="100491" name="Rectangle 139"/>
          <p:cNvSpPr>
            <a:spLocks noChangeArrowheads="1"/>
          </p:cNvSpPr>
          <p:nvPr/>
        </p:nvSpPr>
        <p:spPr bwMode="auto">
          <a:xfrm>
            <a:off x="7029450" y="4016375"/>
            <a:ext cx="103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Undecided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0494" name="Rectangle 142"/>
          <p:cNvSpPr>
            <a:spLocks noChangeArrowheads="1"/>
          </p:cNvSpPr>
          <p:nvPr/>
        </p:nvSpPr>
        <p:spPr bwMode="auto">
          <a:xfrm>
            <a:off x="7029450" y="4603750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Disagree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00451" name="Rectangle 99"/>
          <p:cNvSpPr>
            <a:spLocks noChangeArrowheads="1"/>
          </p:cNvSpPr>
          <p:nvPr/>
        </p:nvSpPr>
        <p:spPr bwMode="auto">
          <a:xfrm>
            <a:off x="1676400" y="1968500"/>
            <a:ext cx="4665663" cy="38369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Family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7"/>
          <p:cNvSpPr>
            <a:spLocks noChangeAspect="1"/>
          </p:cNvSpPr>
          <p:nvPr/>
        </p:nvSpPr>
        <p:spPr bwMode="auto">
          <a:xfrm>
            <a:off x="6572504" y="3318820"/>
            <a:ext cx="1264588" cy="906150"/>
          </a:xfrm>
          <a:custGeom>
            <a:avLst/>
            <a:gdLst>
              <a:gd name="T0" fmla="*/ 2024136 w 453"/>
              <a:gd name="T1" fmla="*/ 147538 h 373"/>
              <a:gd name="T2" fmla="*/ 1864420 w 453"/>
              <a:gd name="T3" fmla="*/ 149143 h 373"/>
              <a:gd name="T4" fmla="*/ 1750399 w 453"/>
              <a:gd name="T5" fmla="*/ 123559 h 373"/>
              <a:gd name="T6" fmla="*/ 1556992 w 453"/>
              <a:gd name="T7" fmla="*/ 124205 h 373"/>
              <a:gd name="T8" fmla="*/ 1335149 w 453"/>
              <a:gd name="T9" fmla="*/ 111174 h 373"/>
              <a:gd name="T10" fmla="*/ 1154736 w 453"/>
              <a:gd name="T11" fmla="*/ 108134 h 373"/>
              <a:gd name="T12" fmla="*/ 1154736 w 453"/>
              <a:gd name="T13" fmla="*/ 78689 h 373"/>
              <a:gd name="T14" fmla="*/ 1053915 w 453"/>
              <a:gd name="T15" fmla="*/ 54585 h 373"/>
              <a:gd name="T16" fmla="*/ 919479 w 453"/>
              <a:gd name="T17" fmla="*/ 46828 h 373"/>
              <a:gd name="T18" fmla="*/ 857444 w 453"/>
              <a:gd name="T19" fmla="*/ 14499 h 373"/>
              <a:gd name="T20" fmla="*/ 637710 w 453"/>
              <a:gd name="T21" fmla="*/ 2613 h 373"/>
              <a:gd name="T22" fmla="*/ 585514 w 453"/>
              <a:gd name="T23" fmla="*/ 23059 h 373"/>
              <a:gd name="T24" fmla="*/ 436572 w 453"/>
              <a:gd name="T25" fmla="*/ 19298 h 373"/>
              <a:gd name="T26" fmla="*/ 323815 w 453"/>
              <a:gd name="T27" fmla="*/ 41131 h 373"/>
              <a:gd name="T28" fmla="*/ 112871 w 453"/>
              <a:gd name="T29" fmla="*/ 51641 h 373"/>
              <a:gd name="T30" fmla="*/ 82531 w 453"/>
              <a:gd name="T31" fmla="*/ 73616 h 373"/>
              <a:gd name="T32" fmla="*/ 188892 w 453"/>
              <a:gd name="T33" fmla="*/ 94837 h 373"/>
              <a:gd name="T34" fmla="*/ 235785 w 453"/>
              <a:gd name="T35" fmla="*/ 113097 h 373"/>
              <a:gd name="T36" fmla="*/ 165508 w 453"/>
              <a:gd name="T37" fmla="*/ 134695 h 373"/>
              <a:gd name="T38" fmla="*/ 86871 w 453"/>
              <a:gd name="T39" fmla="*/ 154474 h 373"/>
              <a:gd name="T40" fmla="*/ 46430 w 453"/>
              <a:gd name="T41" fmla="*/ 180056 h 373"/>
              <a:gd name="T42" fmla="*/ 9820 w 453"/>
              <a:gd name="T43" fmla="*/ 208174 h 373"/>
              <a:gd name="T44" fmla="*/ 148922 w 453"/>
              <a:gd name="T45" fmla="*/ 216429 h 373"/>
              <a:gd name="T46" fmla="*/ 148922 w 453"/>
              <a:gd name="T47" fmla="*/ 242560 h 373"/>
              <a:gd name="T48" fmla="*/ 283765 w 453"/>
              <a:gd name="T49" fmla="*/ 238841 h 373"/>
              <a:gd name="T50" fmla="*/ 420336 w 453"/>
              <a:gd name="T51" fmla="*/ 260434 h 373"/>
              <a:gd name="T52" fmla="*/ 581178 w 453"/>
              <a:gd name="T53" fmla="*/ 280617 h 373"/>
              <a:gd name="T54" fmla="*/ 718167 w 453"/>
              <a:gd name="T55" fmla="*/ 298831 h 373"/>
              <a:gd name="T56" fmla="*/ 774491 w 453"/>
              <a:gd name="T57" fmla="*/ 278093 h 373"/>
              <a:gd name="T58" fmla="*/ 965913 w 453"/>
              <a:gd name="T59" fmla="*/ 283686 h 373"/>
              <a:gd name="T60" fmla="*/ 1072289 w 453"/>
              <a:gd name="T61" fmla="*/ 293152 h 373"/>
              <a:gd name="T62" fmla="*/ 1136357 w 453"/>
              <a:gd name="T63" fmla="*/ 276997 h 373"/>
              <a:gd name="T64" fmla="*/ 1154736 w 453"/>
              <a:gd name="T65" fmla="*/ 245173 h 373"/>
              <a:gd name="T66" fmla="*/ 1325784 w 453"/>
              <a:gd name="T67" fmla="*/ 249200 h 373"/>
              <a:gd name="T68" fmla="*/ 1356123 w 453"/>
              <a:gd name="T69" fmla="*/ 272371 h 373"/>
              <a:gd name="T70" fmla="*/ 1504993 w 453"/>
              <a:gd name="T71" fmla="*/ 269255 h 373"/>
              <a:gd name="T72" fmla="*/ 1695961 w 453"/>
              <a:gd name="T73" fmla="*/ 270948 h 373"/>
              <a:gd name="T74" fmla="*/ 1736446 w 453"/>
              <a:gd name="T75" fmla="*/ 245173 h 373"/>
              <a:gd name="T76" fmla="*/ 1868797 w 453"/>
              <a:gd name="T77" fmla="*/ 227826 h 373"/>
              <a:gd name="T78" fmla="*/ 2039363 w 453"/>
              <a:gd name="T79" fmla="*/ 209114 h 373"/>
              <a:gd name="T80" fmla="*/ 2050342 w 453"/>
              <a:gd name="T81" fmla="*/ 175281 h 373"/>
              <a:gd name="T82" fmla="*/ 2204578 w 453"/>
              <a:gd name="T83" fmla="*/ 161028 h 373"/>
              <a:gd name="T84" fmla="*/ 2327464 w 453"/>
              <a:gd name="T85" fmla="*/ 149688 h 373"/>
              <a:gd name="T86" fmla="*/ 2199288 w 453"/>
              <a:gd name="T87" fmla="*/ 130381 h 373"/>
              <a:gd name="T88" fmla="*/ 2116756 w 453"/>
              <a:gd name="T89" fmla="*/ 123559 h 3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53"/>
              <a:gd name="T136" fmla="*/ 0 h 373"/>
              <a:gd name="T137" fmla="*/ 453 w 453"/>
              <a:gd name="T138" fmla="*/ 373 h 3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53" h="373">
                <a:moveTo>
                  <a:pt x="402" y="162"/>
                </a:moveTo>
                <a:lnTo>
                  <a:pt x="401" y="174"/>
                </a:lnTo>
                <a:lnTo>
                  <a:pt x="394" y="184"/>
                </a:lnTo>
                <a:lnTo>
                  <a:pt x="380" y="178"/>
                </a:lnTo>
                <a:lnTo>
                  <a:pt x="371" y="180"/>
                </a:lnTo>
                <a:lnTo>
                  <a:pt x="363" y="186"/>
                </a:lnTo>
                <a:lnTo>
                  <a:pt x="358" y="177"/>
                </a:lnTo>
                <a:lnTo>
                  <a:pt x="353" y="162"/>
                </a:lnTo>
                <a:lnTo>
                  <a:pt x="341" y="154"/>
                </a:lnTo>
                <a:lnTo>
                  <a:pt x="330" y="151"/>
                </a:lnTo>
                <a:lnTo>
                  <a:pt x="314" y="153"/>
                </a:lnTo>
                <a:lnTo>
                  <a:pt x="303" y="155"/>
                </a:lnTo>
                <a:lnTo>
                  <a:pt x="291" y="149"/>
                </a:lnTo>
                <a:lnTo>
                  <a:pt x="275" y="143"/>
                </a:lnTo>
                <a:lnTo>
                  <a:pt x="260" y="139"/>
                </a:lnTo>
                <a:lnTo>
                  <a:pt x="249" y="140"/>
                </a:lnTo>
                <a:lnTo>
                  <a:pt x="235" y="142"/>
                </a:lnTo>
                <a:lnTo>
                  <a:pt x="225" y="135"/>
                </a:lnTo>
                <a:lnTo>
                  <a:pt x="220" y="123"/>
                </a:lnTo>
                <a:lnTo>
                  <a:pt x="218" y="111"/>
                </a:lnTo>
                <a:lnTo>
                  <a:pt x="225" y="98"/>
                </a:lnTo>
                <a:lnTo>
                  <a:pt x="223" y="83"/>
                </a:lnTo>
                <a:lnTo>
                  <a:pt x="217" y="72"/>
                </a:lnTo>
                <a:lnTo>
                  <a:pt x="205" y="68"/>
                </a:lnTo>
                <a:lnTo>
                  <a:pt x="194" y="72"/>
                </a:lnTo>
                <a:lnTo>
                  <a:pt x="184" y="68"/>
                </a:lnTo>
                <a:lnTo>
                  <a:pt x="179" y="58"/>
                </a:lnTo>
                <a:lnTo>
                  <a:pt x="177" y="46"/>
                </a:lnTo>
                <a:lnTo>
                  <a:pt x="175" y="32"/>
                </a:lnTo>
                <a:lnTo>
                  <a:pt x="167" y="18"/>
                </a:lnTo>
                <a:lnTo>
                  <a:pt x="155" y="7"/>
                </a:lnTo>
                <a:lnTo>
                  <a:pt x="141" y="0"/>
                </a:lnTo>
                <a:lnTo>
                  <a:pt x="124" y="3"/>
                </a:lnTo>
                <a:lnTo>
                  <a:pt x="127" y="15"/>
                </a:lnTo>
                <a:lnTo>
                  <a:pt x="124" y="23"/>
                </a:lnTo>
                <a:lnTo>
                  <a:pt x="114" y="29"/>
                </a:lnTo>
                <a:lnTo>
                  <a:pt x="105" y="27"/>
                </a:lnTo>
                <a:lnTo>
                  <a:pt x="97" y="17"/>
                </a:lnTo>
                <a:lnTo>
                  <a:pt x="85" y="24"/>
                </a:lnTo>
                <a:lnTo>
                  <a:pt x="81" y="34"/>
                </a:lnTo>
                <a:lnTo>
                  <a:pt x="70" y="42"/>
                </a:lnTo>
                <a:lnTo>
                  <a:pt x="63" y="51"/>
                </a:lnTo>
                <a:lnTo>
                  <a:pt x="51" y="59"/>
                </a:lnTo>
                <a:lnTo>
                  <a:pt x="37" y="65"/>
                </a:lnTo>
                <a:lnTo>
                  <a:pt x="22" y="64"/>
                </a:lnTo>
                <a:lnTo>
                  <a:pt x="6" y="67"/>
                </a:lnTo>
                <a:lnTo>
                  <a:pt x="11" y="80"/>
                </a:lnTo>
                <a:lnTo>
                  <a:pt x="16" y="92"/>
                </a:lnTo>
                <a:lnTo>
                  <a:pt x="26" y="98"/>
                </a:lnTo>
                <a:lnTo>
                  <a:pt x="32" y="107"/>
                </a:lnTo>
                <a:lnTo>
                  <a:pt x="37" y="118"/>
                </a:lnTo>
                <a:lnTo>
                  <a:pt x="48" y="119"/>
                </a:lnTo>
                <a:lnTo>
                  <a:pt x="54" y="131"/>
                </a:lnTo>
                <a:lnTo>
                  <a:pt x="46" y="141"/>
                </a:lnTo>
                <a:lnTo>
                  <a:pt x="37" y="146"/>
                </a:lnTo>
                <a:lnTo>
                  <a:pt x="30" y="154"/>
                </a:lnTo>
                <a:lnTo>
                  <a:pt x="32" y="168"/>
                </a:lnTo>
                <a:lnTo>
                  <a:pt x="35" y="182"/>
                </a:lnTo>
                <a:lnTo>
                  <a:pt x="24" y="185"/>
                </a:lnTo>
                <a:lnTo>
                  <a:pt x="17" y="193"/>
                </a:lnTo>
                <a:lnTo>
                  <a:pt x="14" y="206"/>
                </a:lnTo>
                <a:lnTo>
                  <a:pt x="19" y="215"/>
                </a:lnTo>
                <a:lnTo>
                  <a:pt x="9" y="225"/>
                </a:lnTo>
                <a:lnTo>
                  <a:pt x="3" y="236"/>
                </a:lnTo>
                <a:lnTo>
                  <a:pt x="0" y="248"/>
                </a:lnTo>
                <a:lnTo>
                  <a:pt x="2" y="260"/>
                </a:lnTo>
                <a:lnTo>
                  <a:pt x="10" y="270"/>
                </a:lnTo>
                <a:lnTo>
                  <a:pt x="20" y="265"/>
                </a:lnTo>
                <a:lnTo>
                  <a:pt x="29" y="270"/>
                </a:lnTo>
                <a:lnTo>
                  <a:pt x="33" y="281"/>
                </a:lnTo>
                <a:lnTo>
                  <a:pt x="28" y="292"/>
                </a:lnTo>
                <a:lnTo>
                  <a:pt x="29" y="303"/>
                </a:lnTo>
                <a:lnTo>
                  <a:pt x="30" y="305"/>
                </a:lnTo>
                <a:lnTo>
                  <a:pt x="40" y="302"/>
                </a:lnTo>
                <a:lnTo>
                  <a:pt x="55" y="298"/>
                </a:lnTo>
                <a:lnTo>
                  <a:pt x="67" y="302"/>
                </a:lnTo>
                <a:lnTo>
                  <a:pt x="75" y="313"/>
                </a:lnTo>
                <a:lnTo>
                  <a:pt x="82" y="325"/>
                </a:lnTo>
                <a:lnTo>
                  <a:pt x="94" y="334"/>
                </a:lnTo>
                <a:lnTo>
                  <a:pt x="107" y="340"/>
                </a:lnTo>
                <a:lnTo>
                  <a:pt x="113" y="350"/>
                </a:lnTo>
                <a:lnTo>
                  <a:pt x="116" y="363"/>
                </a:lnTo>
                <a:lnTo>
                  <a:pt x="125" y="371"/>
                </a:lnTo>
                <a:lnTo>
                  <a:pt x="140" y="373"/>
                </a:lnTo>
                <a:lnTo>
                  <a:pt x="147" y="371"/>
                </a:lnTo>
                <a:lnTo>
                  <a:pt x="143" y="356"/>
                </a:lnTo>
                <a:lnTo>
                  <a:pt x="151" y="347"/>
                </a:lnTo>
                <a:lnTo>
                  <a:pt x="162" y="345"/>
                </a:lnTo>
                <a:lnTo>
                  <a:pt x="176" y="349"/>
                </a:lnTo>
                <a:lnTo>
                  <a:pt x="188" y="354"/>
                </a:lnTo>
                <a:lnTo>
                  <a:pt x="197" y="351"/>
                </a:lnTo>
                <a:lnTo>
                  <a:pt x="203" y="360"/>
                </a:lnTo>
                <a:lnTo>
                  <a:pt x="209" y="366"/>
                </a:lnTo>
                <a:lnTo>
                  <a:pt x="219" y="368"/>
                </a:lnTo>
                <a:lnTo>
                  <a:pt x="225" y="362"/>
                </a:lnTo>
                <a:lnTo>
                  <a:pt x="221" y="346"/>
                </a:lnTo>
                <a:lnTo>
                  <a:pt x="216" y="330"/>
                </a:lnTo>
                <a:lnTo>
                  <a:pt x="216" y="318"/>
                </a:lnTo>
                <a:lnTo>
                  <a:pt x="225" y="306"/>
                </a:lnTo>
                <a:lnTo>
                  <a:pt x="236" y="301"/>
                </a:lnTo>
                <a:lnTo>
                  <a:pt x="247" y="303"/>
                </a:lnTo>
                <a:lnTo>
                  <a:pt x="258" y="311"/>
                </a:lnTo>
                <a:lnTo>
                  <a:pt x="260" y="320"/>
                </a:lnTo>
                <a:lnTo>
                  <a:pt x="259" y="331"/>
                </a:lnTo>
                <a:lnTo>
                  <a:pt x="264" y="340"/>
                </a:lnTo>
                <a:lnTo>
                  <a:pt x="274" y="342"/>
                </a:lnTo>
                <a:lnTo>
                  <a:pt x="284" y="340"/>
                </a:lnTo>
                <a:lnTo>
                  <a:pt x="293" y="336"/>
                </a:lnTo>
                <a:lnTo>
                  <a:pt x="307" y="340"/>
                </a:lnTo>
                <a:lnTo>
                  <a:pt x="319" y="344"/>
                </a:lnTo>
                <a:lnTo>
                  <a:pt x="330" y="338"/>
                </a:lnTo>
                <a:lnTo>
                  <a:pt x="335" y="337"/>
                </a:lnTo>
                <a:lnTo>
                  <a:pt x="339" y="316"/>
                </a:lnTo>
                <a:lnTo>
                  <a:pt x="338" y="306"/>
                </a:lnTo>
                <a:lnTo>
                  <a:pt x="340" y="294"/>
                </a:lnTo>
                <a:lnTo>
                  <a:pt x="348" y="286"/>
                </a:lnTo>
                <a:lnTo>
                  <a:pt x="364" y="284"/>
                </a:lnTo>
                <a:lnTo>
                  <a:pt x="379" y="280"/>
                </a:lnTo>
                <a:lnTo>
                  <a:pt x="390" y="273"/>
                </a:lnTo>
                <a:lnTo>
                  <a:pt x="397" y="261"/>
                </a:lnTo>
                <a:lnTo>
                  <a:pt x="396" y="245"/>
                </a:lnTo>
                <a:lnTo>
                  <a:pt x="392" y="231"/>
                </a:lnTo>
                <a:lnTo>
                  <a:pt x="399" y="219"/>
                </a:lnTo>
                <a:lnTo>
                  <a:pt x="412" y="218"/>
                </a:lnTo>
                <a:lnTo>
                  <a:pt x="423" y="213"/>
                </a:lnTo>
                <a:lnTo>
                  <a:pt x="429" y="201"/>
                </a:lnTo>
                <a:lnTo>
                  <a:pt x="440" y="196"/>
                </a:lnTo>
                <a:lnTo>
                  <a:pt x="449" y="193"/>
                </a:lnTo>
                <a:lnTo>
                  <a:pt x="453" y="187"/>
                </a:lnTo>
                <a:lnTo>
                  <a:pt x="447" y="175"/>
                </a:lnTo>
                <a:lnTo>
                  <a:pt x="436" y="171"/>
                </a:lnTo>
                <a:lnTo>
                  <a:pt x="428" y="163"/>
                </a:lnTo>
                <a:lnTo>
                  <a:pt x="430" y="155"/>
                </a:lnTo>
                <a:lnTo>
                  <a:pt x="423" y="153"/>
                </a:lnTo>
                <a:lnTo>
                  <a:pt x="412" y="154"/>
                </a:lnTo>
                <a:lnTo>
                  <a:pt x="402" y="16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" name="Freeform 9"/>
          <p:cNvSpPr>
            <a:spLocks noChangeAspect="1"/>
          </p:cNvSpPr>
          <p:nvPr/>
        </p:nvSpPr>
        <p:spPr bwMode="auto">
          <a:xfrm>
            <a:off x="7362655" y="2130908"/>
            <a:ext cx="1492836" cy="1408572"/>
          </a:xfrm>
          <a:custGeom>
            <a:avLst/>
            <a:gdLst>
              <a:gd name="T0" fmla="*/ 0 w 535"/>
              <a:gd name="T1" fmla="*/ 0 h 579"/>
              <a:gd name="T2" fmla="*/ 0 w 535"/>
              <a:gd name="T3" fmla="*/ 0 h 579"/>
              <a:gd name="T4" fmla="*/ 0 w 535"/>
              <a:gd name="T5" fmla="*/ 0 h 579"/>
              <a:gd name="T6" fmla="*/ 0 w 535"/>
              <a:gd name="T7" fmla="*/ 0 h 579"/>
              <a:gd name="T8" fmla="*/ 0 w 535"/>
              <a:gd name="T9" fmla="*/ 0 h 579"/>
              <a:gd name="T10" fmla="*/ 0 w 535"/>
              <a:gd name="T11" fmla="*/ 0 h 579"/>
              <a:gd name="T12" fmla="*/ 0 w 535"/>
              <a:gd name="T13" fmla="*/ 0 h 579"/>
              <a:gd name="T14" fmla="*/ 0 w 535"/>
              <a:gd name="T15" fmla="*/ 0 h 579"/>
              <a:gd name="T16" fmla="*/ 0 w 535"/>
              <a:gd name="T17" fmla="*/ 0 h 579"/>
              <a:gd name="T18" fmla="*/ 0 w 535"/>
              <a:gd name="T19" fmla="*/ 0 h 579"/>
              <a:gd name="T20" fmla="*/ 0 w 535"/>
              <a:gd name="T21" fmla="*/ 0 h 579"/>
              <a:gd name="T22" fmla="*/ 0 w 535"/>
              <a:gd name="T23" fmla="*/ 0 h 579"/>
              <a:gd name="T24" fmla="*/ 0 w 535"/>
              <a:gd name="T25" fmla="*/ 0 h 579"/>
              <a:gd name="T26" fmla="*/ 0 w 535"/>
              <a:gd name="T27" fmla="*/ 0 h 579"/>
              <a:gd name="T28" fmla="*/ 0 w 535"/>
              <a:gd name="T29" fmla="*/ 0 h 579"/>
              <a:gd name="T30" fmla="*/ 0 w 535"/>
              <a:gd name="T31" fmla="*/ 0 h 579"/>
              <a:gd name="T32" fmla="*/ 0 w 535"/>
              <a:gd name="T33" fmla="*/ 0 h 579"/>
              <a:gd name="T34" fmla="*/ 0 w 535"/>
              <a:gd name="T35" fmla="*/ 0 h 579"/>
              <a:gd name="T36" fmla="*/ 0 w 535"/>
              <a:gd name="T37" fmla="*/ 0 h 579"/>
              <a:gd name="T38" fmla="*/ 0 w 535"/>
              <a:gd name="T39" fmla="*/ 0 h 579"/>
              <a:gd name="T40" fmla="*/ 0 w 535"/>
              <a:gd name="T41" fmla="*/ 0 h 579"/>
              <a:gd name="T42" fmla="*/ 0 w 535"/>
              <a:gd name="T43" fmla="*/ 0 h 579"/>
              <a:gd name="T44" fmla="*/ 0 w 535"/>
              <a:gd name="T45" fmla="*/ 0 h 579"/>
              <a:gd name="T46" fmla="*/ 0 w 535"/>
              <a:gd name="T47" fmla="*/ 0 h 579"/>
              <a:gd name="T48" fmla="*/ 0 w 535"/>
              <a:gd name="T49" fmla="*/ 0 h 579"/>
              <a:gd name="T50" fmla="*/ 0 w 535"/>
              <a:gd name="T51" fmla="*/ 0 h 579"/>
              <a:gd name="T52" fmla="*/ 0 w 535"/>
              <a:gd name="T53" fmla="*/ 0 h 579"/>
              <a:gd name="T54" fmla="*/ 0 w 535"/>
              <a:gd name="T55" fmla="*/ 0 h 579"/>
              <a:gd name="T56" fmla="*/ 0 w 535"/>
              <a:gd name="T57" fmla="*/ 0 h 579"/>
              <a:gd name="T58" fmla="*/ 0 w 535"/>
              <a:gd name="T59" fmla="*/ 0 h 579"/>
              <a:gd name="T60" fmla="*/ 0 w 535"/>
              <a:gd name="T61" fmla="*/ 0 h 579"/>
              <a:gd name="T62" fmla="*/ 0 w 535"/>
              <a:gd name="T63" fmla="*/ 0 h 579"/>
              <a:gd name="T64" fmla="*/ 0 w 535"/>
              <a:gd name="T65" fmla="*/ 0 h 579"/>
              <a:gd name="T66" fmla="*/ 0 w 535"/>
              <a:gd name="T67" fmla="*/ 0 h 579"/>
              <a:gd name="T68" fmla="*/ 0 w 535"/>
              <a:gd name="T69" fmla="*/ 0 h 579"/>
              <a:gd name="T70" fmla="*/ 0 w 535"/>
              <a:gd name="T71" fmla="*/ 0 h 579"/>
              <a:gd name="T72" fmla="*/ 0 w 535"/>
              <a:gd name="T73" fmla="*/ 0 h 579"/>
              <a:gd name="T74" fmla="*/ 0 w 535"/>
              <a:gd name="T75" fmla="*/ 0 h 579"/>
              <a:gd name="T76" fmla="*/ 0 w 535"/>
              <a:gd name="T77" fmla="*/ 0 h 579"/>
              <a:gd name="T78" fmla="*/ 0 w 535"/>
              <a:gd name="T79" fmla="*/ 0 h 579"/>
              <a:gd name="T80" fmla="*/ 0 w 535"/>
              <a:gd name="T81" fmla="*/ 0 h 579"/>
              <a:gd name="T82" fmla="*/ 0 w 535"/>
              <a:gd name="T83" fmla="*/ 0 h 579"/>
              <a:gd name="T84" fmla="*/ 0 w 535"/>
              <a:gd name="T85" fmla="*/ 0 h 579"/>
              <a:gd name="T86" fmla="*/ 0 w 535"/>
              <a:gd name="T87" fmla="*/ 0 h 579"/>
              <a:gd name="T88" fmla="*/ 0 w 535"/>
              <a:gd name="T89" fmla="*/ 0 h 579"/>
              <a:gd name="T90" fmla="*/ 0 w 535"/>
              <a:gd name="T91" fmla="*/ 0 h 579"/>
              <a:gd name="T92" fmla="*/ 0 w 535"/>
              <a:gd name="T93" fmla="*/ 0 h 579"/>
              <a:gd name="T94" fmla="*/ 0 w 535"/>
              <a:gd name="T95" fmla="*/ 0 h 579"/>
              <a:gd name="T96" fmla="*/ 0 w 535"/>
              <a:gd name="T97" fmla="*/ 0 h 579"/>
              <a:gd name="T98" fmla="*/ 0 w 535"/>
              <a:gd name="T99" fmla="*/ 0 h 579"/>
              <a:gd name="T100" fmla="*/ 0 w 535"/>
              <a:gd name="T101" fmla="*/ 0 h 579"/>
              <a:gd name="T102" fmla="*/ 0 w 535"/>
              <a:gd name="T103" fmla="*/ 0 h 579"/>
              <a:gd name="T104" fmla="*/ 0 w 535"/>
              <a:gd name="T105" fmla="*/ 0 h 579"/>
              <a:gd name="T106" fmla="*/ 0 w 535"/>
              <a:gd name="T107" fmla="*/ 0 h 579"/>
              <a:gd name="T108" fmla="*/ 0 w 535"/>
              <a:gd name="T109" fmla="*/ 0 h 579"/>
              <a:gd name="T110" fmla="*/ 0 w 535"/>
              <a:gd name="T111" fmla="*/ 0 h 5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35"/>
              <a:gd name="T169" fmla="*/ 0 h 579"/>
              <a:gd name="T170" fmla="*/ 535 w 535"/>
              <a:gd name="T171" fmla="*/ 579 h 5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35" h="579">
                <a:moveTo>
                  <a:pt x="56" y="44"/>
                </a:moveTo>
                <a:lnTo>
                  <a:pt x="49" y="53"/>
                </a:lnTo>
                <a:lnTo>
                  <a:pt x="38" y="52"/>
                </a:lnTo>
                <a:lnTo>
                  <a:pt x="26" y="59"/>
                </a:lnTo>
                <a:lnTo>
                  <a:pt x="12" y="63"/>
                </a:lnTo>
                <a:lnTo>
                  <a:pt x="5" y="71"/>
                </a:lnTo>
                <a:lnTo>
                  <a:pt x="2" y="83"/>
                </a:lnTo>
                <a:lnTo>
                  <a:pt x="6" y="93"/>
                </a:lnTo>
                <a:lnTo>
                  <a:pt x="10" y="102"/>
                </a:lnTo>
                <a:lnTo>
                  <a:pt x="11" y="107"/>
                </a:lnTo>
                <a:lnTo>
                  <a:pt x="3" y="115"/>
                </a:lnTo>
                <a:lnTo>
                  <a:pt x="0" y="123"/>
                </a:lnTo>
                <a:lnTo>
                  <a:pt x="6" y="129"/>
                </a:lnTo>
                <a:lnTo>
                  <a:pt x="17" y="134"/>
                </a:lnTo>
                <a:lnTo>
                  <a:pt x="30" y="138"/>
                </a:lnTo>
                <a:lnTo>
                  <a:pt x="40" y="143"/>
                </a:lnTo>
                <a:lnTo>
                  <a:pt x="47" y="153"/>
                </a:lnTo>
                <a:lnTo>
                  <a:pt x="54" y="162"/>
                </a:lnTo>
                <a:lnTo>
                  <a:pt x="64" y="171"/>
                </a:lnTo>
                <a:lnTo>
                  <a:pt x="75" y="175"/>
                </a:lnTo>
                <a:lnTo>
                  <a:pt x="89" y="178"/>
                </a:lnTo>
                <a:lnTo>
                  <a:pt x="92" y="188"/>
                </a:lnTo>
                <a:lnTo>
                  <a:pt x="89" y="203"/>
                </a:lnTo>
                <a:lnTo>
                  <a:pt x="90" y="217"/>
                </a:lnTo>
                <a:lnTo>
                  <a:pt x="92" y="233"/>
                </a:lnTo>
                <a:lnTo>
                  <a:pt x="90" y="244"/>
                </a:lnTo>
                <a:lnTo>
                  <a:pt x="92" y="256"/>
                </a:lnTo>
                <a:lnTo>
                  <a:pt x="98" y="261"/>
                </a:lnTo>
                <a:lnTo>
                  <a:pt x="109" y="260"/>
                </a:lnTo>
                <a:lnTo>
                  <a:pt x="120" y="261"/>
                </a:lnTo>
                <a:lnTo>
                  <a:pt x="124" y="270"/>
                </a:lnTo>
                <a:lnTo>
                  <a:pt x="121" y="280"/>
                </a:lnTo>
                <a:lnTo>
                  <a:pt x="123" y="291"/>
                </a:lnTo>
                <a:lnTo>
                  <a:pt x="129" y="299"/>
                </a:lnTo>
                <a:lnTo>
                  <a:pt x="137" y="310"/>
                </a:lnTo>
                <a:lnTo>
                  <a:pt x="140" y="319"/>
                </a:lnTo>
                <a:lnTo>
                  <a:pt x="136" y="331"/>
                </a:lnTo>
                <a:lnTo>
                  <a:pt x="135" y="346"/>
                </a:lnTo>
                <a:lnTo>
                  <a:pt x="137" y="358"/>
                </a:lnTo>
                <a:lnTo>
                  <a:pt x="143" y="370"/>
                </a:lnTo>
                <a:lnTo>
                  <a:pt x="153" y="379"/>
                </a:lnTo>
                <a:lnTo>
                  <a:pt x="165" y="385"/>
                </a:lnTo>
                <a:lnTo>
                  <a:pt x="180" y="387"/>
                </a:lnTo>
                <a:lnTo>
                  <a:pt x="191" y="384"/>
                </a:lnTo>
                <a:lnTo>
                  <a:pt x="202" y="380"/>
                </a:lnTo>
                <a:lnTo>
                  <a:pt x="213" y="384"/>
                </a:lnTo>
                <a:lnTo>
                  <a:pt x="220" y="393"/>
                </a:lnTo>
                <a:lnTo>
                  <a:pt x="230" y="400"/>
                </a:lnTo>
                <a:lnTo>
                  <a:pt x="242" y="403"/>
                </a:lnTo>
                <a:lnTo>
                  <a:pt x="252" y="411"/>
                </a:lnTo>
                <a:lnTo>
                  <a:pt x="263" y="415"/>
                </a:lnTo>
                <a:lnTo>
                  <a:pt x="274" y="422"/>
                </a:lnTo>
                <a:lnTo>
                  <a:pt x="280" y="433"/>
                </a:lnTo>
                <a:lnTo>
                  <a:pt x="285" y="445"/>
                </a:lnTo>
                <a:lnTo>
                  <a:pt x="283" y="456"/>
                </a:lnTo>
                <a:lnTo>
                  <a:pt x="287" y="464"/>
                </a:lnTo>
                <a:lnTo>
                  <a:pt x="294" y="474"/>
                </a:lnTo>
                <a:lnTo>
                  <a:pt x="293" y="484"/>
                </a:lnTo>
                <a:lnTo>
                  <a:pt x="286" y="492"/>
                </a:lnTo>
                <a:lnTo>
                  <a:pt x="279" y="505"/>
                </a:lnTo>
                <a:lnTo>
                  <a:pt x="283" y="515"/>
                </a:lnTo>
                <a:lnTo>
                  <a:pt x="291" y="529"/>
                </a:lnTo>
                <a:lnTo>
                  <a:pt x="297" y="541"/>
                </a:lnTo>
                <a:lnTo>
                  <a:pt x="293" y="556"/>
                </a:lnTo>
                <a:lnTo>
                  <a:pt x="290" y="568"/>
                </a:lnTo>
                <a:lnTo>
                  <a:pt x="291" y="576"/>
                </a:lnTo>
                <a:lnTo>
                  <a:pt x="299" y="579"/>
                </a:lnTo>
                <a:lnTo>
                  <a:pt x="307" y="573"/>
                </a:lnTo>
                <a:lnTo>
                  <a:pt x="314" y="562"/>
                </a:lnTo>
                <a:lnTo>
                  <a:pt x="326" y="557"/>
                </a:lnTo>
                <a:lnTo>
                  <a:pt x="340" y="561"/>
                </a:lnTo>
                <a:lnTo>
                  <a:pt x="351" y="568"/>
                </a:lnTo>
                <a:lnTo>
                  <a:pt x="366" y="567"/>
                </a:lnTo>
                <a:lnTo>
                  <a:pt x="386" y="563"/>
                </a:lnTo>
                <a:lnTo>
                  <a:pt x="399" y="558"/>
                </a:lnTo>
                <a:lnTo>
                  <a:pt x="407" y="543"/>
                </a:lnTo>
                <a:lnTo>
                  <a:pt x="409" y="529"/>
                </a:lnTo>
                <a:lnTo>
                  <a:pt x="419" y="521"/>
                </a:lnTo>
                <a:lnTo>
                  <a:pt x="424" y="510"/>
                </a:lnTo>
                <a:lnTo>
                  <a:pt x="432" y="504"/>
                </a:lnTo>
                <a:lnTo>
                  <a:pt x="446" y="508"/>
                </a:lnTo>
                <a:lnTo>
                  <a:pt x="457" y="512"/>
                </a:lnTo>
                <a:lnTo>
                  <a:pt x="464" y="505"/>
                </a:lnTo>
                <a:lnTo>
                  <a:pt x="469" y="492"/>
                </a:lnTo>
                <a:lnTo>
                  <a:pt x="480" y="482"/>
                </a:lnTo>
                <a:lnTo>
                  <a:pt x="490" y="487"/>
                </a:lnTo>
                <a:lnTo>
                  <a:pt x="499" y="493"/>
                </a:lnTo>
                <a:lnTo>
                  <a:pt x="510" y="488"/>
                </a:lnTo>
                <a:lnTo>
                  <a:pt x="525" y="487"/>
                </a:lnTo>
                <a:lnTo>
                  <a:pt x="532" y="481"/>
                </a:lnTo>
                <a:lnTo>
                  <a:pt x="535" y="472"/>
                </a:lnTo>
                <a:lnTo>
                  <a:pt x="524" y="462"/>
                </a:lnTo>
                <a:lnTo>
                  <a:pt x="519" y="451"/>
                </a:lnTo>
                <a:lnTo>
                  <a:pt x="512" y="441"/>
                </a:lnTo>
                <a:lnTo>
                  <a:pt x="505" y="428"/>
                </a:lnTo>
                <a:lnTo>
                  <a:pt x="508" y="415"/>
                </a:lnTo>
                <a:lnTo>
                  <a:pt x="515" y="406"/>
                </a:lnTo>
                <a:lnTo>
                  <a:pt x="523" y="396"/>
                </a:lnTo>
                <a:lnTo>
                  <a:pt x="525" y="380"/>
                </a:lnTo>
                <a:lnTo>
                  <a:pt x="521" y="363"/>
                </a:lnTo>
                <a:lnTo>
                  <a:pt x="523" y="352"/>
                </a:lnTo>
                <a:lnTo>
                  <a:pt x="513" y="343"/>
                </a:lnTo>
                <a:lnTo>
                  <a:pt x="507" y="331"/>
                </a:lnTo>
                <a:lnTo>
                  <a:pt x="510" y="320"/>
                </a:lnTo>
                <a:lnTo>
                  <a:pt x="507" y="310"/>
                </a:lnTo>
                <a:lnTo>
                  <a:pt x="501" y="305"/>
                </a:lnTo>
                <a:lnTo>
                  <a:pt x="487" y="298"/>
                </a:lnTo>
                <a:lnTo>
                  <a:pt x="479" y="288"/>
                </a:lnTo>
                <a:lnTo>
                  <a:pt x="482" y="274"/>
                </a:lnTo>
                <a:lnTo>
                  <a:pt x="490" y="260"/>
                </a:lnTo>
                <a:lnTo>
                  <a:pt x="493" y="247"/>
                </a:lnTo>
                <a:lnTo>
                  <a:pt x="490" y="236"/>
                </a:lnTo>
                <a:lnTo>
                  <a:pt x="479" y="222"/>
                </a:lnTo>
                <a:lnTo>
                  <a:pt x="465" y="208"/>
                </a:lnTo>
                <a:lnTo>
                  <a:pt x="453" y="192"/>
                </a:lnTo>
                <a:lnTo>
                  <a:pt x="443" y="178"/>
                </a:lnTo>
                <a:lnTo>
                  <a:pt x="431" y="165"/>
                </a:lnTo>
                <a:lnTo>
                  <a:pt x="420" y="160"/>
                </a:lnTo>
                <a:lnTo>
                  <a:pt x="409" y="154"/>
                </a:lnTo>
                <a:lnTo>
                  <a:pt x="403" y="140"/>
                </a:lnTo>
                <a:lnTo>
                  <a:pt x="407" y="127"/>
                </a:lnTo>
                <a:lnTo>
                  <a:pt x="413" y="111"/>
                </a:lnTo>
                <a:lnTo>
                  <a:pt x="421" y="99"/>
                </a:lnTo>
                <a:lnTo>
                  <a:pt x="432" y="87"/>
                </a:lnTo>
                <a:lnTo>
                  <a:pt x="440" y="73"/>
                </a:lnTo>
                <a:lnTo>
                  <a:pt x="443" y="61"/>
                </a:lnTo>
                <a:lnTo>
                  <a:pt x="438" y="49"/>
                </a:lnTo>
                <a:lnTo>
                  <a:pt x="435" y="38"/>
                </a:lnTo>
                <a:lnTo>
                  <a:pt x="436" y="27"/>
                </a:lnTo>
                <a:lnTo>
                  <a:pt x="421" y="31"/>
                </a:lnTo>
                <a:lnTo>
                  <a:pt x="414" y="43"/>
                </a:lnTo>
                <a:lnTo>
                  <a:pt x="406" y="54"/>
                </a:lnTo>
                <a:lnTo>
                  <a:pt x="394" y="52"/>
                </a:lnTo>
                <a:lnTo>
                  <a:pt x="384" y="49"/>
                </a:lnTo>
                <a:lnTo>
                  <a:pt x="381" y="39"/>
                </a:lnTo>
                <a:lnTo>
                  <a:pt x="370" y="35"/>
                </a:lnTo>
                <a:lnTo>
                  <a:pt x="365" y="24"/>
                </a:lnTo>
                <a:lnTo>
                  <a:pt x="355" y="17"/>
                </a:lnTo>
                <a:lnTo>
                  <a:pt x="344" y="5"/>
                </a:lnTo>
                <a:lnTo>
                  <a:pt x="331" y="0"/>
                </a:lnTo>
                <a:lnTo>
                  <a:pt x="320" y="6"/>
                </a:lnTo>
                <a:lnTo>
                  <a:pt x="312" y="20"/>
                </a:lnTo>
                <a:lnTo>
                  <a:pt x="306" y="35"/>
                </a:lnTo>
                <a:lnTo>
                  <a:pt x="293" y="38"/>
                </a:lnTo>
                <a:lnTo>
                  <a:pt x="284" y="46"/>
                </a:lnTo>
                <a:lnTo>
                  <a:pt x="275" y="49"/>
                </a:lnTo>
                <a:lnTo>
                  <a:pt x="267" y="50"/>
                </a:lnTo>
                <a:lnTo>
                  <a:pt x="260" y="58"/>
                </a:lnTo>
                <a:lnTo>
                  <a:pt x="257" y="68"/>
                </a:lnTo>
                <a:lnTo>
                  <a:pt x="244" y="71"/>
                </a:lnTo>
                <a:lnTo>
                  <a:pt x="229" y="72"/>
                </a:lnTo>
                <a:lnTo>
                  <a:pt x="217" y="77"/>
                </a:lnTo>
                <a:lnTo>
                  <a:pt x="207" y="81"/>
                </a:lnTo>
                <a:lnTo>
                  <a:pt x="196" y="74"/>
                </a:lnTo>
                <a:lnTo>
                  <a:pt x="186" y="70"/>
                </a:lnTo>
                <a:lnTo>
                  <a:pt x="176" y="70"/>
                </a:lnTo>
                <a:lnTo>
                  <a:pt x="169" y="64"/>
                </a:lnTo>
                <a:lnTo>
                  <a:pt x="161" y="61"/>
                </a:lnTo>
                <a:lnTo>
                  <a:pt x="154" y="65"/>
                </a:lnTo>
                <a:lnTo>
                  <a:pt x="145" y="70"/>
                </a:lnTo>
                <a:lnTo>
                  <a:pt x="134" y="66"/>
                </a:lnTo>
                <a:lnTo>
                  <a:pt x="126" y="55"/>
                </a:lnTo>
                <a:lnTo>
                  <a:pt x="116" y="44"/>
                </a:lnTo>
                <a:lnTo>
                  <a:pt x="105" y="43"/>
                </a:lnTo>
                <a:lnTo>
                  <a:pt x="92" y="44"/>
                </a:lnTo>
                <a:lnTo>
                  <a:pt x="81" y="39"/>
                </a:lnTo>
                <a:lnTo>
                  <a:pt x="72" y="32"/>
                </a:lnTo>
                <a:lnTo>
                  <a:pt x="61" y="33"/>
                </a:lnTo>
                <a:lnTo>
                  <a:pt x="56" y="4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7" name="Group 10"/>
          <p:cNvGrpSpPr>
            <a:grpSpLocks noChangeAspect="1"/>
          </p:cNvGrpSpPr>
          <p:nvPr/>
        </p:nvGrpSpPr>
        <p:grpSpPr bwMode="auto">
          <a:xfrm>
            <a:off x="6900888" y="1313384"/>
            <a:ext cx="1695254" cy="1121334"/>
            <a:chOff x="4543" y="1221"/>
            <a:chExt cx="609" cy="460"/>
          </a:xfrm>
          <a:solidFill>
            <a:schemeClr val="accent1"/>
          </a:solidFill>
        </p:grpSpPr>
        <p:sp>
          <p:nvSpPr>
            <p:cNvPr id="38" name="Freeform 11"/>
            <p:cNvSpPr>
              <a:spLocks noChangeAspect="1"/>
            </p:cNvSpPr>
            <p:nvPr/>
          </p:nvSpPr>
          <p:spPr bwMode="auto">
            <a:xfrm>
              <a:off x="4543" y="1275"/>
              <a:ext cx="609" cy="406"/>
            </a:xfrm>
            <a:custGeom>
              <a:avLst/>
              <a:gdLst>
                <a:gd name="T0" fmla="*/ 204 w 609"/>
                <a:gd name="T1" fmla="*/ 334 h 406"/>
                <a:gd name="T2" fmla="*/ 171 w 609"/>
                <a:gd name="T3" fmla="*/ 353 h 406"/>
                <a:gd name="T4" fmla="*/ 177 w 609"/>
                <a:gd name="T5" fmla="*/ 389 h 406"/>
                <a:gd name="T6" fmla="*/ 163 w 609"/>
                <a:gd name="T7" fmla="*/ 394 h 406"/>
                <a:gd name="T8" fmla="*/ 139 w 609"/>
                <a:gd name="T9" fmla="*/ 380 h 406"/>
                <a:gd name="T10" fmla="*/ 113 w 609"/>
                <a:gd name="T11" fmla="*/ 382 h 406"/>
                <a:gd name="T12" fmla="*/ 83 w 609"/>
                <a:gd name="T13" fmla="*/ 365 h 406"/>
                <a:gd name="T14" fmla="*/ 35 w 609"/>
                <a:gd name="T15" fmla="*/ 342 h 406"/>
                <a:gd name="T16" fmla="*/ 16 w 609"/>
                <a:gd name="T17" fmla="*/ 315 h 406"/>
                <a:gd name="T18" fmla="*/ 11 w 609"/>
                <a:gd name="T19" fmla="*/ 298 h 406"/>
                <a:gd name="T20" fmla="*/ 43 w 609"/>
                <a:gd name="T21" fmla="*/ 266 h 406"/>
                <a:gd name="T22" fmla="*/ 50 w 609"/>
                <a:gd name="T23" fmla="*/ 220 h 406"/>
                <a:gd name="T24" fmla="*/ 37 w 609"/>
                <a:gd name="T25" fmla="*/ 181 h 406"/>
                <a:gd name="T26" fmla="*/ 49 w 609"/>
                <a:gd name="T27" fmla="*/ 178 h 406"/>
                <a:gd name="T28" fmla="*/ 55 w 609"/>
                <a:gd name="T29" fmla="*/ 147 h 406"/>
                <a:gd name="T30" fmla="*/ 85 w 609"/>
                <a:gd name="T31" fmla="*/ 139 h 406"/>
                <a:gd name="T32" fmla="*/ 117 w 609"/>
                <a:gd name="T33" fmla="*/ 156 h 406"/>
                <a:gd name="T34" fmla="*/ 134 w 609"/>
                <a:gd name="T35" fmla="*/ 137 h 406"/>
                <a:gd name="T36" fmla="*/ 138 w 609"/>
                <a:gd name="T37" fmla="*/ 115 h 406"/>
                <a:gd name="T38" fmla="*/ 167 w 609"/>
                <a:gd name="T39" fmla="*/ 101 h 406"/>
                <a:gd name="T40" fmla="*/ 205 w 609"/>
                <a:gd name="T41" fmla="*/ 94 h 406"/>
                <a:gd name="T42" fmla="*/ 225 w 609"/>
                <a:gd name="T43" fmla="*/ 111 h 406"/>
                <a:gd name="T44" fmla="*/ 232 w 609"/>
                <a:gd name="T45" fmla="*/ 90 h 406"/>
                <a:gd name="T46" fmla="*/ 258 w 609"/>
                <a:gd name="T47" fmla="*/ 51 h 406"/>
                <a:gd name="T48" fmla="*/ 280 w 609"/>
                <a:gd name="T49" fmla="*/ 10 h 406"/>
                <a:gd name="T50" fmla="*/ 318 w 609"/>
                <a:gd name="T51" fmla="*/ 1 h 406"/>
                <a:gd name="T52" fmla="*/ 348 w 609"/>
                <a:gd name="T53" fmla="*/ 8 h 406"/>
                <a:gd name="T54" fmla="*/ 320 w 609"/>
                <a:gd name="T55" fmla="*/ 16 h 406"/>
                <a:gd name="T56" fmla="*/ 293 w 609"/>
                <a:gd name="T57" fmla="*/ 26 h 406"/>
                <a:gd name="T58" fmla="*/ 272 w 609"/>
                <a:gd name="T59" fmla="*/ 49 h 406"/>
                <a:gd name="T60" fmla="*/ 279 w 609"/>
                <a:gd name="T61" fmla="*/ 63 h 406"/>
                <a:gd name="T62" fmla="*/ 299 w 609"/>
                <a:gd name="T63" fmla="*/ 35 h 406"/>
                <a:gd name="T64" fmla="*/ 324 w 609"/>
                <a:gd name="T65" fmla="*/ 26 h 406"/>
                <a:gd name="T66" fmla="*/ 344 w 609"/>
                <a:gd name="T67" fmla="*/ 34 h 406"/>
                <a:gd name="T68" fmla="*/ 366 w 609"/>
                <a:gd name="T69" fmla="*/ 34 h 406"/>
                <a:gd name="T70" fmla="*/ 389 w 609"/>
                <a:gd name="T71" fmla="*/ 59 h 406"/>
                <a:gd name="T72" fmla="*/ 423 w 609"/>
                <a:gd name="T73" fmla="*/ 85 h 406"/>
                <a:gd name="T74" fmla="*/ 442 w 609"/>
                <a:gd name="T75" fmla="*/ 93 h 406"/>
                <a:gd name="T76" fmla="*/ 456 w 609"/>
                <a:gd name="T77" fmla="*/ 84 h 406"/>
                <a:gd name="T78" fmla="*/ 483 w 609"/>
                <a:gd name="T79" fmla="*/ 90 h 406"/>
                <a:gd name="T80" fmla="*/ 484 w 609"/>
                <a:gd name="T81" fmla="*/ 127 h 406"/>
                <a:gd name="T82" fmla="*/ 499 w 609"/>
                <a:gd name="T83" fmla="*/ 158 h 406"/>
                <a:gd name="T84" fmla="*/ 520 w 609"/>
                <a:gd name="T85" fmla="*/ 182 h 406"/>
                <a:gd name="T86" fmla="*/ 552 w 609"/>
                <a:gd name="T87" fmla="*/ 186 h 406"/>
                <a:gd name="T88" fmla="*/ 573 w 609"/>
                <a:gd name="T89" fmla="*/ 197 h 406"/>
                <a:gd name="T90" fmla="*/ 581 w 609"/>
                <a:gd name="T91" fmla="*/ 247 h 406"/>
                <a:gd name="T92" fmla="*/ 605 w 609"/>
                <a:gd name="T93" fmla="*/ 290 h 406"/>
                <a:gd name="T94" fmla="*/ 587 w 609"/>
                <a:gd name="T95" fmla="*/ 313 h 406"/>
                <a:gd name="T96" fmla="*/ 560 w 609"/>
                <a:gd name="T97" fmla="*/ 334 h 406"/>
                <a:gd name="T98" fmla="*/ 536 w 609"/>
                <a:gd name="T99" fmla="*/ 317 h 406"/>
                <a:gd name="T100" fmla="*/ 510 w 609"/>
                <a:gd name="T101" fmla="*/ 287 h 406"/>
                <a:gd name="T102" fmla="*/ 478 w 609"/>
                <a:gd name="T103" fmla="*/ 302 h 406"/>
                <a:gd name="T104" fmla="*/ 450 w 609"/>
                <a:gd name="T105" fmla="*/ 328 h 406"/>
                <a:gd name="T106" fmla="*/ 426 w 609"/>
                <a:gd name="T107" fmla="*/ 340 h 406"/>
                <a:gd name="T108" fmla="*/ 395 w 609"/>
                <a:gd name="T109" fmla="*/ 354 h 406"/>
                <a:gd name="T110" fmla="*/ 362 w 609"/>
                <a:gd name="T111" fmla="*/ 356 h 406"/>
                <a:gd name="T112" fmla="*/ 335 w 609"/>
                <a:gd name="T113" fmla="*/ 346 h 406"/>
                <a:gd name="T114" fmla="*/ 311 w 609"/>
                <a:gd name="T115" fmla="*/ 352 h 406"/>
                <a:gd name="T116" fmla="*/ 282 w 609"/>
                <a:gd name="T117" fmla="*/ 326 h 406"/>
                <a:gd name="T118" fmla="*/ 247 w 609"/>
                <a:gd name="T119" fmla="*/ 321 h 406"/>
                <a:gd name="T120" fmla="*/ 222 w 609"/>
                <a:gd name="T121" fmla="*/ 326 h 4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9"/>
                <a:gd name="T184" fmla="*/ 0 h 406"/>
                <a:gd name="T185" fmla="*/ 609 w 609"/>
                <a:gd name="T186" fmla="*/ 406 h 4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9" h="406">
                  <a:moveTo>
                    <a:pt x="222" y="326"/>
                  </a:moveTo>
                  <a:lnTo>
                    <a:pt x="215" y="335"/>
                  </a:lnTo>
                  <a:lnTo>
                    <a:pt x="204" y="334"/>
                  </a:lnTo>
                  <a:lnTo>
                    <a:pt x="192" y="341"/>
                  </a:lnTo>
                  <a:lnTo>
                    <a:pt x="178" y="345"/>
                  </a:lnTo>
                  <a:lnTo>
                    <a:pt x="171" y="353"/>
                  </a:lnTo>
                  <a:lnTo>
                    <a:pt x="168" y="365"/>
                  </a:lnTo>
                  <a:lnTo>
                    <a:pt x="172" y="375"/>
                  </a:lnTo>
                  <a:lnTo>
                    <a:pt x="177" y="389"/>
                  </a:lnTo>
                  <a:lnTo>
                    <a:pt x="169" y="397"/>
                  </a:lnTo>
                  <a:lnTo>
                    <a:pt x="167" y="406"/>
                  </a:lnTo>
                  <a:lnTo>
                    <a:pt x="163" y="394"/>
                  </a:lnTo>
                  <a:lnTo>
                    <a:pt x="152" y="386"/>
                  </a:lnTo>
                  <a:lnTo>
                    <a:pt x="144" y="383"/>
                  </a:lnTo>
                  <a:lnTo>
                    <a:pt x="139" y="380"/>
                  </a:lnTo>
                  <a:lnTo>
                    <a:pt x="127" y="385"/>
                  </a:lnTo>
                  <a:lnTo>
                    <a:pt x="118" y="383"/>
                  </a:lnTo>
                  <a:lnTo>
                    <a:pt x="113" y="382"/>
                  </a:lnTo>
                  <a:lnTo>
                    <a:pt x="105" y="373"/>
                  </a:lnTo>
                  <a:lnTo>
                    <a:pt x="95" y="367"/>
                  </a:lnTo>
                  <a:lnTo>
                    <a:pt x="83" y="365"/>
                  </a:lnTo>
                  <a:lnTo>
                    <a:pt x="67" y="358"/>
                  </a:lnTo>
                  <a:lnTo>
                    <a:pt x="47" y="345"/>
                  </a:lnTo>
                  <a:lnTo>
                    <a:pt x="35" y="342"/>
                  </a:lnTo>
                  <a:lnTo>
                    <a:pt x="32" y="336"/>
                  </a:lnTo>
                  <a:lnTo>
                    <a:pt x="25" y="326"/>
                  </a:lnTo>
                  <a:lnTo>
                    <a:pt x="16" y="315"/>
                  </a:lnTo>
                  <a:lnTo>
                    <a:pt x="7" y="312"/>
                  </a:lnTo>
                  <a:lnTo>
                    <a:pt x="0" y="312"/>
                  </a:lnTo>
                  <a:lnTo>
                    <a:pt x="11" y="298"/>
                  </a:lnTo>
                  <a:lnTo>
                    <a:pt x="20" y="286"/>
                  </a:lnTo>
                  <a:lnTo>
                    <a:pt x="34" y="279"/>
                  </a:lnTo>
                  <a:lnTo>
                    <a:pt x="43" y="266"/>
                  </a:lnTo>
                  <a:lnTo>
                    <a:pt x="44" y="249"/>
                  </a:lnTo>
                  <a:lnTo>
                    <a:pt x="49" y="232"/>
                  </a:lnTo>
                  <a:lnTo>
                    <a:pt x="50" y="220"/>
                  </a:lnTo>
                  <a:lnTo>
                    <a:pt x="42" y="213"/>
                  </a:lnTo>
                  <a:lnTo>
                    <a:pt x="36" y="200"/>
                  </a:lnTo>
                  <a:lnTo>
                    <a:pt x="37" y="181"/>
                  </a:lnTo>
                  <a:lnTo>
                    <a:pt x="38" y="162"/>
                  </a:lnTo>
                  <a:lnTo>
                    <a:pt x="42" y="175"/>
                  </a:lnTo>
                  <a:lnTo>
                    <a:pt x="49" y="178"/>
                  </a:lnTo>
                  <a:lnTo>
                    <a:pt x="57" y="172"/>
                  </a:lnTo>
                  <a:lnTo>
                    <a:pt x="54" y="158"/>
                  </a:lnTo>
                  <a:lnTo>
                    <a:pt x="55" y="147"/>
                  </a:lnTo>
                  <a:lnTo>
                    <a:pt x="61" y="139"/>
                  </a:lnTo>
                  <a:lnTo>
                    <a:pt x="74" y="136"/>
                  </a:lnTo>
                  <a:lnTo>
                    <a:pt x="85" y="139"/>
                  </a:lnTo>
                  <a:lnTo>
                    <a:pt x="98" y="153"/>
                  </a:lnTo>
                  <a:lnTo>
                    <a:pt x="107" y="150"/>
                  </a:lnTo>
                  <a:lnTo>
                    <a:pt x="117" y="156"/>
                  </a:lnTo>
                  <a:lnTo>
                    <a:pt x="128" y="159"/>
                  </a:lnTo>
                  <a:lnTo>
                    <a:pt x="135" y="150"/>
                  </a:lnTo>
                  <a:lnTo>
                    <a:pt x="134" y="137"/>
                  </a:lnTo>
                  <a:lnTo>
                    <a:pt x="144" y="132"/>
                  </a:lnTo>
                  <a:lnTo>
                    <a:pt x="139" y="126"/>
                  </a:lnTo>
                  <a:lnTo>
                    <a:pt x="138" y="115"/>
                  </a:lnTo>
                  <a:lnTo>
                    <a:pt x="146" y="106"/>
                  </a:lnTo>
                  <a:lnTo>
                    <a:pt x="159" y="110"/>
                  </a:lnTo>
                  <a:lnTo>
                    <a:pt x="167" y="101"/>
                  </a:lnTo>
                  <a:lnTo>
                    <a:pt x="181" y="98"/>
                  </a:lnTo>
                  <a:lnTo>
                    <a:pt x="194" y="100"/>
                  </a:lnTo>
                  <a:lnTo>
                    <a:pt x="205" y="94"/>
                  </a:lnTo>
                  <a:lnTo>
                    <a:pt x="217" y="93"/>
                  </a:lnTo>
                  <a:lnTo>
                    <a:pt x="221" y="104"/>
                  </a:lnTo>
                  <a:lnTo>
                    <a:pt x="225" y="111"/>
                  </a:lnTo>
                  <a:lnTo>
                    <a:pt x="235" y="112"/>
                  </a:lnTo>
                  <a:lnTo>
                    <a:pt x="241" y="105"/>
                  </a:lnTo>
                  <a:lnTo>
                    <a:pt x="232" y="90"/>
                  </a:lnTo>
                  <a:lnTo>
                    <a:pt x="237" y="79"/>
                  </a:lnTo>
                  <a:lnTo>
                    <a:pt x="249" y="68"/>
                  </a:lnTo>
                  <a:lnTo>
                    <a:pt x="258" y="51"/>
                  </a:lnTo>
                  <a:lnTo>
                    <a:pt x="264" y="37"/>
                  </a:lnTo>
                  <a:lnTo>
                    <a:pt x="272" y="23"/>
                  </a:lnTo>
                  <a:lnTo>
                    <a:pt x="280" y="10"/>
                  </a:lnTo>
                  <a:lnTo>
                    <a:pt x="291" y="2"/>
                  </a:lnTo>
                  <a:lnTo>
                    <a:pt x="303" y="4"/>
                  </a:lnTo>
                  <a:lnTo>
                    <a:pt x="318" y="1"/>
                  </a:lnTo>
                  <a:lnTo>
                    <a:pt x="331" y="0"/>
                  </a:lnTo>
                  <a:lnTo>
                    <a:pt x="342" y="1"/>
                  </a:lnTo>
                  <a:lnTo>
                    <a:pt x="348" y="8"/>
                  </a:lnTo>
                  <a:lnTo>
                    <a:pt x="344" y="16"/>
                  </a:lnTo>
                  <a:lnTo>
                    <a:pt x="335" y="19"/>
                  </a:lnTo>
                  <a:lnTo>
                    <a:pt x="320" y="16"/>
                  </a:lnTo>
                  <a:lnTo>
                    <a:pt x="309" y="19"/>
                  </a:lnTo>
                  <a:lnTo>
                    <a:pt x="305" y="24"/>
                  </a:lnTo>
                  <a:lnTo>
                    <a:pt x="293" y="26"/>
                  </a:lnTo>
                  <a:lnTo>
                    <a:pt x="285" y="29"/>
                  </a:lnTo>
                  <a:lnTo>
                    <a:pt x="279" y="38"/>
                  </a:lnTo>
                  <a:lnTo>
                    <a:pt x="272" y="49"/>
                  </a:lnTo>
                  <a:lnTo>
                    <a:pt x="269" y="59"/>
                  </a:lnTo>
                  <a:lnTo>
                    <a:pt x="271" y="65"/>
                  </a:lnTo>
                  <a:lnTo>
                    <a:pt x="279" y="63"/>
                  </a:lnTo>
                  <a:lnTo>
                    <a:pt x="283" y="52"/>
                  </a:lnTo>
                  <a:lnTo>
                    <a:pt x="291" y="40"/>
                  </a:lnTo>
                  <a:lnTo>
                    <a:pt x="299" y="35"/>
                  </a:lnTo>
                  <a:lnTo>
                    <a:pt x="308" y="38"/>
                  </a:lnTo>
                  <a:lnTo>
                    <a:pt x="315" y="30"/>
                  </a:lnTo>
                  <a:lnTo>
                    <a:pt x="324" y="26"/>
                  </a:lnTo>
                  <a:lnTo>
                    <a:pt x="331" y="29"/>
                  </a:lnTo>
                  <a:lnTo>
                    <a:pt x="336" y="37"/>
                  </a:lnTo>
                  <a:lnTo>
                    <a:pt x="344" y="34"/>
                  </a:lnTo>
                  <a:lnTo>
                    <a:pt x="353" y="26"/>
                  </a:lnTo>
                  <a:lnTo>
                    <a:pt x="364" y="27"/>
                  </a:lnTo>
                  <a:lnTo>
                    <a:pt x="366" y="34"/>
                  </a:lnTo>
                  <a:lnTo>
                    <a:pt x="369" y="45"/>
                  </a:lnTo>
                  <a:lnTo>
                    <a:pt x="375" y="55"/>
                  </a:lnTo>
                  <a:lnTo>
                    <a:pt x="389" y="59"/>
                  </a:lnTo>
                  <a:lnTo>
                    <a:pt x="404" y="66"/>
                  </a:lnTo>
                  <a:lnTo>
                    <a:pt x="415" y="74"/>
                  </a:lnTo>
                  <a:lnTo>
                    <a:pt x="423" y="85"/>
                  </a:lnTo>
                  <a:lnTo>
                    <a:pt x="427" y="98"/>
                  </a:lnTo>
                  <a:lnTo>
                    <a:pt x="436" y="100"/>
                  </a:lnTo>
                  <a:lnTo>
                    <a:pt x="442" y="93"/>
                  </a:lnTo>
                  <a:lnTo>
                    <a:pt x="444" y="83"/>
                  </a:lnTo>
                  <a:lnTo>
                    <a:pt x="450" y="78"/>
                  </a:lnTo>
                  <a:lnTo>
                    <a:pt x="456" y="84"/>
                  </a:lnTo>
                  <a:lnTo>
                    <a:pt x="466" y="78"/>
                  </a:lnTo>
                  <a:lnTo>
                    <a:pt x="477" y="81"/>
                  </a:lnTo>
                  <a:lnTo>
                    <a:pt x="483" y="90"/>
                  </a:lnTo>
                  <a:lnTo>
                    <a:pt x="483" y="103"/>
                  </a:lnTo>
                  <a:lnTo>
                    <a:pt x="481" y="117"/>
                  </a:lnTo>
                  <a:lnTo>
                    <a:pt x="484" y="127"/>
                  </a:lnTo>
                  <a:lnTo>
                    <a:pt x="494" y="133"/>
                  </a:lnTo>
                  <a:lnTo>
                    <a:pt x="503" y="145"/>
                  </a:lnTo>
                  <a:lnTo>
                    <a:pt x="499" y="158"/>
                  </a:lnTo>
                  <a:lnTo>
                    <a:pt x="502" y="169"/>
                  </a:lnTo>
                  <a:lnTo>
                    <a:pt x="508" y="175"/>
                  </a:lnTo>
                  <a:lnTo>
                    <a:pt x="520" y="182"/>
                  </a:lnTo>
                  <a:lnTo>
                    <a:pt x="534" y="188"/>
                  </a:lnTo>
                  <a:lnTo>
                    <a:pt x="544" y="192"/>
                  </a:lnTo>
                  <a:lnTo>
                    <a:pt x="552" y="186"/>
                  </a:lnTo>
                  <a:lnTo>
                    <a:pt x="561" y="185"/>
                  </a:lnTo>
                  <a:lnTo>
                    <a:pt x="570" y="189"/>
                  </a:lnTo>
                  <a:lnTo>
                    <a:pt x="573" y="197"/>
                  </a:lnTo>
                  <a:lnTo>
                    <a:pt x="575" y="211"/>
                  </a:lnTo>
                  <a:lnTo>
                    <a:pt x="576" y="231"/>
                  </a:lnTo>
                  <a:lnTo>
                    <a:pt x="581" y="247"/>
                  </a:lnTo>
                  <a:lnTo>
                    <a:pt x="586" y="263"/>
                  </a:lnTo>
                  <a:lnTo>
                    <a:pt x="595" y="276"/>
                  </a:lnTo>
                  <a:lnTo>
                    <a:pt x="605" y="290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87" y="313"/>
                  </a:lnTo>
                  <a:lnTo>
                    <a:pt x="580" y="325"/>
                  </a:lnTo>
                  <a:lnTo>
                    <a:pt x="572" y="336"/>
                  </a:lnTo>
                  <a:lnTo>
                    <a:pt x="560" y="334"/>
                  </a:lnTo>
                  <a:lnTo>
                    <a:pt x="550" y="331"/>
                  </a:lnTo>
                  <a:lnTo>
                    <a:pt x="547" y="321"/>
                  </a:lnTo>
                  <a:lnTo>
                    <a:pt x="536" y="317"/>
                  </a:lnTo>
                  <a:lnTo>
                    <a:pt x="531" y="306"/>
                  </a:lnTo>
                  <a:lnTo>
                    <a:pt x="521" y="299"/>
                  </a:lnTo>
                  <a:lnTo>
                    <a:pt x="510" y="287"/>
                  </a:lnTo>
                  <a:lnTo>
                    <a:pt x="497" y="282"/>
                  </a:lnTo>
                  <a:lnTo>
                    <a:pt x="486" y="288"/>
                  </a:lnTo>
                  <a:lnTo>
                    <a:pt x="478" y="302"/>
                  </a:lnTo>
                  <a:lnTo>
                    <a:pt x="472" y="317"/>
                  </a:lnTo>
                  <a:lnTo>
                    <a:pt x="459" y="320"/>
                  </a:lnTo>
                  <a:lnTo>
                    <a:pt x="450" y="328"/>
                  </a:lnTo>
                  <a:lnTo>
                    <a:pt x="441" y="331"/>
                  </a:lnTo>
                  <a:lnTo>
                    <a:pt x="433" y="332"/>
                  </a:lnTo>
                  <a:lnTo>
                    <a:pt x="426" y="340"/>
                  </a:lnTo>
                  <a:lnTo>
                    <a:pt x="423" y="350"/>
                  </a:lnTo>
                  <a:lnTo>
                    <a:pt x="410" y="353"/>
                  </a:lnTo>
                  <a:lnTo>
                    <a:pt x="395" y="354"/>
                  </a:lnTo>
                  <a:lnTo>
                    <a:pt x="383" y="359"/>
                  </a:lnTo>
                  <a:lnTo>
                    <a:pt x="373" y="363"/>
                  </a:lnTo>
                  <a:lnTo>
                    <a:pt x="362" y="356"/>
                  </a:lnTo>
                  <a:lnTo>
                    <a:pt x="352" y="352"/>
                  </a:lnTo>
                  <a:lnTo>
                    <a:pt x="342" y="352"/>
                  </a:lnTo>
                  <a:lnTo>
                    <a:pt x="335" y="346"/>
                  </a:lnTo>
                  <a:lnTo>
                    <a:pt x="327" y="343"/>
                  </a:lnTo>
                  <a:lnTo>
                    <a:pt x="320" y="347"/>
                  </a:lnTo>
                  <a:lnTo>
                    <a:pt x="311" y="352"/>
                  </a:lnTo>
                  <a:lnTo>
                    <a:pt x="300" y="348"/>
                  </a:lnTo>
                  <a:lnTo>
                    <a:pt x="292" y="337"/>
                  </a:lnTo>
                  <a:lnTo>
                    <a:pt x="282" y="326"/>
                  </a:lnTo>
                  <a:lnTo>
                    <a:pt x="271" y="325"/>
                  </a:lnTo>
                  <a:lnTo>
                    <a:pt x="258" y="326"/>
                  </a:lnTo>
                  <a:lnTo>
                    <a:pt x="247" y="321"/>
                  </a:lnTo>
                  <a:lnTo>
                    <a:pt x="238" y="314"/>
                  </a:lnTo>
                  <a:lnTo>
                    <a:pt x="227" y="315"/>
                  </a:lnTo>
                  <a:lnTo>
                    <a:pt x="222" y="3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2"/>
            <p:cNvSpPr>
              <a:spLocks noChangeAspect="1"/>
            </p:cNvSpPr>
            <p:nvPr/>
          </p:nvSpPr>
          <p:spPr bwMode="auto">
            <a:xfrm>
              <a:off x="4929" y="1221"/>
              <a:ext cx="106" cy="114"/>
            </a:xfrm>
            <a:custGeom>
              <a:avLst/>
              <a:gdLst>
                <a:gd name="T0" fmla="*/ 24 w 106"/>
                <a:gd name="T1" fmla="*/ 0 h 114"/>
                <a:gd name="T2" fmla="*/ 42 w 106"/>
                <a:gd name="T3" fmla="*/ 0 h 114"/>
                <a:gd name="T4" fmla="*/ 48 w 106"/>
                <a:gd name="T5" fmla="*/ 11 h 114"/>
                <a:gd name="T6" fmla="*/ 63 w 106"/>
                <a:gd name="T7" fmla="*/ 18 h 114"/>
                <a:gd name="T8" fmla="*/ 81 w 106"/>
                <a:gd name="T9" fmla="*/ 25 h 114"/>
                <a:gd name="T10" fmla="*/ 87 w 106"/>
                <a:gd name="T11" fmla="*/ 36 h 114"/>
                <a:gd name="T12" fmla="*/ 83 w 106"/>
                <a:gd name="T13" fmla="*/ 45 h 114"/>
                <a:gd name="T14" fmla="*/ 83 w 106"/>
                <a:gd name="T15" fmla="*/ 60 h 114"/>
                <a:gd name="T16" fmla="*/ 97 w 106"/>
                <a:gd name="T17" fmla="*/ 69 h 114"/>
                <a:gd name="T18" fmla="*/ 106 w 106"/>
                <a:gd name="T19" fmla="*/ 80 h 114"/>
                <a:gd name="T20" fmla="*/ 102 w 106"/>
                <a:gd name="T21" fmla="*/ 97 h 114"/>
                <a:gd name="T22" fmla="*/ 92 w 106"/>
                <a:gd name="T23" fmla="*/ 104 h 114"/>
                <a:gd name="T24" fmla="*/ 85 w 106"/>
                <a:gd name="T25" fmla="*/ 95 h 114"/>
                <a:gd name="T26" fmla="*/ 90 w 106"/>
                <a:gd name="T27" fmla="*/ 84 h 114"/>
                <a:gd name="T28" fmla="*/ 86 w 106"/>
                <a:gd name="T29" fmla="*/ 75 h 114"/>
                <a:gd name="T30" fmla="*/ 75 w 106"/>
                <a:gd name="T31" fmla="*/ 80 h 114"/>
                <a:gd name="T32" fmla="*/ 64 w 106"/>
                <a:gd name="T33" fmla="*/ 81 h 114"/>
                <a:gd name="T34" fmla="*/ 61 w 106"/>
                <a:gd name="T35" fmla="*/ 91 h 114"/>
                <a:gd name="T36" fmla="*/ 53 w 106"/>
                <a:gd name="T37" fmla="*/ 93 h 114"/>
                <a:gd name="T38" fmla="*/ 44 w 106"/>
                <a:gd name="T39" fmla="*/ 95 h 114"/>
                <a:gd name="T40" fmla="*/ 44 w 106"/>
                <a:gd name="T41" fmla="*/ 104 h 114"/>
                <a:gd name="T42" fmla="*/ 44 w 106"/>
                <a:gd name="T43" fmla="*/ 113 h 114"/>
                <a:gd name="T44" fmla="*/ 29 w 106"/>
                <a:gd name="T45" fmla="*/ 114 h 114"/>
                <a:gd name="T46" fmla="*/ 14 w 106"/>
                <a:gd name="T47" fmla="*/ 109 h 114"/>
                <a:gd name="T48" fmla="*/ 3 w 106"/>
                <a:gd name="T49" fmla="*/ 99 h 114"/>
                <a:gd name="T50" fmla="*/ 0 w 106"/>
                <a:gd name="T51" fmla="*/ 89 h 114"/>
                <a:gd name="T52" fmla="*/ 11 w 106"/>
                <a:gd name="T53" fmla="*/ 83 h 114"/>
                <a:gd name="T54" fmla="*/ 23 w 106"/>
                <a:gd name="T55" fmla="*/ 82 h 114"/>
                <a:gd name="T56" fmla="*/ 20 w 106"/>
                <a:gd name="T57" fmla="*/ 75 h 114"/>
                <a:gd name="T58" fmla="*/ 9 w 106"/>
                <a:gd name="T59" fmla="*/ 72 h 114"/>
                <a:gd name="T60" fmla="*/ 8 w 106"/>
                <a:gd name="T61" fmla="*/ 64 h 114"/>
                <a:gd name="T62" fmla="*/ 16 w 106"/>
                <a:gd name="T63" fmla="*/ 56 h 114"/>
                <a:gd name="T64" fmla="*/ 9 w 106"/>
                <a:gd name="T65" fmla="*/ 45 h 114"/>
                <a:gd name="T66" fmla="*/ 16 w 106"/>
                <a:gd name="T67" fmla="*/ 37 h 114"/>
                <a:gd name="T68" fmla="*/ 23 w 106"/>
                <a:gd name="T69" fmla="*/ 44 h 114"/>
                <a:gd name="T70" fmla="*/ 29 w 106"/>
                <a:gd name="T71" fmla="*/ 43 h 114"/>
                <a:gd name="T72" fmla="*/ 42 w 106"/>
                <a:gd name="T73" fmla="*/ 44 h 114"/>
                <a:gd name="T74" fmla="*/ 53 w 106"/>
                <a:gd name="T75" fmla="*/ 59 h 114"/>
                <a:gd name="T76" fmla="*/ 63 w 106"/>
                <a:gd name="T77" fmla="*/ 61 h 114"/>
                <a:gd name="T78" fmla="*/ 66 w 106"/>
                <a:gd name="T79" fmla="*/ 45 h 114"/>
                <a:gd name="T80" fmla="*/ 56 w 106"/>
                <a:gd name="T81" fmla="*/ 33 h 114"/>
                <a:gd name="T82" fmla="*/ 39 w 106"/>
                <a:gd name="T83" fmla="*/ 25 h 114"/>
                <a:gd name="T84" fmla="*/ 19 w 106"/>
                <a:gd name="T85" fmla="*/ 17 h 114"/>
                <a:gd name="T86" fmla="*/ 6 w 106"/>
                <a:gd name="T87" fmla="*/ 26 h 114"/>
                <a:gd name="T88" fmla="*/ 9 w 106"/>
                <a:gd name="T89" fmla="*/ 11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6"/>
                <a:gd name="T136" fmla="*/ 0 h 114"/>
                <a:gd name="T137" fmla="*/ 106 w 106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6" h="114">
                  <a:moveTo>
                    <a:pt x="17" y="5"/>
                  </a:moveTo>
                  <a:lnTo>
                    <a:pt x="24" y="0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48" y="11"/>
                  </a:lnTo>
                  <a:lnTo>
                    <a:pt x="53" y="17"/>
                  </a:lnTo>
                  <a:lnTo>
                    <a:pt x="63" y="18"/>
                  </a:lnTo>
                  <a:lnTo>
                    <a:pt x="72" y="20"/>
                  </a:lnTo>
                  <a:lnTo>
                    <a:pt x="81" y="25"/>
                  </a:lnTo>
                  <a:lnTo>
                    <a:pt x="86" y="29"/>
                  </a:lnTo>
                  <a:lnTo>
                    <a:pt x="87" y="36"/>
                  </a:lnTo>
                  <a:lnTo>
                    <a:pt x="85" y="40"/>
                  </a:lnTo>
                  <a:lnTo>
                    <a:pt x="83" y="45"/>
                  </a:lnTo>
                  <a:lnTo>
                    <a:pt x="80" y="53"/>
                  </a:lnTo>
                  <a:lnTo>
                    <a:pt x="83" y="60"/>
                  </a:lnTo>
                  <a:lnTo>
                    <a:pt x="90" y="66"/>
                  </a:lnTo>
                  <a:lnTo>
                    <a:pt x="97" y="69"/>
                  </a:lnTo>
                  <a:lnTo>
                    <a:pt x="103" y="75"/>
                  </a:lnTo>
                  <a:lnTo>
                    <a:pt x="106" y="80"/>
                  </a:lnTo>
                  <a:lnTo>
                    <a:pt x="105" y="88"/>
                  </a:lnTo>
                  <a:lnTo>
                    <a:pt x="102" y="97"/>
                  </a:lnTo>
                  <a:lnTo>
                    <a:pt x="97" y="102"/>
                  </a:lnTo>
                  <a:lnTo>
                    <a:pt x="92" y="104"/>
                  </a:lnTo>
                  <a:lnTo>
                    <a:pt x="87" y="100"/>
                  </a:lnTo>
                  <a:lnTo>
                    <a:pt x="85" y="95"/>
                  </a:lnTo>
                  <a:lnTo>
                    <a:pt x="87" y="89"/>
                  </a:lnTo>
                  <a:lnTo>
                    <a:pt x="90" y="84"/>
                  </a:lnTo>
                  <a:lnTo>
                    <a:pt x="91" y="78"/>
                  </a:lnTo>
                  <a:lnTo>
                    <a:pt x="86" y="75"/>
                  </a:lnTo>
                  <a:lnTo>
                    <a:pt x="80" y="76"/>
                  </a:lnTo>
                  <a:lnTo>
                    <a:pt x="75" y="80"/>
                  </a:lnTo>
                  <a:lnTo>
                    <a:pt x="68" y="80"/>
                  </a:lnTo>
                  <a:lnTo>
                    <a:pt x="64" y="81"/>
                  </a:lnTo>
                  <a:lnTo>
                    <a:pt x="62" y="86"/>
                  </a:lnTo>
                  <a:lnTo>
                    <a:pt x="61" y="91"/>
                  </a:lnTo>
                  <a:lnTo>
                    <a:pt x="58" y="93"/>
                  </a:lnTo>
                  <a:lnTo>
                    <a:pt x="53" y="93"/>
                  </a:lnTo>
                  <a:lnTo>
                    <a:pt x="47" y="93"/>
                  </a:lnTo>
                  <a:lnTo>
                    <a:pt x="44" y="95"/>
                  </a:lnTo>
                  <a:lnTo>
                    <a:pt x="41" y="100"/>
                  </a:lnTo>
                  <a:lnTo>
                    <a:pt x="44" y="104"/>
                  </a:lnTo>
                  <a:lnTo>
                    <a:pt x="45" y="108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9" y="114"/>
                  </a:lnTo>
                  <a:lnTo>
                    <a:pt x="22" y="109"/>
                  </a:lnTo>
                  <a:lnTo>
                    <a:pt x="14" y="109"/>
                  </a:lnTo>
                  <a:lnTo>
                    <a:pt x="9" y="104"/>
                  </a:lnTo>
                  <a:lnTo>
                    <a:pt x="3" y="99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3" y="86"/>
                  </a:lnTo>
                  <a:lnTo>
                    <a:pt x="11" y="83"/>
                  </a:lnTo>
                  <a:lnTo>
                    <a:pt x="18" y="84"/>
                  </a:lnTo>
                  <a:lnTo>
                    <a:pt x="23" y="82"/>
                  </a:lnTo>
                  <a:lnTo>
                    <a:pt x="23" y="78"/>
                  </a:lnTo>
                  <a:lnTo>
                    <a:pt x="20" y="75"/>
                  </a:lnTo>
                  <a:lnTo>
                    <a:pt x="16" y="73"/>
                  </a:lnTo>
                  <a:lnTo>
                    <a:pt x="9" y="72"/>
                  </a:lnTo>
                  <a:lnTo>
                    <a:pt x="6" y="69"/>
                  </a:lnTo>
                  <a:lnTo>
                    <a:pt x="8" y="64"/>
                  </a:lnTo>
                  <a:lnTo>
                    <a:pt x="14" y="60"/>
                  </a:lnTo>
                  <a:lnTo>
                    <a:pt x="16" y="56"/>
                  </a:lnTo>
                  <a:lnTo>
                    <a:pt x="11" y="51"/>
                  </a:lnTo>
                  <a:lnTo>
                    <a:pt x="9" y="45"/>
                  </a:lnTo>
                  <a:lnTo>
                    <a:pt x="11" y="39"/>
                  </a:lnTo>
                  <a:lnTo>
                    <a:pt x="16" y="37"/>
                  </a:lnTo>
                  <a:lnTo>
                    <a:pt x="20" y="39"/>
                  </a:lnTo>
                  <a:lnTo>
                    <a:pt x="23" y="44"/>
                  </a:lnTo>
                  <a:lnTo>
                    <a:pt x="24" y="48"/>
                  </a:lnTo>
                  <a:lnTo>
                    <a:pt x="29" y="43"/>
                  </a:lnTo>
                  <a:lnTo>
                    <a:pt x="35" y="42"/>
                  </a:lnTo>
                  <a:lnTo>
                    <a:pt x="42" y="44"/>
                  </a:lnTo>
                  <a:lnTo>
                    <a:pt x="48" y="51"/>
                  </a:lnTo>
                  <a:lnTo>
                    <a:pt x="53" y="59"/>
                  </a:lnTo>
                  <a:lnTo>
                    <a:pt x="59" y="64"/>
                  </a:lnTo>
                  <a:lnTo>
                    <a:pt x="63" y="61"/>
                  </a:lnTo>
                  <a:lnTo>
                    <a:pt x="66" y="54"/>
                  </a:lnTo>
                  <a:lnTo>
                    <a:pt x="66" y="45"/>
                  </a:lnTo>
                  <a:lnTo>
                    <a:pt x="62" y="36"/>
                  </a:lnTo>
                  <a:lnTo>
                    <a:pt x="56" y="33"/>
                  </a:lnTo>
                  <a:lnTo>
                    <a:pt x="45" y="28"/>
                  </a:lnTo>
                  <a:lnTo>
                    <a:pt x="39" y="25"/>
                  </a:lnTo>
                  <a:lnTo>
                    <a:pt x="25" y="21"/>
                  </a:lnTo>
                  <a:lnTo>
                    <a:pt x="19" y="17"/>
                  </a:lnTo>
                  <a:lnTo>
                    <a:pt x="13" y="27"/>
                  </a:lnTo>
                  <a:lnTo>
                    <a:pt x="6" y="26"/>
                  </a:lnTo>
                  <a:lnTo>
                    <a:pt x="5" y="18"/>
                  </a:lnTo>
                  <a:lnTo>
                    <a:pt x="9" y="11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13"/>
            <p:cNvSpPr>
              <a:spLocks noChangeAspect="1"/>
            </p:cNvSpPr>
            <p:nvPr/>
          </p:nvSpPr>
          <p:spPr bwMode="auto">
            <a:xfrm>
              <a:off x="5032" y="1343"/>
              <a:ext cx="104" cy="108"/>
            </a:xfrm>
            <a:custGeom>
              <a:avLst/>
              <a:gdLst>
                <a:gd name="T0" fmla="*/ 71 w 104"/>
                <a:gd name="T1" fmla="*/ 59 h 108"/>
                <a:gd name="T2" fmla="*/ 80 w 104"/>
                <a:gd name="T3" fmla="*/ 66 h 108"/>
                <a:gd name="T4" fmla="*/ 84 w 104"/>
                <a:gd name="T5" fmla="*/ 76 h 108"/>
                <a:gd name="T6" fmla="*/ 86 w 104"/>
                <a:gd name="T7" fmla="*/ 85 h 108"/>
                <a:gd name="T8" fmla="*/ 89 w 104"/>
                <a:gd name="T9" fmla="*/ 91 h 108"/>
                <a:gd name="T10" fmla="*/ 95 w 104"/>
                <a:gd name="T11" fmla="*/ 92 h 108"/>
                <a:gd name="T12" fmla="*/ 103 w 104"/>
                <a:gd name="T13" fmla="*/ 97 h 108"/>
                <a:gd name="T14" fmla="*/ 104 w 104"/>
                <a:gd name="T15" fmla="*/ 102 h 108"/>
                <a:gd name="T16" fmla="*/ 100 w 104"/>
                <a:gd name="T17" fmla="*/ 107 h 108"/>
                <a:gd name="T18" fmla="*/ 91 w 104"/>
                <a:gd name="T19" fmla="*/ 108 h 108"/>
                <a:gd name="T20" fmla="*/ 81 w 104"/>
                <a:gd name="T21" fmla="*/ 106 h 108"/>
                <a:gd name="T22" fmla="*/ 75 w 104"/>
                <a:gd name="T23" fmla="*/ 97 h 108"/>
                <a:gd name="T24" fmla="*/ 71 w 104"/>
                <a:gd name="T25" fmla="*/ 91 h 108"/>
                <a:gd name="T26" fmla="*/ 64 w 104"/>
                <a:gd name="T27" fmla="*/ 87 h 108"/>
                <a:gd name="T28" fmla="*/ 54 w 104"/>
                <a:gd name="T29" fmla="*/ 91 h 108"/>
                <a:gd name="T30" fmla="*/ 44 w 104"/>
                <a:gd name="T31" fmla="*/ 94 h 108"/>
                <a:gd name="T32" fmla="*/ 38 w 104"/>
                <a:gd name="T33" fmla="*/ 94 h 108"/>
                <a:gd name="T34" fmla="*/ 31 w 104"/>
                <a:gd name="T35" fmla="*/ 99 h 108"/>
                <a:gd name="T36" fmla="*/ 25 w 104"/>
                <a:gd name="T37" fmla="*/ 101 h 108"/>
                <a:gd name="T38" fmla="*/ 21 w 104"/>
                <a:gd name="T39" fmla="*/ 96 h 108"/>
                <a:gd name="T40" fmla="*/ 24 w 104"/>
                <a:gd name="T41" fmla="*/ 87 h 108"/>
                <a:gd name="T42" fmla="*/ 28 w 104"/>
                <a:gd name="T43" fmla="*/ 81 h 108"/>
                <a:gd name="T44" fmla="*/ 27 w 104"/>
                <a:gd name="T45" fmla="*/ 74 h 108"/>
                <a:gd name="T46" fmla="*/ 24 w 104"/>
                <a:gd name="T47" fmla="*/ 71 h 108"/>
                <a:gd name="T48" fmla="*/ 25 w 104"/>
                <a:gd name="T49" fmla="*/ 65 h 108"/>
                <a:gd name="T50" fmla="*/ 31 w 104"/>
                <a:gd name="T51" fmla="*/ 63 h 108"/>
                <a:gd name="T52" fmla="*/ 37 w 104"/>
                <a:gd name="T53" fmla="*/ 66 h 108"/>
                <a:gd name="T54" fmla="*/ 42 w 104"/>
                <a:gd name="T55" fmla="*/ 66 h 108"/>
                <a:gd name="T56" fmla="*/ 44 w 104"/>
                <a:gd name="T57" fmla="*/ 63 h 108"/>
                <a:gd name="T58" fmla="*/ 42 w 104"/>
                <a:gd name="T59" fmla="*/ 57 h 108"/>
                <a:gd name="T60" fmla="*/ 38 w 104"/>
                <a:gd name="T61" fmla="*/ 50 h 108"/>
                <a:gd name="T62" fmla="*/ 34 w 104"/>
                <a:gd name="T63" fmla="*/ 44 h 108"/>
                <a:gd name="T64" fmla="*/ 27 w 104"/>
                <a:gd name="T65" fmla="*/ 44 h 108"/>
                <a:gd name="T66" fmla="*/ 24 w 104"/>
                <a:gd name="T67" fmla="*/ 49 h 108"/>
                <a:gd name="T68" fmla="*/ 20 w 104"/>
                <a:gd name="T69" fmla="*/ 54 h 108"/>
                <a:gd name="T70" fmla="*/ 13 w 104"/>
                <a:gd name="T71" fmla="*/ 50 h 108"/>
                <a:gd name="T72" fmla="*/ 5 w 104"/>
                <a:gd name="T73" fmla="*/ 49 h 108"/>
                <a:gd name="T74" fmla="*/ 2 w 104"/>
                <a:gd name="T75" fmla="*/ 44 h 108"/>
                <a:gd name="T76" fmla="*/ 4 w 104"/>
                <a:gd name="T77" fmla="*/ 37 h 108"/>
                <a:gd name="T78" fmla="*/ 5 w 104"/>
                <a:gd name="T79" fmla="*/ 30 h 108"/>
                <a:gd name="T80" fmla="*/ 4 w 104"/>
                <a:gd name="T81" fmla="*/ 21 h 108"/>
                <a:gd name="T82" fmla="*/ 0 w 104"/>
                <a:gd name="T83" fmla="*/ 16 h 108"/>
                <a:gd name="T84" fmla="*/ 2 w 104"/>
                <a:gd name="T85" fmla="*/ 9 h 108"/>
                <a:gd name="T86" fmla="*/ 5 w 104"/>
                <a:gd name="T87" fmla="*/ 4 h 108"/>
                <a:gd name="T88" fmla="*/ 10 w 104"/>
                <a:gd name="T89" fmla="*/ 0 h 108"/>
                <a:gd name="T90" fmla="*/ 19 w 104"/>
                <a:gd name="T91" fmla="*/ 2 h 108"/>
                <a:gd name="T92" fmla="*/ 22 w 104"/>
                <a:gd name="T93" fmla="*/ 8 h 108"/>
                <a:gd name="T94" fmla="*/ 21 w 104"/>
                <a:gd name="T95" fmla="*/ 17 h 108"/>
                <a:gd name="T96" fmla="*/ 25 w 104"/>
                <a:gd name="T97" fmla="*/ 22 h 108"/>
                <a:gd name="T98" fmla="*/ 30 w 104"/>
                <a:gd name="T99" fmla="*/ 26 h 108"/>
                <a:gd name="T100" fmla="*/ 39 w 104"/>
                <a:gd name="T101" fmla="*/ 28 h 108"/>
                <a:gd name="T102" fmla="*/ 48 w 104"/>
                <a:gd name="T103" fmla="*/ 33 h 108"/>
                <a:gd name="T104" fmla="*/ 56 w 104"/>
                <a:gd name="T105" fmla="*/ 39 h 108"/>
                <a:gd name="T106" fmla="*/ 71 w 104"/>
                <a:gd name="T107" fmla="*/ 59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4"/>
                <a:gd name="T163" fmla="*/ 0 h 108"/>
                <a:gd name="T164" fmla="*/ 104 w 104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4" h="108">
                  <a:moveTo>
                    <a:pt x="71" y="59"/>
                  </a:moveTo>
                  <a:lnTo>
                    <a:pt x="80" y="66"/>
                  </a:lnTo>
                  <a:lnTo>
                    <a:pt x="84" y="76"/>
                  </a:lnTo>
                  <a:lnTo>
                    <a:pt x="86" y="85"/>
                  </a:lnTo>
                  <a:lnTo>
                    <a:pt x="89" y="91"/>
                  </a:lnTo>
                  <a:lnTo>
                    <a:pt x="95" y="92"/>
                  </a:lnTo>
                  <a:lnTo>
                    <a:pt x="103" y="97"/>
                  </a:lnTo>
                  <a:lnTo>
                    <a:pt x="104" y="102"/>
                  </a:lnTo>
                  <a:lnTo>
                    <a:pt x="100" y="107"/>
                  </a:lnTo>
                  <a:lnTo>
                    <a:pt x="91" y="108"/>
                  </a:lnTo>
                  <a:lnTo>
                    <a:pt x="81" y="106"/>
                  </a:lnTo>
                  <a:lnTo>
                    <a:pt x="75" y="97"/>
                  </a:lnTo>
                  <a:lnTo>
                    <a:pt x="71" y="91"/>
                  </a:lnTo>
                  <a:lnTo>
                    <a:pt x="64" y="87"/>
                  </a:lnTo>
                  <a:lnTo>
                    <a:pt x="54" y="91"/>
                  </a:lnTo>
                  <a:lnTo>
                    <a:pt x="44" y="94"/>
                  </a:lnTo>
                  <a:lnTo>
                    <a:pt x="38" y="94"/>
                  </a:lnTo>
                  <a:lnTo>
                    <a:pt x="31" y="99"/>
                  </a:lnTo>
                  <a:lnTo>
                    <a:pt x="25" y="101"/>
                  </a:lnTo>
                  <a:lnTo>
                    <a:pt x="21" y="96"/>
                  </a:lnTo>
                  <a:lnTo>
                    <a:pt x="24" y="87"/>
                  </a:lnTo>
                  <a:lnTo>
                    <a:pt x="28" y="81"/>
                  </a:lnTo>
                  <a:lnTo>
                    <a:pt x="27" y="74"/>
                  </a:lnTo>
                  <a:lnTo>
                    <a:pt x="24" y="71"/>
                  </a:lnTo>
                  <a:lnTo>
                    <a:pt x="25" y="65"/>
                  </a:lnTo>
                  <a:lnTo>
                    <a:pt x="31" y="63"/>
                  </a:lnTo>
                  <a:lnTo>
                    <a:pt x="37" y="66"/>
                  </a:lnTo>
                  <a:lnTo>
                    <a:pt x="42" y="66"/>
                  </a:lnTo>
                  <a:lnTo>
                    <a:pt x="44" y="63"/>
                  </a:lnTo>
                  <a:lnTo>
                    <a:pt x="42" y="57"/>
                  </a:lnTo>
                  <a:lnTo>
                    <a:pt x="38" y="50"/>
                  </a:lnTo>
                  <a:lnTo>
                    <a:pt x="34" y="44"/>
                  </a:lnTo>
                  <a:lnTo>
                    <a:pt x="27" y="44"/>
                  </a:lnTo>
                  <a:lnTo>
                    <a:pt x="24" y="49"/>
                  </a:lnTo>
                  <a:lnTo>
                    <a:pt x="20" y="54"/>
                  </a:lnTo>
                  <a:lnTo>
                    <a:pt x="13" y="50"/>
                  </a:lnTo>
                  <a:lnTo>
                    <a:pt x="5" y="49"/>
                  </a:lnTo>
                  <a:lnTo>
                    <a:pt x="2" y="44"/>
                  </a:lnTo>
                  <a:lnTo>
                    <a:pt x="4" y="37"/>
                  </a:lnTo>
                  <a:lnTo>
                    <a:pt x="5" y="30"/>
                  </a:lnTo>
                  <a:lnTo>
                    <a:pt x="4" y="2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9" y="2"/>
                  </a:lnTo>
                  <a:lnTo>
                    <a:pt x="22" y="8"/>
                  </a:lnTo>
                  <a:lnTo>
                    <a:pt x="21" y="17"/>
                  </a:lnTo>
                  <a:lnTo>
                    <a:pt x="25" y="22"/>
                  </a:lnTo>
                  <a:lnTo>
                    <a:pt x="30" y="26"/>
                  </a:lnTo>
                  <a:lnTo>
                    <a:pt x="39" y="28"/>
                  </a:lnTo>
                  <a:lnTo>
                    <a:pt x="48" y="33"/>
                  </a:lnTo>
                  <a:lnTo>
                    <a:pt x="56" y="39"/>
                  </a:lnTo>
                  <a:lnTo>
                    <a:pt x="71" y="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" name="Freeform 14"/>
          <p:cNvSpPr>
            <a:spLocks noChangeAspect="1"/>
          </p:cNvSpPr>
          <p:nvPr/>
        </p:nvSpPr>
        <p:spPr bwMode="auto">
          <a:xfrm>
            <a:off x="7508143" y="3301957"/>
            <a:ext cx="1454882" cy="966667"/>
          </a:xfrm>
          <a:custGeom>
            <a:avLst/>
            <a:gdLst>
              <a:gd name="T0" fmla="*/ 0 w 522"/>
              <a:gd name="T1" fmla="*/ 0 h 397"/>
              <a:gd name="T2" fmla="*/ 0 w 522"/>
              <a:gd name="T3" fmla="*/ 0 h 397"/>
              <a:gd name="T4" fmla="*/ 0 w 522"/>
              <a:gd name="T5" fmla="*/ 0 h 397"/>
              <a:gd name="T6" fmla="*/ 0 w 522"/>
              <a:gd name="T7" fmla="*/ 0 h 397"/>
              <a:gd name="T8" fmla="*/ 0 w 522"/>
              <a:gd name="T9" fmla="*/ 0 h 397"/>
              <a:gd name="T10" fmla="*/ 0 w 522"/>
              <a:gd name="T11" fmla="*/ 0 h 397"/>
              <a:gd name="T12" fmla="*/ 0 w 522"/>
              <a:gd name="T13" fmla="*/ 0 h 397"/>
              <a:gd name="T14" fmla="*/ 0 w 522"/>
              <a:gd name="T15" fmla="*/ 0 h 397"/>
              <a:gd name="T16" fmla="*/ 0 w 522"/>
              <a:gd name="T17" fmla="*/ 0 h 397"/>
              <a:gd name="T18" fmla="*/ 0 w 522"/>
              <a:gd name="T19" fmla="*/ 0 h 397"/>
              <a:gd name="T20" fmla="*/ 0 w 522"/>
              <a:gd name="T21" fmla="*/ 0 h 397"/>
              <a:gd name="T22" fmla="*/ 0 w 522"/>
              <a:gd name="T23" fmla="*/ 0 h 397"/>
              <a:gd name="T24" fmla="*/ 0 w 522"/>
              <a:gd name="T25" fmla="*/ 0 h 397"/>
              <a:gd name="T26" fmla="*/ 0 w 522"/>
              <a:gd name="T27" fmla="*/ 0 h 397"/>
              <a:gd name="T28" fmla="*/ 0 w 522"/>
              <a:gd name="T29" fmla="*/ 0 h 397"/>
              <a:gd name="T30" fmla="*/ 0 w 522"/>
              <a:gd name="T31" fmla="*/ 0 h 397"/>
              <a:gd name="T32" fmla="*/ 0 w 522"/>
              <a:gd name="T33" fmla="*/ 0 h 397"/>
              <a:gd name="T34" fmla="*/ 0 w 522"/>
              <a:gd name="T35" fmla="*/ 0 h 397"/>
              <a:gd name="T36" fmla="*/ 0 w 522"/>
              <a:gd name="T37" fmla="*/ 0 h 397"/>
              <a:gd name="T38" fmla="*/ 0 w 522"/>
              <a:gd name="T39" fmla="*/ 0 h 397"/>
              <a:gd name="T40" fmla="*/ 0 w 522"/>
              <a:gd name="T41" fmla="*/ 0 h 397"/>
              <a:gd name="T42" fmla="*/ 0 w 522"/>
              <a:gd name="T43" fmla="*/ 0 h 397"/>
              <a:gd name="T44" fmla="*/ 0 w 522"/>
              <a:gd name="T45" fmla="*/ 0 h 397"/>
              <a:gd name="T46" fmla="*/ 0 w 522"/>
              <a:gd name="T47" fmla="*/ 0 h 397"/>
              <a:gd name="T48" fmla="*/ 0 w 522"/>
              <a:gd name="T49" fmla="*/ 0 h 397"/>
              <a:gd name="T50" fmla="*/ 0 w 522"/>
              <a:gd name="T51" fmla="*/ 0 h 397"/>
              <a:gd name="T52" fmla="*/ 0 w 522"/>
              <a:gd name="T53" fmla="*/ 0 h 397"/>
              <a:gd name="T54" fmla="*/ 0 w 522"/>
              <a:gd name="T55" fmla="*/ 0 h 397"/>
              <a:gd name="T56" fmla="*/ 0 w 522"/>
              <a:gd name="T57" fmla="*/ 0 h 397"/>
              <a:gd name="T58" fmla="*/ 0 w 522"/>
              <a:gd name="T59" fmla="*/ 0 h 397"/>
              <a:gd name="T60" fmla="*/ 0 w 522"/>
              <a:gd name="T61" fmla="*/ 0 h 397"/>
              <a:gd name="T62" fmla="*/ 0 w 522"/>
              <a:gd name="T63" fmla="*/ 0 h 397"/>
              <a:gd name="T64" fmla="*/ 0 w 522"/>
              <a:gd name="T65" fmla="*/ 0 h 397"/>
              <a:gd name="T66" fmla="*/ 0 w 522"/>
              <a:gd name="T67" fmla="*/ 0 h 397"/>
              <a:gd name="T68" fmla="*/ 0 w 522"/>
              <a:gd name="T69" fmla="*/ 0 h 397"/>
              <a:gd name="T70" fmla="*/ 0 w 522"/>
              <a:gd name="T71" fmla="*/ 0 h 397"/>
              <a:gd name="T72" fmla="*/ 0 w 522"/>
              <a:gd name="T73" fmla="*/ 0 h 397"/>
              <a:gd name="T74" fmla="*/ 0 w 522"/>
              <a:gd name="T75" fmla="*/ 0 h 397"/>
              <a:gd name="T76" fmla="*/ 0 w 522"/>
              <a:gd name="T77" fmla="*/ 0 h 397"/>
              <a:gd name="T78" fmla="*/ 0 w 522"/>
              <a:gd name="T79" fmla="*/ 0 h 397"/>
              <a:gd name="T80" fmla="*/ 0 w 522"/>
              <a:gd name="T81" fmla="*/ 0 h 397"/>
              <a:gd name="T82" fmla="*/ 0 w 522"/>
              <a:gd name="T83" fmla="*/ 0 h 397"/>
              <a:gd name="T84" fmla="*/ 0 w 522"/>
              <a:gd name="T85" fmla="*/ 0 h 397"/>
              <a:gd name="T86" fmla="*/ 0 w 522"/>
              <a:gd name="T87" fmla="*/ 0 h 397"/>
              <a:gd name="T88" fmla="*/ 0 w 522"/>
              <a:gd name="T89" fmla="*/ 0 h 397"/>
              <a:gd name="T90" fmla="*/ 0 w 522"/>
              <a:gd name="T91" fmla="*/ 0 h 397"/>
              <a:gd name="T92" fmla="*/ 0 w 522"/>
              <a:gd name="T93" fmla="*/ 0 h 397"/>
              <a:gd name="T94" fmla="*/ 0 w 522"/>
              <a:gd name="T95" fmla="*/ 0 h 397"/>
              <a:gd name="T96" fmla="*/ 0 w 522"/>
              <a:gd name="T97" fmla="*/ 0 h 397"/>
              <a:gd name="T98" fmla="*/ 0 w 522"/>
              <a:gd name="T99" fmla="*/ 0 h 397"/>
              <a:gd name="T100" fmla="*/ 0 w 522"/>
              <a:gd name="T101" fmla="*/ 0 h 3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2"/>
              <a:gd name="T154" fmla="*/ 0 h 397"/>
              <a:gd name="T155" fmla="*/ 522 w 522"/>
              <a:gd name="T156" fmla="*/ 397 h 3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2" h="397">
                <a:moveTo>
                  <a:pt x="232" y="34"/>
                </a:moveTo>
                <a:lnTo>
                  <a:pt x="240" y="48"/>
                </a:lnTo>
                <a:lnTo>
                  <a:pt x="246" y="60"/>
                </a:lnTo>
                <a:lnTo>
                  <a:pt x="242" y="75"/>
                </a:lnTo>
                <a:lnTo>
                  <a:pt x="239" y="87"/>
                </a:lnTo>
                <a:lnTo>
                  <a:pt x="240" y="95"/>
                </a:lnTo>
                <a:lnTo>
                  <a:pt x="248" y="98"/>
                </a:lnTo>
                <a:lnTo>
                  <a:pt x="256" y="92"/>
                </a:lnTo>
                <a:lnTo>
                  <a:pt x="263" y="81"/>
                </a:lnTo>
                <a:lnTo>
                  <a:pt x="275" y="76"/>
                </a:lnTo>
                <a:lnTo>
                  <a:pt x="289" y="80"/>
                </a:lnTo>
                <a:lnTo>
                  <a:pt x="300" y="87"/>
                </a:lnTo>
                <a:lnTo>
                  <a:pt x="315" y="86"/>
                </a:lnTo>
                <a:lnTo>
                  <a:pt x="335" y="82"/>
                </a:lnTo>
                <a:lnTo>
                  <a:pt x="348" y="77"/>
                </a:lnTo>
                <a:lnTo>
                  <a:pt x="356" y="62"/>
                </a:lnTo>
                <a:lnTo>
                  <a:pt x="358" y="48"/>
                </a:lnTo>
                <a:lnTo>
                  <a:pt x="368" y="40"/>
                </a:lnTo>
                <a:lnTo>
                  <a:pt x="373" y="29"/>
                </a:lnTo>
                <a:lnTo>
                  <a:pt x="381" y="23"/>
                </a:lnTo>
                <a:lnTo>
                  <a:pt x="395" y="27"/>
                </a:lnTo>
                <a:lnTo>
                  <a:pt x="406" y="31"/>
                </a:lnTo>
                <a:lnTo>
                  <a:pt x="413" y="24"/>
                </a:lnTo>
                <a:lnTo>
                  <a:pt x="418" y="11"/>
                </a:lnTo>
                <a:lnTo>
                  <a:pt x="429" y="1"/>
                </a:lnTo>
                <a:lnTo>
                  <a:pt x="439" y="6"/>
                </a:lnTo>
                <a:lnTo>
                  <a:pt x="448" y="12"/>
                </a:lnTo>
                <a:lnTo>
                  <a:pt x="459" y="7"/>
                </a:lnTo>
                <a:lnTo>
                  <a:pt x="474" y="6"/>
                </a:lnTo>
                <a:lnTo>
                  <a:pt x="481" y="0"/>
                </a:lnTo>
                <a:lnTo>
                  <a:pt x="480" y="12"/>
                </a:lnTo>
                <a:lnTo>
                  <a:pt x="488" y="20"/>
                </a:lnTo>
                <a:lnTo>
                  <a:pt x="501" y="30"/>
                </a:lnTo>
                <a:lnTo>
                  <a:pt x="512" y="38"/>
                </a:lnTo>
                <a:lnTo>
                  <a:pt x="511" y="53"/>
                </a:lnTo>
                <a:lnTo>
                  <a:pt x="512" y="66"/>
                </a:lnTo>
                <a:lnTo>
                  <a:pt x="520" y="80"/>
                </a:lnTo>
                <a:lnTo>
                  <a:pt x="522" y="95"/>
                </a:lnTo>
                <a:lnTo>
                  <a:pt x="518" y="110"/>
                </a:lnTo>
                <a:lnTo>
                  <a:pt x="510" y="133"/>
                </a:lnTo>
                <a:lnTo>
                  <a:pt x="507" y="152"/>
                </a:lnTo>
                <a:lnTo>
                  <a:pt x="505" y="171"/>
                </a:lnTo>
                <a:lnTo>
                  <a:pt x="500" y="182"/>
                </a:lnTo>
                <a:lnTo>
                  <a:pt x="491" y="190"/>
                </a:lnTo>
                <a:lnTo>
                  <a:pt x="480" y="195"/>
                </a:lnTo>
                <a:lnTo>
                  <a:pt x="468" y="193"/>
                </a:lnTo>
                <a:lnTo>
                  <a:pt x="461" y="189"/>
                </a:lnTo>
                <a:lnTo>
                  <a:pt x="459" y="177"/>
                </a:lnTo>
                <a:lnTo>
                  <a:pt x="454" y="167"/>
                </a:lnTo>
                <a:lnTo>
                  <a:pt x="444" y="161"/>
                </a:lnTo>
                <a:lnTo>
                  <a:pt x="439" y="149"/>
                </a:lnTo>
                <a:lnTo>
                  <a:pt x="426" y="148"/>
                </a:lnTo>
                <a:lnTo>
                  <a:pt x="412" y="144"/>
                </a:lnTo>
                <a:lnTo>
                  <a:pt x="400" y="150"/>
                </a:lnTo>
                <a:lnTo>
                  <a:pt x="398" y="160"/>
                </a:lnTo>
                <a:lnTo>
                  <a:pt x="410" y="167"/>
                </a:lnTo>
                <a:lnTo>
                  <a:pt x="417" y="174"/>
                </a:lnTo>
                <a:lnTo>
                  <a:pt x="416" y="184"/>
                </a:lnTo>
                <a:lnTo>
                  <a:pt x="410" y="189"/>
                </a:lnTo>
                <a:lnTo>
                  <a:pt x="396" y="188"/>
                </a:lnTo>
                <a:lnTo>
                  <a:pt x="388" y="198"/>
                </a:lnTo>
                <a:lnTo>
                  <a:pt x="376" y="206"/>
                </a:lnTo>
                <a:lnTo>
                  <a:pt x="365" y="216"/>
                </a:lnTo>
                <a:lnTo>
                  <a:pt x="352" y="215"/>
                </a:lnTo>
                <a:lnTo>
                  <a:pt x="343" y="211"/>
                </a:lnTo>
                <a:lnTo>
                  <a:pt x="330" y="217"/>
                </a:lnTo>
                <a:lnTo>
                  <a:pt x="322" y="228"/>
                </a:lnTo>
                <a:lnTo>
                  <a:pt x="309" y="232"/>
                </a:lnTo>
                <a:lnTo>
                  <a:pt x="290" y="236"/>
                </a:lnTo>
                <a:lnTo>
                  <a:pt x="276" y="242"/>
                </a:lnTo>
                <a:lnTo>
                  <a:pt x="262" y="251"/>
                </a:lnTo>
                <a:lnTo>
                  <a:pt x="254" y="264"/>
                </a:lnTo>
                <a:lnTo>
                  <a:pt x="245" y="274"/>
                </a:lnTo>
                <a:lnTo>
                  <a:pt x="234" y="276"/>
                </a:lnTo>
                <a:lnTo>
                  <a:pt x="222" y="283"/>
                </a:lnTo>
                <a:lnTo>
                  <a:pt x="213" y="294"/>
                </a:lnTo>
                <a:lnTo>
                  <a:pt x="200" y="300"/>
                </a:lnTo>
                <a:lnTo>
                  <a:pt x="188" y="307"/>
                </a:lnTo>
                <a:lnTo>
                  <a:pt x="182" y="319"/>
                </a:lnTo>
                <a:lnTo>
                  <a:pt x="176" y="331"/>
                </a:lnTo>
                <a:lnTo>
                  <a:pt x="166" y="336"/>
                </a:lnTo>
                <a:lnTo>
                  <a:pt x="157" y="333"/>
                </a:lnTo>
                <a:lnTo>
                  <a:pt x="146" y="327"/>
                </a:lnTo>
                <a:lnTo>
                  <a:pt x="136" y="331"/>
                </a:lnTo>
                <a:lnTo>
                  <a:pt x="132" y="340"/>
                </a:lnTo>
                <a:lnTo>
                  <a:pt x="121" y="338"/>
                </a:lnTo>
                <a:lnTo>
                  <a:pt x="112" y="344"/>
                </a:lnTo>
                <a:lnTo>
                  <a:pt x="106" y="355"/>
                </a:lnTo>
                <a:lnTo>
                  <a:pt x="98" y="358"/>
                </a:lnTo>
                <a:lnTo>
                  <a:pt x="87" y="362"/>
                </a:lnTo>
                <a:lnTo>
                  <a:pt x="83" y="374"/>
                </a:lnTo>
                <a:lnTo>
                  <a:pt x="86" y="386"/>
                </a:lnTo>
                <a:lnTo>
                  <a:pt x="87" y="397"/>
                </a:lnTo>
                <a:lnTo>
                  <a:pt x="73" y="395"/>
                </a:lnTo>
                <a:lnTo>
                  <a:pt x="61" y="385"/>
                </a:lnTo>
                <a:lnTo>
                  <a:pt x="51" y="382"/>
                </a:lnTo>
                <a:lnTo>
                  <a:pt x="40" y="374"/>
                </a:lnTo>
                <a:lnTo>
                  <a:pt x="29" y="372"/>
                </a:lnTo>
                <a:lnTo>
                  <a:pt x="20" y="363"/>
                </a:lnTo>
                <a:lnTo>
                  <a:pt x="12" y="351"/>
                </a:lnTo>
                <a:lnTo>
                  <a:pt x="3" y="343"/>
                </a:lnTo>
                <a:lnTo>
                  <a:pt x="0" y="343"/>
                </a:lnTo>
                <a:lnTo>
                  <a:pt x="4" y="324"/>
                </a:lnTo>
                <a:lnTo>
                  <a:pt x="3" y="312"/>
                </a:lnTo>
                <a:lnTo>
                  <a:pt x="5" y="300"/>
                </a:lnTo>
                <a:lnTo>
                  <a:pt x="13" y="292"/>
                </a:lnTo>
                <a:lnTo>
                  <a:pt x="29" y="289"/>
                </a:lnTo>
                <a:lnTo>
                  <a:pt x="44" y="286"/>
                </a:lnTo>
                <a:lnTo>
                  <a:pt x="55" y="278"/>
                </a:lnTo>
                <a:lnTo>
                  <a:pt x="62" y="267"/>
                </a:lnTo>
                <a:lnTo>
                  <a:pt x="61" y="254"/>
                </a:lnTo>
                <a:lnTo>
                  <a:pt x="59" y="245"/>
                </a:lnTo>
                <a:lnTo>
                  <a:pt x="57" y="238"/>
                </a:lnTo>
                <a:lnTo>
                  <a:pt x="64" y="225"/>
                </a:lnTo>
                <a:lnTo>
                  <a:pt x="77" y="224"/>
                </a:lnTo>
                <a:lnTo>
                  <a:pt x="88" y="219"/>
                </a:lnTo>
                <a:lnTo>
                  <a:pt x="94" y="207"/>
                </a:lnTo>
                <a:lnTo>
                  <a:pt x="106" y="201"/>
                </a:lnTo>
                <a:lnTo>
                  <a:pt x="114" y="199"/>
                </a:lnTo>
                <a:lnTo>
                  <a:pt x="118" y="192"/>
                </a:lnTo>
                <a:lnTo>
                  <a:pt x="112" y="181"/>
                </a:lnTo>
                <a:lnTo>
                  <a:pt x="101" y="178"/>
                </a:lnTo>
                <a:lnTo>
                  <a:pt x="93" y="169"/>
                </a:lnTo>
                <a:lnTo>
                  <a:pt x="95" y="161"/>
                </a:lnTo>
                <a:lnTo>
                  <a:pt x="87" y="159"/>
                </a:lnTo>
                <a:lnTo>
                  <a:pt x="77" y="160"/>
                </a:lnTo>
                <a:lnTo>
                  <a:pt x="67" y="168"/>
                </a:lnTo>
                <a:lnTo>
                  <a:pt x="72" y="156"/>
                </a:lnTo>
                <a:lnTo>
                  <a:pt x="64" y="146"/>
                </a:lnTo>
                <a:lnTo>
                  <a:pt x="55" y="133"/>
                </a:lnTo>
                <a:lnTo>
                  <a:pt x="46" y="121"/>
                </a:lnTo>
                <a:lnTo>
                  <a:pt x="44" y="110"/>
                </a:lnTo>
                <a:lnTo>
                  <a:pt x="38" y="104"/>
                </a:lnTo>
                <a:lnTo>
                  <a:pt x="39" y="93"/>
                </a:lnTo>
                <a:lnTo>
                  <a:pt x="44" y="83"/>
                </a:lnTo>
                <a:lnTo>
                  <a:pt x="46" y="68"/>
                </a:lnTo>
                <a:lnTo>
                  <a:pt x="56" y="57"/>
                </a:lnTo>
                <a:lnTo>
                  <a:pt x="70" y="52"/>
                </a:lnTo>
                <a:lnTo>
                  <a:pt x="82" y="44"/>
                </a:lnTo>
                <a:lnTo>
                  <a:pt x="98" y="40"/>
                </a:lnTo>
                <a:lnTo>
                  <a:pt x="111" y="43"/>
                </a:lnTo>
                <a:lnTo>
                  <a:pt x="126" y="39"/>
                </a:lnTo>
                <a:lnTo>
                  <a:pt x="133" y="32"/>
                </a:lnTo>
                <a:lnTo>
                  <a:pt x="145" y="27"/>
                </a:lnTo>
                <a:lnTo>
                  <a:pt x="158" y="29"/>
                </a:lnTo>
                <a:lnTo>
                  <a:pt x="168" y="25"/>
                </a:lnTo>
                <a:lnTo>
                  <a:pt x="177" y="27"/>
                </a:lnTo>
                <a:lnTo>
                  <a:pt x="190" y="36"/>
                </a:lnTo>
                <a:lnTo>
                  <a:pt x="200" y="37"/>
                </a:lnTo>
                <a:lnTo>
                  <a:pt x="212" y="39"/>
                </a:lnTo>
                <a:lnTo>
                  <a:pt x="220" y="30"/>
                </a:lnTo>
                <a:lnTo>
                  <a:pt x="228" y="24"/>
                </a:lnTo>
                <a:lnTo>
                  <a:pt x="232" y="3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Freeform 15"/>
          <p:cNvSpPr>
            <a:spLocks noChangeAspect="1"/>
          </p:cNvSpPr>
          <p:nvPr/>
        </p:nvSpPr>
        <p:spPr bwMode="auto">
          <a:xfrm>
            <a:off x="6881911" y="2379480"/>
            <a:ext cx="1303068" cy="1392001"/>
          </a:xfrm>
          <a:custGeom>
            <a:avLst/>
            <a:gdLst>
              <a:gd name="T0" fmla="*/ 0 w 467"/>
              <a:gd name="T1" fmla="*/ 0 h 571"/>
              <a:gd name="T2" fmla="*/ 0 w 467"/>
              <a:gd name="T3" fmla="*/ 0 h 571"/>
              <a:gd name="T4" fmla="*/ 0 w 467"/>
              <a:gd name="T5" fmla="*/ 0 h 571"/>
              <a:gd name="T6" fmla="*/ 0 w 467"/>
              <a:gd name="T7" fmla="*/ 0 h 571"/>
              <a:gd name="T8" fmla="*/ 0 w 467"/>
              <a:gd name="T9" fmla="*/ 0 h 571"/>
              <a:gd name="T10" fmla="*/ 0 w 467"/>
              <a:gd name="T11" fmla="*/ 0 h 571"/>
              <a:gd name="T12" fmla="*/ 0 w 467"/>
              <a:gd name="T13" fmla="*/ 0 h 571"/>
              <a:gd name="T14" fmla="*/ 0 w 467"/>
              <a:gd name="T15" fmla="*/ 0 h 571"/>
              <a:gd name="T16" fmla="*/ 0 w 467"/>
              <a:gd name="T17" fmla="*/ 0 h 571"/>
              <a:gd name="T18" fmla="*/ 0 w 467"/>
              <a:gd name="T19" fmla="*/ 0 h 571"/>
              <a:gd name="T20" fmla="*/ 0 w 467"/>
              <a:gd name="T21" fmla="*/ 0 h 571"/>
              <a:gd name="T22" fmla="*/ 0 w 467"/>
              <a:gd name="T23" fmla="*/ 0 h 571"/>
              <a:gd name="T24" fmla="*/ 0 w 467"/>
              <a:gd name="T25" fmla="*/ 0 h 571"/>
              <a:gd name="T26" fmla="*/ 0 w 467"/>
              <a:gd name="T27" fmla="*/ 0 h 571"/>
              <a:gd name="T28" fmla="*/ 0 w 467"/>
              <a:gd name="T29" fmla="*/ 0 h 571"/>
              <a:gd name="T30" fmla="*/ 0 w 467"/>
              <a:gd name="T31" fmla="*/ 0 h 571"/>
              <a:gd name="T32" fmla="*/ 0 w 467"/>
              <a:gd name="T33" fmla="*/ 0 h 571"/>
              <a:gd name="T34" fmla="*/ 0 w 467"/>
              <a:gd name="T35" fmla="*/ 0 h 571"/>
              <a:gd name="T36" fmla="*/ 0 w 467"/>
              <a:gd name="T37" fmla="*/ 0 h 571"/>
              <a:gd name="T38" fmla="*/ 0 w 467"/>
              <a:gd name="T39" fmla="*/ 0 h 571"/>
              <a:gd name="T40" fmla="*/ 0 w 467"/>
              <a:gd name="T41" fmla="*/ 0 h 571"/>
              <a:gd name="T42" fmla="*/ 0 w 467"/>
              <a:gd name="T43" fmla="*/ 0 h 571"/>
              <a:gd name="T44" fmla="*/ 0 w 467"/>
              <a:gd name="T45" fmla="*/ 0 h 571"/>
              <a:gd name="T46" fmla="*/ 0 w 467"/>
              <a:gd name="T47" fmla="*/ 0 h 571"/>
              <a:gd name="T48" fmla="*/ 0 w 467"/>
              <a:gd name="T49" fmla="*/ 0 h 571"/>
              <a:gd name="T50" fmla="*/ 0 w 467"/>
              <a:gd name="T51" fmla="*/ 0 h 571"/>
              <a:gd name="T52" fmla="*/ 0 w 467"/>
              <a:gd name="T53" fmla="*/ 0 h 571"/>
              <a:gd name="T54" fmla="*/ 0 w 467"/>
              <a:gd name="T55" fmla="*/ 0 h 571"/>
              <a:gd name="T56" fmla="*/ 0 w 467"/>
              <a:gd name="T57" fmla="*/ 0 h 571"/>
              <a:gd name="T58" fmla="*/ 0 w 467"/>
              <a:gd name="T59" fmla="*/ 0 h 571"/>
              <a:gd name="T60" fmla="*/ 0 w 467"/>
              <a:gd name="T61" fmla="*/ 0 h 571"/>
              <a:gd name="T62" fmla="*/ 0 w 467"/>
              <a:gd name="T63" fmla="*/ 0 h 571"/>
              <a:gd name="T64" fmla="*/ 0 w 467"/>
              <a:gd name="T65" fmla="*/ 0 h 571"/>
              <a:gd name="T66" fmla="*/ 0 w 467"/>
              <a:gd name="T67" fmla="*/ 0 h 571"/>
              <a:gd name="T68" fmla="*/ 0 w 467"/>
              <a:gd name="T69" fmla="*/ 0 h 571"/>
              <a:gd name="T70" fmla="*/ 0 w 467"/>
              <a:gd name="T71" fmla="*/ 0 h 571"/>
              <a:gd name="T72" fmla="*/ 0 w 467"/>
              <a:gd name="T73" fmla="*/ 0 h 571"/>
              <a:gd name="T74" fmla="*/ 0 w 467"/>
              <a:gd name="T75" fmla="*/ 0 h 571"/>
              <a:gd name="T76" fmla="*/ 0 w 467"/>
              <a:gd name="T77" fmla="*/ 0 h 571"/>
              <a:gd name="T78" fmla="*/ 0 w 467"/>
              <a:gd name="T79" fmla="*/ 0 h 571"/>
              <a:gd name="T80" fmla="*/ 0 w 467"/>
              <a:gd name="T81" fmla="*/ 0 h 571"/>
              <a:gd name="T82" fmla="*/ 0 w 467"/>
              <a:gd name="T83" fmla="*/ 0 h 571"/>
              <a:gd name="T84" fmla="*/ 0 w 467"/>
              <a:gd name="T85" fmla="*/ 0 h 571"/>
              <a:gd name="T86" fmla="*/ 0 w 467"/>
              <a:gd name="T87" fmla="*/ 0 h 571"/>
              <a:gd name="T88" fmla="*/ 0 w 467"/>
              <a:gd name="T89" fmla="*/ 0 h 571"/>
              <a:gd name="T90" fmla="*/ 0 w 467"/>
              <a:gd name="T91" fmla="*/ 0 h 571"/>
              <a:gd name="T92" fmla="*/ 0 w 467"/>
              <a:gd name="T93" fmla="*/ 0 h 571"/>
              <a:gd name="T94" fmla="*/ 0 w 467"/>
              <a:gd name="T95" fmla="*/ 0 h 571"/>
              <a:gd name="T96" fmla="*/ 0 w 467"/>
              <a:gd name="T97" fmla="*/ 0 h 571"/>
              <a:gd name="T98" fmla="*/ 0 w 467"/>
              <a:gd name="T99" fmla="*/ 0 h 5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7"/>
              <a:gd name="T151" fmla="*/ 0 h 571"/>
              <a:gd name="T152" fmla="*/ 467 w 467"/>
              <a:gd name="T153" fmla="*/ 571 h 5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7" h="571">
                <a:moveTo>
                  <a:pt x="174" y="21"/>
                </a:moveTo>
                <a:lnTo>
                  <a:pt x="179" y="27"/>
                </a:lnTo>
                <a:lnTo>
                  <a:pt x="190" y="32"/>
                </a:lnTo>
                <a:lnTo>
                  <a:pt x="203" y="36"/>
                </a:lnTo>
                <a:lnTo>
                  <a:pt x="213" y="41"/>
                </a:lnTo>
                <a:lnTo>
                  <a:pt x="220" y="51"/>
                </a:lnTo>
                <a:lnTo>
                  <a:pt x="227" y="60"/>
                </a:lnTo>
                <a:lnTo>
                  <a:pt x="237" y="69"/>
                </a:lnTo>
                <a:lnTo>
                  <a:pt x="248" y="73"/>
                </a:lnTo>
                <a:lnTo>
                  <a:pt x="262" y="76"/>
                </a:lnTo>
                <a:lnTo>
                  <a:pt x="265" y="86"/>
                </a:lnTo>
                <a:lnTo>
                  <a:pt x="262" y="101"/>
                </a:lnTo>
                <a:lnTo>
                  <a:pt x="263" y="115"/>
                </a:lnTo>
                <a:lnTo>
                  <a:pt x="265" y="131"/>
                </a:lnTo>
                <a:lnTo>
                  <a:pt x="263" y="142"/>
                </a:lnTo>
                <a:lnTo>
                  <a:pt x="265" y="154"/>
                </a:lnTo>
                <a:lnTo>
                  <a:pt x="271" y="159"/>
                </a:lnTo>
                <a:lnTo>
                  <a:pt x="282" y="158"/>
                </a:lnTo>
                <a:lnTo>
                  <a:pt x="293" y="159"/>
                </a:lnTo>
                <a:lnTo>
                  <a:pt x="297" y="168"/>
                </a:lnTo>
                <a:lnTo>
                  <a:pt x="294" y="178"/>
                </a:lnTo>
                <a:lnTo>
                  <a:pt x="296" y="189"/>
                </a:lnTo>
                <a:lnTo>
                  <a:pt x="302" y="197"/>
                </a:lnTo>
                <a:lnTo>
                  <a:pt x="310" y="208"/>
                </a:lnTo>
                <a:lnTo>
                  <a:pt x="313" y="217"/>
                </a:lnTo>
                <a:lnTo>
                  <a:pt x="309" y="229"/>
                </a:lnTo>
                <a:lnTo>
                  <a:pt x="308" y="244"/>
                </a:lnTo>
                <a:lnTo>
                  <a:pt x="310" y="256"/>
                </a:lnTo>
                <a:lnTo>
                  <a:pt x="316" y="268"/>
                </a:lnTo>
                <a:lnTo>
                  <a:pt x="326" y="277"/>
                </a:lnTo>
                <a:lnTo>
                  <a:pt x="338" y="283"/>
                </a:lnTo>
                <a:lnTo>
                  <a:pt x="353" y="285"/>
                </a:lnTo>
                <a:lnTo>
                  <a:pt x="364" y="282"/>
                </a:lnTo>
                <a:lnTo>
                  <a:pt x="375" y="278"/>
                </a:lnTo>
                <a:lnTo>
                  <a:pt x="386" y="282"/>
                </a:lnTo>
                <a:lnTo>
                  <a:pt x="393" y="291"/>
                </a:lnTo>
                <a:lnTo>
                  <a:pt x="403" y="298"/>
                </a:lnTo>
                <a:lnTo>
                  <a:pt x="415" y="301"/>
                </a:lnTo>
                <a:lnTo>
                  <a:pt x="425" y="309"/>
                </a:lnTo>
                <a:lnTo>
                  <a:pt x="436" y="313"/>
                </a:lnTo>
                <a:lnTo>
                  <a:pt x="447" y="320"/>
                </a:lnTo>
                <a:lnTo>
                  <a:pt x="453" y="331"/>
                </a:lnTo>
                <a:lnTo>
                  <a:pt x="458" y="343"/>
                </a:lnTo>
                <a:lnTo>
                  <a:pt x="456" y="354"/>
                </a:lnTo>
                <a:lnTo>
                  <a:pt x="460" y="362"/>
                </a:lnTo>
                <a:lnTo>
                  <a:pt x="467" y="372"/>
                </a:lnTo>
                <a:lnTo>
                  <a:pt x="466" y="382"/>
                </a:lnTo>
                <a:lnTo>
                  <a:pt x="459" y="390"/>
                </a:lnTo>
                <a:lnTo>
                  <a:pt x="452" y="403"/>
                </a:lnTo>
                <a:lnTo>
                  <a:pt x="443" y="410"/>
                </a:lnTo>
                <a:lnTo>
                  <a:pt x="436" y="418"/>
                </a:lnTo>
                <a:lnTo>
                  <a:pt x="426" y="417"/>
                </a:lnTo>
                <a:lnTo>
                  <a:pt x="414" y="415"/>
                </a:lnTo>
                <a:lnTo>
                  <a:pt x="402" y="407"/>
                </a:lnTo>
                <a:lnTo>
                  <a:pt x="392" y="404"/>
                </a:lnTo>
                <a:lnTo>
                  <a:pt x="382" y="408"/>
                </a:lnTo>
                <a:lnTo>
                  <a:pt x="369" y="406"/>
                </a:lnTo>
                <a:lnTo>
                  <a:pt x="358" y="410"/>
                </a:lnTo>
                <a:lnTo>
                  <a:pt x="350" y="418"/>
                </a:lnTo>
                <a:lnTo>
                  <a:pt x="335" y="422"/>
                </a:lnTo>
                <a:lnTo>
                  <a:pt x="322" y="419"/>
                </a:lnTo>
                <a:lnTo>
                  <a:pt x="307" y="423"/>
                </a:lnTo>
                <a:lnTo>
                  <a:pt x="295" y="431"/>
                </a:lnTo>
                <a:lnTo>
                  <a:pt x="280" y="436"/>
                </a:lnTo>
                <a:lnTo>
                  <a:pt x="270" y="447"/>
                </a:lnTo>
                <a:lnTo>
                  <a:pt x="268" y="462"/>
                </a:lnTo>
                <a:lnTo>
                  <a:pt x="263" y="472"/>
                </a:lnTo>
                <a:lnTo>
                  <a:pt x="262" y="483"/>
                </a:lnTo>
                <a:lnTo>
                  <a:pt x="268" y="489"/>
                </a:lnTo>
                <a:lnTo>
                  <a:pt x="271" y="500"/>
                </a:lnTo>
                <a:lnTo>
                  <a:pt x="279" y="512"/>
                </a:lnTo>
                <a:lnTo>
                  <a:pt x="287" y="523"/>
                </a:lnTo>
                <a:lnTo>
                  <a:pt x="296" y="535"/>
                </a:lnTo>
                <a:lnTo>
                  <a:pt x="291" y="547"/>
                </a:lnTo>
                <a:lnTo>
                  <a:pt x="290" y="559"/>
                </a:lnTo>
                <a:lnTo>
                  <a:pt x="283" y="569"/>
                </a:lnTo>
                <a:lnTo>
                  <a:pt x="269" y="563"/>
                </a:lnTo>
                <a:lnTo>
                  <a:pt x="260" y="565"/>
                </a:lnTo>
                <a:lnTo>
                  <a:pt x="252" y="571"/>
                </a:lnTo>
                <a:lnTo>
                  <a:pt x="247" y="562"/>
                </a:lnTo>
                <a:lnTo>
                  <a:pt x="242" y="547"/>
                </a:lnTo>
                <a:lnTo>
                  <a:pt x="230" y="539"/>
                </a:lnTo>
                <a:lnTo>
                  <a:pt x="219" y="536"/>
                </a:lnTo>
                <a:lnTo>
                  <a:pt x="203" y="538"/>
                </a:lnTo>
                <a:lnTo>
                  <a:pt x="192" y="540"/>
                </a:lnTo>
                <a:lnTo>
                  <a:pt x="180" y="534"/>
                </a:lnTo>
                <a:lnTo>
                  <a:pt x="164" y="528"/>
                </a:lnTo>
                <a:lnTo>
                  <a:pt x="149" y="524"/>
                </a:lnTo>
                <a:lnTo>
                  <a:pt x="138" y="525"/>
                </a:lnTo>
                <a:lnTo>
                  <a:pt x="124" y="527"/>
                </a:lnTo>
                <a:lnTo>
                  <a:pt x="114" y="520"/>
                </a:lnTo>
                <a:lnTo>
                  <a:pt x="109" y="508"/>
                </a:lnTo>
                <a:lnTo>
                  <a:pt x="107" y="496"/>
                </a:lnTo>
                <a:lnTo>
                  <a:pt x="114" y="483"/>
                </a:lnTo>
                <a:lnTo>
                  <a:pt x="112" y="468"/>
                </a:lnTo>
                <a:lnTo>
                  <a:pt x="106" y="457"/>
                </a:lnTo>
                <a:lnTo>
                  <a:pt x="94" y="453"/>
                </a:lnTo>
                <a:lnTo>
                  <a:pt x="83" y="457"/>
                </a:lnTo>
                <a:lnTo>
                  <a:pt x="73" y="453"/>
                </a:lnTo>
                <a:lnTo>
                  <a:pt x="68" y="443"/>
                </a:lnTo>
                <a:lnTo>
                  <a:pt x="66" y="431"/>
                </a:lnTo>
                <a:lnTo>
                  <a:pt x="64" y="417"/>
                </a:lnTo>
                <a:lnTo>
                  <a:pt x="56" y="403"/>
                </a:lnTo>
                <a:lnTo>
                  <a:pt x="44" y="392"/>
                </a:lnTo>
                <a:lnTo>
                  <a:pt x="30" y="385"/>
                </a:lnTo>
                <a:lnTo>
                  <a:pt x="13" y="388"/>
                </a:lnTo>
                <a:lnTo>
                  <a:pt x="8" y="370"/>
                </a:lnTo>
                <a:lnTo>
                  <a:pt x="4" y="354"/>
                </a:lnTo>
                <a:lnTo>
                  <a:pt x="0" y="342"/>
                </a:lnTo>
                <a:lnTo>
                  <a:pt x="2" y="331"/>
                </a:lnTo>
                <a:lnTo>
                  <a:pt x="6" y="322"/>
                </a:lnTo>
                <a:lnTo>
                  <a:pt x="7" y="308"/>
                </a:lnTo>
                <a:lnTo>
                  <a:pt x="6" y="295"/>
                </a:lnTo>
                <a:lnTo>
                  <a:pt x="8" y="289"/>
                </a:lnTo>
                <a:lnTo>
                  <a:pt x="17" y="286"/>
                </a:lnTo>
                <a:lnTo>
                  <a:pt x="29" y="288"/>
                </a:lnTo>
                <a:lnTo>
                  <a:pt x="38" y="286"/>
                </a:lnTo>
                <a:lnTo>
                  <a:pt x="48" y="281"/>
                </a:lnTo>
                <a:lnTo>
                  <a:pt x="56" y="272"/>
                </a:lnTo>
                <a:lnTo>
                  <a:pt x="52" y="259"/>
                </a:lnTo>
                <a:lnTo>
                  <a:pt x="53" y="247"/>
                </a:lnTo>
                <a:lnTo>
                  <a:pt x="58" y="234"/>
                </a:lnTo>
                <a:lnTo>
                  <a:pt x="63" y="221"/>
                </a:lnTo>
                <a:lnTo>
                  <a:pt x="67" y="205"/>
                </a:lnTo>
                <a:lnTo>
                  <a:pt x="68" y="188"/>
                </a:lnTo>
                <a:lnTo>
                  <a:pt x="66" y="171"/>
                </a:lnTo>
                <a:lnTo>
                  <a:pt x="69" y="159"/>
                </a:lnTo>
                <a:lnTo>
                  <a:pt x="73" y="149"/>
                </a:lnTo>
                <a:lnTo>
                  <a:pt x="72" y="136"/>
                </a:lnTo>
                <a:lnTo>
                  <a:pt x="64" y="112"/>
                </a:lnTo>
                <a:lnTo>
                  <a:pt x="60" y="101"/>
                </a:lnTo>
                <a:lnTo>
                  <a:pt x="57" y="93"/>
                </a:lnTo>
                <a:lnTo>
                  <a:pt x="55" y="84"/>
                </a:lnTo>
                <a:lnTo>
                  <a:pt x="46" y="72"/>
                </a:lnTo>
                <a:lnTo>
                  <a:pt x="54" y="61"/>
                </a:lnTo>
                <a:lnTo>
                  <a:pt x="65" y="56"/>
                </a:lnTo>
                <a:lnTo>
                  <a:pt x="75" y="58"/>
                </a:lnTo>
                <a:lnTo>
                  <a:pt x="86" y="52"/>
                </a:lnTo>
                <a:lnTo>
                  <a:pt x="96" y="47"/>
                </a:lnTo>
                <a:lnTo>
                  <a:pt x="102" y="44"/>
                </a:lnTo>
                <a:lnTo>
                  <a:pt x="114" y="41"/>
                </a:lnTo>
                <a:lnTo>
                  <a:pt x="123" y="47"/>
                </a:lnTo>
                <a:lnTo>
                  <a:pt x="132" y="47"/>
                </a:lnTo>
                <a:lnTo>
                  <a:pt x="140" y="44"/>
                </a:lnTo>
                <a:lnTo>
                  <a:pt x="145" y="36"/>
                </a:lnTo>
                <a:lnTo>
                  <a:pt x="151" y="26"/>
                </a:lnTo>
                <a:lnTo>
                  <a:pt x="152" y="18"/>
                </a:lnTo>
                <a:lnTo>
                  <a:pt x="153" y="12"/>
                </a:lnTo>
                <a:lnTo>
                  <a:pt x="153" y="0"/>
                </a:lnTo>
                <a:lnTo>
                  <a:pt x="159" y="2"/>
                </a:lnTo>
                <a:lnTo>
                  <a:pt x="170" y="10"/>
                </a:lnTo>
                <a:lnTo>
                  <a:pt x="174" y="2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4694238" y="1157288"/>
            <a:ext cx="3807886" cy="5014912"/>
            <a:chOff x="4848" y="73"/>
            <a:chExt cx="602" cy="908"/>
          </a:xfrm>
          <a:solidFill>
            <a:schemeClr val="accent1"/>
          </a:solidFill>
        </p:grpSpPr>
        <p:sp>
          <p:nvSpPr>
            <p:cNvPr id="44" name="Freeform 18"/>
            <p:cNvSpPr>
              <a:spLocks noChangeAspect="1"/>
            </p:cNvSpPr>
            <p:nvPr/>
          </p:nvSpPr>
          <p:spPr bwMode="auto">
            <a:xfrm>
              <a:off x="4910" y="201"/>
              <a:ext cx="350" cy="303"/>
            </a:xfrm>
            <a:custGeom>
              <a:avLst/>
              <a:gdLst>
                <a:gd name="T0" fmla="*/ 0 w 793"/>
                <a:gd name="T1" fmla="*/ 0 h 688"/>
                <a:gd name="T2" fmla="*/ 0 w 793"/>
                <a:gd name="T3" fmla="*/ 0 h 688"/>
                <a:gd name="T4" fmla="*/ 0 w 793"/>
                <a:gd name="T5" fmla="*/ 0 h 688"/>
                <a:gd name="T6" fmla="*/ 0 w 793"/>
                <a:gd name="T7" fmla="*/ 0 h 688"/>
                <a:gd name="T8" fmla="*/ 0 w 793"/>
                <a:gd name="T9" fmla="*/ 0 h 688"/>
                <a:gd name="T10" fmla="*/ 0 w 793"/>
                <a:gd name="T11" fmla="*/ 0 h 688"/>
                <a:gd name="T12" fmla="*/ 0 w 793"/>
                <a:gd name="T13" fmla="*/ 0 h 688"/>
                <a:gd name="T14" fmla="*/ 0 w 793"/>
                <a:gd name="T15" fmla="*/ 0 h 688"/>
                <a:gd name="T16" fmla="*/ 0 w 793"/>
                <a:gd name="T17" fmla="*/ 0 h 688"/>
                <a:gd name="T18" fmla="*/ 0 w 793"/>
                <a:gd name="T19" fmla="*/ 0 h 688"/>
                <a:gd name="T20" fmla="*/ 0 w 793"/>
                <a:gd name="T21" fmla="*/ 0 h 688"/>
                <a:gd name="T22" fmla="*/ 0 w 793"/>
                <a:gd name="T23" fmla="*/ 0 h 688"/>
                <a:gd name="T24" fmla="*/ 0 w 793"/>
                <a:gd name="T25" fmla="*/ 0 h 688"/>
                <a:gd name="T26" fmla="*/ 0 w 793"/>
                <a:gd name="T27" fmla="*/ 0 h 688"/>
                <a:gd name="T28" fmla="*/ 0 w 793"/>
                <a:gd name="T29" fmla="*/ 0 h 688"/>
                <a:gd name="T30" fmla="*/ 0 w 793"/>
                <a:gd name="T31" fmla="*/ 0 h 688"/>
                <a:gd name="T32" fmla="*/ 0 w 793"/>
                <a:gd name="T33" fmla="*/ 0 h 688"/>
                <a:gd name="T34" fmla="*/ 0 w 793"/>
                <a:gd name="T35" fmla="*/ 0 h 688"/>
                <a:gd name="T36" fmla="*/ 0 w 793"/>
                <a:gd name="T37" fmla="*/ 0 h 688"/>
                <a:gd name="T38" fmla="*/ 0 w 793"/>
                <a:gd name="T39" fmla="*/ 0 h 688"/>
                <a:gd name="T40" fmla="*/ 0 w 793"/>
                <a:gd name="T41" fmla="*/ 0 h 688"/>
                <a:gd name="T42" fmla="*/ 0 w 793"/>
                <a:gd name="T43" fmla="*/ 0 h 688"/>
                <a:gd name="T44" fmla="*/ 0 w 793"/>
                <a:gd name="T45" fmla="*/ 0 h 688"/>
                <a:gd name="T46" fmla="*/ 0 w 793"/>
                <a:gd name="T47" fmla="*/ 0 h 688"/>
                <a:gd name="T48" fmla="*/ 0 w 793"/>
                <a:gd name="T49" fmla="*/ 0 h 688"/>
                <a:gd name="T50" fmla="*/ 0 w 793"/>
                <a:gd name="T51" fmla="*/ 0 h 688"/>
                <a:gd name="T52" fmla="*/ 0 w 793"/>
                <a:gd name="T53" fmla="*/ 0 h 688"/>
                <a:gd name="T54" fmla="*/ 0 w 793"/>
                <a:gd name="T55" fmla="*/ 0 h 688"/>
                <a:gd name="T56" fmla="*/ 0 w 793"/>
                <a:gd name="T57" fmla="*/ 0 h 688"/>
                <a:gd name="T58" fmla="*/ 0 w 793"/>
                <a:gd name="T59" fmla="*/ 0 h 688"/>
                <a:gd name="T60" fmla="*/ 0 w 793"/>
                <a:gd name="T61" fmla="*/ 0 h 688"/>
                <a:gd name="T62" fmla="*/ 0 w 793"/>
                <a:gd name="T63" fmla="*/ 0 h 688"/>
                <a:gd name="T64" fmla="*/ 0 w 793"/>
                <a:gd name="T65" fmla="*/ 0 h 688"/>
                <a:gd name="T66" fmla="*/ 0 w 793"/>
                <a:gd name="T67" fmla="*/ 0 h 688"/>
                <a:gd name="T68" fmla="*/ 0 w 793"/>
                <a:gd name="T69" fmla="*/ 0 h 688"/>
                <a:gd name="T70" fmla="*/ 0 w 793"/>
                <a:gd name="T71" fmla="*/ 0 h 688"/>
                <a:gd name="T72" fmla="*/ 0 w 793"/>
                <a:gd name="T73" fmla="*/ 0 h 688"/>
                <a:gd name="T74" fmla="*/ 0 w 793"/>
                <a:gd name="T75" fmla="*/ 0 h 688"/>
                <a:gd name="T76" fmla="*/ 0 w 793"/>
                <a:gd name="T77" fmla="*/ 0 h 688"/>
                <a:gd name="T78" fmla="*/ 0 w 793"/>
                <a:gd name="T79" fmla="*/ 0 h 688"/>
                <a:gd name="T80" fmla="*/ 0 w 793"/>
                <a:gd name="T81" fmla="*/ 0 h 688"/>
                <a:gd name="T82" fmla="*/ 0 w 793"/>
                <a:gd name="T83" fmla="*/ 0 h 688"/>
                <a:gd name="T84" fmla="*/ 0 w 793"/>
                <a:gd name="T85" fmla="*/ 0 h 688"/>
                <a:gd name="T86" fmla="*/ 0 w 793"/>
                <a:gd name="T87" fmla="*/ 0 h 688"/>
                <a:gd name="T88" fmla="*/ 0 w 793"/>
                <a:gd name="T89" fmla="*/ 0 h 688"/>
                <a:gd name="T90" fmla="*/ 0 w 793"/>
                <a:gd name="T91" fmla="*/ 0 h 688"/>
                <a:gd name="T92" fmla="*/ 0 w 793"/>
                <a:gd name="T93" fmla="*/ 0 h 688"/>
                <a:gd name="T94" fmla="*/ 0 w 793"/>
                <a:gd name="T95" fmla="*/ 0 h 688"/>
                <a:gd name="T96" fmla="*/ 0 w 793"/>
                <a:gd name="T97" fmla="*/ 0 h 688"/>
                <a:gd name="T98" fmla="*/ 0 w 793"/>
                <a:gd name="T99" fmla="*/ 0 h 688"/>
                <a:gd name="T100" fmla="*/ 0 w 793"/>
                <a:gd name="T101" fmla="*/ 0 h 688"/>
                <a:gd name="T102" fmla="*/ 0 w 793"/>
                <a:gd name="T103" fmla="*/ 0 h 688"/>
                <a:gd name="T104" fmla="*/ 0 w 793"/>
                <a:gd name="T105" fmla="*/ 0 h 688"/>
                <a:gd name="T106" fmla="*/ 0 w 793"/>
                <a:gd name="T107" fmla="*/ 0 h 688"/>
                <a:gd name="T108" fmla="*/ 0 w 793"/>
                <a:gd name="T109" fmla="*/ 0 h 688"/>
                <a:gd name="T110" fmla="*/ 0 w 793"/>
                <a:gd name="T111" fmla="*/ 0 h 688"/>
                <a:gd name="T112" fmla="*/ 0 w 793"/>
                <a:gd name="T113" fmla="*/ 0 h 688"/>
                <a:gd name="T114" fmla="*/ 0 w 793"/>
                <a:gd name="T115" fmla="*/ 0 h 688"/>
                <a:gd name="T116" fmla="*/ 0 w 793"/>
                <a:gd name="T117" fmla="*/ 0 h 688"/>
                <a:gd name="T118" fmla="*/ 0 w 793"/>
                <a:gd name="T119" fmla="*/ 0 h 6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3"/>
                <a:gd name="T181" fmla="*/ 0 h 688"/>
                <a:gd name="T182" fmla="*/ 793 w 793"/>
                <a:gd name="T183" fmla="*/ 688 h 6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3" h="688">
                  <a:moveTo>
                    <a:pt x="445" y="599"/>
                  </a:moveTo>
                  <a:lnTo>
                    <a:pt x="443" y="590"/>
                  </a:lnTo>
                  <a:lnTo>
                    <a:pt x="446" y="577"/>
                  </a:lnTo>
                  <a:lnTo>
                    <a:pt x="454" y="567"/>
                  </a:lnTo>
                  <a:lnTo>
                    <a:pt x="454" y="556"/>
                  </a:lnTo>
                  <a:lnTo>
                    <a:pt x="446" y="549"/>
                  </a:lnTo>
                  <a:lnTo>
                    <a:pt x="433" y="542"/>
                  </a:lnTo>
                  <a:lnTo>
                    <a:pt x="435" y="530"/>
                  </a:lnTo>
                  <a:lnTo>
                    <a:pt x="432" y="516"/>
                  </a:lnTo>
                  <a:lnTo>
                    <a:pt x="423" y="512"/>
                  </a:lnTo>
                  <a:lnTo>
                    <a:pt x="416" y="508"/>
                  </a:lnTo>
                  <a:lnTo>
                    <a:pt x="417" y="493"/>
                  </a:lnTo>
                  <a:lnTo>
                    <a:pt x="413" y="477"/>
                  </a:lnTo>
                  <a:lnTo>
                    <a:pt x="406" y="469"/>
                  </a:lnTo>
                  <a:lnTo>
                    <a:pt x="397" y="461"/>
                  </a:lnTo>
                  <a:lnTo>
                    <a:pt x="388" y="459"/>
                  </a:lnTo>
                  <a:lnTo>
                    <a:pt x="390" y="450"/>
                  </a:lnTo>
                  <a:lnTo>
                    <a:pt x="399" y="449"/>
                  </a:lnTo>
                  <a:lnTo>
                    <a:pt x="408" y="448"/>
                  </a:lnTo>
                  <a:lnTo>
                    <a:pt x="414" y="438"/>
                  </a:lnTo>
                  <a:lnTo>
                    <a:pt x="412" y="428"/>
                  </a:lnTo>
                  <a:lnTo>
                    <a:pt x="406" y="424"/>
                  </a:lnTo>
                  <a:lnTo>
                    <a:pt x="400" y="421"/>
                  </a:lnTo>
                  <a:lnTo>
                    <a:pt x="403" y="413"/>
                  </a:lnTo>
                  <a:lnTo>
                    <a:pt x="410" y="403"/>
                  </a:lnTo>
                  <a:lnTo>
                    <a:pt x="413" y="389"/>
                  </a:lnTo>
                  <a:lnTo>
                    <a:pt x="410" y="380"/>
                  </a:lnTo>
                  <a:lnTo>
                    <a:pt x="414" y="369"/>
                  </a:lnTo>
                  <a:lnTo>
                    <a:pt x="417" y="355"/>
                  </a:lnTo>
                  <a:lnTo>
                    <a:pt x="403" y="350"/>
                  </a:lnTo>
                  <a:lnTo>
                    <a:pt x="390" y="355"/>
                  </a:lnTo>
                  <a:lnTo>
                    <a:pt x="385" y="364"/>
                  </a:lnTo>
                  <a:lnTo>
                    <a:pt x="374" y="366"/>
                  </a:lnTo>
                  <a:lnTo>
                    <a:pt x="369" y="373"/>
                  </a:lnTo>
                  <a:lnTo>
                    <a:pt x="364" y="382"/>
                  </a:lnTo>
                  <a:lnTo>
                    <a:pt x="357" y="386"/>
                  </a:lnTo>
                  <a:lnTo>
                    <a:pt x="351" y="376"/>
                  </a:lnTo>
                  <a:lnTo>
                    <a:pt x="346" y="364"/>
                  </a:lnTo>
                  <a:lnTo>
                    <a:pt x="340" y="353"/>
                  </a:lnTo>
                  <a:lnTo>
                    <a:pt x="336" y="347"/>
                  </a:lnTo>
                  <a:lnTo>
                    <a:pt x="328" y="349"/>
                  </a:lnTo>
                  <a:lnTo>
                    <a:pt x="322" y="356"/>
                  </a:lnTo>
                  <a:lnTo>
                    <a:pt x="318" y="367"/>
                  </a:lnTo>
                  <a:lnTo>
                    <a:pt x="312" y="361"/>
                  </a:lnTo>
                  <a:lnTo>
                    <a:pt x="306" y="355"/>
                  </a:lnTo>
                  <a:lnTo>
                    <a:pt x="297" y="359"/>
                  </a:lnTo>
                  <a:lnTo>
                    <a:pt x="291" y="369"/>
                  </a:lnTo>
                  <a:lnTo>
                    <a:pt x="282" y="377"/>
                  </a:lnTo>
                  <a:lnTo>
                    <a:pt x="280" y="386"/>
                  </a:lnTo>
                  <a:lnTo>
                    <a:pt x="288" y="399"/>
                  </a:lnTo>
                  <a:lnTo>
                    <a:pt x="291" y="414"/>
                  </a:lnTo>
                  <a:lnTo>
                    <a:pt x="294" y="435"/>
                  </a:lnTo>
                  <a:lnTo>
                    <a:pt x="289" y="449"/>
                  </a:lnTo>
                  <a:lnTo>
                    <a:pt x="282" y="459"/>
                  </a:lnTo>
                  <a:lnTo>
                    <a:pt x="271" y="460"/>
                  </a:lnTo>
                  <a:lnTo>
                    <a:pt x="260" y="463"/>
                  </a:lnTo>
                  <a:lnTo>
                    <a:pt x="252" y="471"/>
                  </a:lnTo>
                  <a:lnTo>
                    <a:pt x="242" y="481"/>
                  </a:lnTo>
                  <a:lnTo>
                    <a:pt x="232" y="486"/>
                  </a:lnTo>
                  <a:lnTo>
                    <a:pt x="223" y="485"/>
                  </a:lnTo>
                  <a:lnTo>
                    <a:pt x="217" y="479"/>
                  </a:lnTo>
                  <a:lnTo>
                    <a:pt x="213" y="468"/>
                  </a:lnTo>
                  <a:lnTo>
                    <a:pt x="217" y="458"/>
                  </a:lnTo>
                  <a:lnTo>
                    <a:pt x="211" y="448"/>
                  </a:lnTo>
                  <a:lnTo>
                    <a:pt x="206" y="436"/>
                  </a:lnTo>
                  <a:lnTo>
                    <a:pt x="207" y="424"/>
                  </a:lnTo>
                  <a:lnTo>
                    <a:pt x="212" y="411"/>
                  </a:lnTo>
                  <a:lnTo>
                    <a:pt x="210" y="400"/>
                  </a:lnTo>
                  <a:lnTo>
                    <a:pt x="200" y="393"/>
                  </a:lnTo>
                  <a:lnTo>
                    <a:pt x="187" y="389"/>
                  </a:lnTo>
                  <a:lnTo>
                    <a:pt x="179" y="381"/>
                  </a:lnTo>
                  <a:lnTo>
                    <a:pt x="174" y="367"/>
                  </a:lnTo>
                  <a:lnTo>
                    <a:pt x="167" y="358"/>
                  </a:lnTo>
                  <a:lnTo>
                    <a:pt x="155" y="356"/>
                  </a:lnTo>
                  <a:lnTo>
                    <a:pt x="146" y="362"/>
                  </a:lnTo>
                  <a:lnTo>
                    <a:pt x="148" y="378"/>
                  </a:lnTo>
                  <a:lnTo>
                    <a:pt x="141" y="391"/>
                  </a:lnTo>
                  <a:lnTo>
                    <a:pt x="133" y="397"/>
                  </a:lnTo>
                  <a:lnTo>
                    <a:pt x="127" y="408"/>
                  </a:lnTo>
                  <a:lnTo>
                    <a:pt x="116" y="414"/>
                  </a:lnTo>
                  <a:lnTo>
                    <a:pt x="105" y="420"/>
                  </a:lnTo>
                  <a:lnTo>
                    <a:pt x="98" y="428"/>
                  </a:lnTo>
                  <a:lnTo>
                    <a:pt x="84" y="430"/>
                  </a:lnTo>
                  <a:lnTo>
                    <a:pt x="71" y="426"/>
                  </a:lnTo>
                  <a:lnTo>
                    <a:pt x="59" y="428"/>
                  </a:lnTo>
                  <a:lnTo>
                    <a:pt x="45" y="432"/>
                  </a:lnTo>
                  <a:lnTo>
                    <a:pt x="48" y="411"/>
                  </a:lnTo>
                  <a:lnTo>
                    <a:pt x="49" y="393"/>
                  </a:lnTo>
                  <a:lnTo>
                    <a:pt x="46" y="375"/>
                  </a:lnTo>
                  <a:lnTo>
                    <a:pt x="40" y="368"/>
                  </a:lnTo>
                  <a:lnTo>
                    <a:pt x="28" y="367"/>
                  </a:lnTo>
                  <a:lnTo>
                    <a:pt x="17" y="363"/>
                  </a:lnTo>
                  <a:lnTo>
                    <a:pt x="5" y="358"/>
                  </a:lnTo>
                  <a:lnTo>
                    <a:pt x="0" y="350"/>
                  </a:lnTo>
                  <a:lnTo>
                    <a:pt x="1" y="336"/>
                  </a:lnTo>
                  <a:lnTo>
                    <a:pt x="7" y="324"/>
                  </a:lnTo>
                  <a:lnTo>
                    <a:pt x="13" y="317"/>
                  </a:lnTo>
                  <a:lnTo>
                    <a:pt x="26" y="314"/>
                  </a:lnTo>
                  <a:lnTo>
                    <a:pt x="40" y="319"/>
                  </a:lnTo>
                  <a:lnTo>
                    <a:pt x="52" y="323"/>
                  </a:lnTo>
                  <a:lnTo>
                    <a:pt x="66" y="317"/>
                  </a:lnTo>
                  <a:lnTo>
                    <a:pt x="72" y="307"/>
                  </a:lnTo>
                  <a:lnTo>
                    <a:pt x="73" y="291"/>
                  </a:lnTo>
                  <a:lnTo>
                    <a:pt x="70" y="274"/>
                  </a:lnTo>
                  <a:lnTo>
                    <a:pt x="68" y="261"/>
                  </a:lnTo>
                  <a:lnTo>
                    <a:pt x="73" y="248"/>
                  </a:lnTo>
                  <a:lnTo>
                    <a:pt x="79" y="234"/>
                  </a:lnTo>
                  <a:lnTo>
                    <a:pt x="83" y="217"/>
                  </a:lnTo>
                  <a:lnTo>
                    <a:pt x="87" y="200"/>
                  </a:lnTo>
                  <a:lnTo>
                    <a:pt x="88" y="184"/>
                  </a:lnTo>
                  <a:lnTo>
                    <a:pt x="85" y="168"/>
                  </a:lnTo>
                  <a:lnTo>
                    <a:pt x="96" y="173"/>
                  </a:lnTo>
                  <a:lnTo>
                    <a:pt x="100" y="163"/>
                  </a:lnTo>
                  <a:lnTo>
                    <a:pt x="107" y="156"/>
                  </a:lnTo>
                  <a:lnTo>
                    <a:pt x="116" y="153"/>
                  </a:lnTo>
                  <a:lnTo>
                    <a:pt x="122" y="159"/>
                  </a:lnTo>
                  <a:lnTo>
                    <a:pt x="128" y="169"/>
                  </a:lnTo>
                  <a:lnTo>
                    <a:pt x="135" y="175"/>
                  </a:lnTo>
                  <a:lnTo>
                    <a:pt x="137" y="164"/>
                  </a:lnTo>
                  <a:lnTo>
                    <a:pt x="135" y="151"/>
                  </a:lnTo>
                  <a:lnTo>
                    <a:pt x="129" y="142"/>
                  </a:lnTo>
                  <a:lnTo>
                    <a:pt x="117" y="137"/>
                  </a:lnTo>
                  <a:lnTo>
                    <a:pt x="105" y="138"/>
                  </a:lnTo>
                  <a:lnTo>
                    <a:pt x="93" y="140"/>
                  </a:lnTo>
                  <a:lnTo>
                    <a:pt x="83" y="135"/>
                  </a:lnTo>
                  <a:lnTo>
                    <a:pt x="79" y="124"/>
                  </a:lnTo>
                  <a:lnTo>
                    <a:pt x="78" y="112"/>
                  </a:lnTo>
                  <a:lnTo>
                    <a:pt x="84" y="98"/>
                  </a:lnTo>
                  <a:lnTo>
                    <a:pt x="94" y="93"/>
                  </a:lnTo>
                  <a:lnTo>
                    <a:pt x="98" y="83"/>
                  </a:lnTo>
                  <a:lnTo>
                    <a:pt x="90" y="77"/>
                  </a:lnTo>
                  <a:lnTo>
                    <a:pt x="83" y="70"/>
                  </a:lnTo>
                  <a:lnTo>
                    <a:pt x="85" y="61"/>
                  </a:lnTo>
                  <a:lnTo>
                    <a:pt x="94" y="59"/>
                  </a:lnTo>
                  <a:lnTo>
                    <a:pt x="102" y="60"/>
                  </a:lnTo>
                  <a:lnTo>
                    <a:pt x="107" y="53"/>
                  </a:lnTo>
                  <a:lnTo>
                    <a:pt x="116" y="47"/>
                  </a:lnTo>
                  <a:lnTo>
                    <a:pt x="130" y="44"/>
                  </a:lnTo>
                  <a:lnTo>
                    <a:pt x="149" y="48"/>
                  </a:lnTo>
                  <a:lnTo>
                    <a:pt x="168" y="46"/>
                  </a:lnTo>
                  <a:lnTo>
                    <a:pt x="183" y="42"/>
                  </a:lnTo>
                  <a:lnTo>
                    <a:pt x="201" y="37"/>
                  </a:lnTo>
                  <a:lnTo>
                    <a:pt x="218" y="32"/>
                  </a:lnTo>
                  <a:lnTo>
                    <a:pt x="234" y="31"/>
                  </a:lnTo>
                  <a:lnTo>
                    <a:pt x="246" y="36"/>
                  </a:lnTo>
                  <a:lnTo>
                    <a:pt x="251" y="43"/>
                  </a:lnTo>
                  <a:lnTo>
                    <a:pt x="249" y="54"/>
                  </a:lnTo>
                  <a:lnTo>
                    <a:pt x="245" y="66"/>
                  </a:lnTo>
                  <a:lnTo>
                    <a:pt x="246" y="77"/>
                  </a:lnTo>
                  <a:lnTo>
                    <a:pt x="250" y="87"/>
                  </a:lnTo>
                  <a:lnTo>
                    <a:pt x="251" y="98"/>
                  </a:lnTo>
                  <a:lnTo>
                    <a:pt x="246" y="105"/>
                  </a:lnTo>
                  <a:lnTo>
                    <a:pt x="241" y="112"/>
                  </a:lnTo>
                  <a:lnTo>
                    <a:pt x="246" y="119"/>
                  </a:lnTo>
                  <a:lnTo>
                    <a:pt x="253" y="114"/>
                  </a:lnTo>
                  <a:lnTo>
                    <a:pt x="261" y="118"/>
                  </a:lnTo>
                  <a:lnTo>
                    <a:pt x="269" y="112"/>
                  </a:lnTo>
                  <a:lnTo>
                    <a:pt x="279" y="108"/>
                  </a:lnTo>
                  <a:lnTo>
                    <a:pt x="283" y="101"/>
                  </a:lnTo>
                  <a:lnTo>
                    <a:pt x="275" y="91"/>
                  </a:lnTo>
                  <a:lnTo>
                    <a:pt x="278" y="79"/>
                  </a:lnTo>
                  <a:lnTo>
                    <a:pt x="285" y="71"/>
                  </a:lnTo>
                  <a:lnTo>
                    <a:pt x="295" y="72"/>
                  </a:lnTo>
                  <a:lnTo>
                    <a:pt x="300" y="80"/>
                  </a:lnTo>
                  <a:lnTo>
                    <a:pt x="308" y="85"/>
                  </a:lnTo>
                  <a:lnTo>
                    <a:pt x="316" y="91"/>
                  </a:lnTo>
                  <a:lnTo>
                    <a:pt x="310" y="103"/>
                  </a:lnTo>
                  <a:lnTo>
                    <a:pt x="303" y="113"/>
                  </a:lnTo>
                  <a:lnTo>
                    <a:pt x="305" y="124"/>
                  </a:lnTo>
                  <a:lnTo>
                    <a:pt x="307" y="136"/>
                  </a:lnTo>
                  <a:lnTo>
                    <a:pt x="314" y="127"/>
                  </a:lnTo>
                  <a:lnTo>
                    <a:pt x="321" y="113"/>
                  </a:lnTo>
                  <a:lnTo>
                    <a:pt x="326" y="99"/>
                  </a:lnTo>
                  <a:lnTo>
                    <a:pt x="325" y="93"/>
                  </a:lnTo>
                  <a:lnTo>
                    <a:pt x="324" y="84"/>
                  </a:lnTo>
                  <a:lnTo>
                    <a:pt x="316" y="70"/>
                  </a:lnTo>
                  <a:lnTo>
                    <a:pt x="314" y="54"/>
                  </a:lnTo>
                  <a:lnTo>
                    <a:pt x="318" y="38"/>
                  </a:lnTo>
                  <a:lnTo>
                    <a:pt x="324" y="20"/>
                  </a:lnTo>
                  <a:lnTo>
                    <a:pt x="330" y="6"/>
                  </a:lnTo>
                  <a:lnTo>
                    <a:pt x="339" y="0"/>
                  </a:lnTo>
                  <a:lnTo>
                    <a:pt x="347" y="2"/>
                  </a:lnTo>
                  <a:lnTo>
                    <a:pt x="360" y="10"/>
                  </a:lnTo>
                  <a:lnTo>
                    <a:pt x="374" y="14"/>
                  </a:lnTo>
                  <a:lnTo>
                    <a:pt x="386" y="15"/>
                  </a:lnTo>
                  <a:lnTo>
                    <a:pt x="400" y="11"/>
                  </a:lnTo>
                  <a:lnTo>
                    <a:pt x="414" y="13"/>
                  </a:lnTo>
                  <a:lnTo>
                    <a:pt x="424" y="19"/>
                  </a:lnTo>
                  <a:lnTo>
                    <a:pt x="439" y="20"/>
                  </a:lnTo>
                  <a:lnTo>
                    <a:pt x="451" y="30"/>
                  </a:lnTo>
                  <a:lnTo>
                    <a:pt x="457" y="39"/>
                  </a:lnTo>
                  <a:lnTo>
                    <a:pt x="461" y="47"/>
                  </a:lnTo>
                  <a:lnTo>
                    <a:pt x="473" y="49"/>
                  </a:lnTo>
                  <a:lnTo>
                    <a:pt x="482" y="57"/>
                  </a:lnTo>
                  <a:lnTo>
                    <a:pt x="486" y="68"/>
                  </a:lnTo>
                  <a:lnTo>
                    <a:pt x="493" y="77"/>
                  </a:lnTo>
                  <a:lnTo>
                    <a:pt x="504" y="83"/>
                  </a:lnTo>
                  <a:lnTo>
                    <a:pt x="513" y="87"/>
                  </a:lnTo>
                  <a:lnTo>
                    <a:pt x="519" y="92"/>
                  </a:lnTo>
                  <a:lnTo>
                    <a:pt x="523" y="105"/>
                  </a:lnTo>
                  <a:lnTo>
                    <a:pt x="528" y="118"/>
                  </a:lnTo>
                  <a:lnTo>
                    <a:pt x="536" y="125"/>
                  </a:lnTo>
                  <a:lnTo>
                    <a:pt x="547" y="129"/>
                  </a:lnTo>
                  <a:lnTo>
                    <a:pt x="558" y="125"/>
                  </a:lnTo>
                  <a:lnTo>
                    <a:pt x="569" y="119"/>
                  </a:lnTo>
                  <a:lnTo>
                    <a:pt x="578" y="118"/>
                  </a:lnTo>
                  <a:lnTo>
                    <a:pt x="585" y="124"/>
                  </a:lnTo>
                  <a:lnTo>
                    <a:pt x="593" y="130"/>
                  </a:lnTo>
                  <a:lnTo>
                    <a:pt x="605" y="130"/>
                  </a:lnTo>
                  <a:lnTo>
                    <a:pt x="617" y="125"/>
                  </a:lnTo>
                  <a:lnTo>
                    <a:pt x="624" y="134"/>
                  </a:lnTo>
                  <a:lnTo>
                    <a:pt x="633" y="138"/>
                  </a:lnTo>
                  <a:lnTo>
                    <a:pt x="644" y="138"/>
                  </a:lnTo>
                  <a:lnTo>
                    <a:pt x="654" y="138"/>
                  </a:lnTo>
                  <a:lnTo>
                    <a:pt x="663" y="141"/>
                  </a:lnTo>
                  <a:lnTo>
                    <a:pt x="672" y="151"/>
                  </a:lnTo>
                  <a:lnTo>
                    <a:pt x="678" y="160"/>
                  </a:lnTo>
                  <a:lnTo>
                    <a:pt x="683" y="168"/>
                  </a:lnTo>
                  <a:lnTo>
                    <a:pt x="695" y="172"/>
                  </a:lnTo>
                  <a:lnTo>
                    <a:pt x="705" y="178"/>
                  </a:lnTo>
                  <a:lnTo>
                    <a:pt x="717" y="185"/>
                  </a:lnTo>
                  <a:lnTo>
                    <a:pt x="730" y="191"/>
                  </a:lnTo>
                  <a:lnTo>
                    <a:pt x="742" y="193"/>
                  </a:lnTo>
                  <a:lnTo>
                    <a:pt x="752" y="199"/>
                  </a:lnTo>
                  <a:lnTo>
                    <a:pt x="761" y="209"/>
                  </a:lnTo>
                  <a:lnTo>
                    <a:pt x="763" y="209"/>
                  </a:lnTo>
                  <a:lnTo>
                    <a:pt x="774" y="211"/>
                  </a:lnTo>
                  <a:lnTo>
                    <a:pt x="786" y="206"/>
                  </a:lnTo>
                  <a:lnTo>
                    <a:pt x="793" y="210"/>
                  </a:lnTo>
                  <a:lnTo>
                    <a:pt x="793" y="225"/>
                  </a:lnTo>
                  <a:lnTo>
                    <a:pt x="790" y="238"/>
                  </a:lnTo>
                  <a:lnTo>
                    <a:pt x="785" y="246"/>
                  </a:lnTo>
                  <a:lnTo>
                    <a:pt x="780" y="254"/>
                  </a:lnTo>
                  <a:lnTo>
                    <a:pt x="772" y="257"/>
                  </a:lnTo>
                  <a:lnTo>
                    <a:pt x="763" y="257"/>
                  </a:lnTo>
                  <a:lnTo>
                    <a:pt x="754" y="251"/>
                  </a:lnTo>
                  <a:lnTo>
                    <a:pt x="741" y="254"/>
                  </a:lnTo>
                  <a:lnTo>
                    <a:pt x="733" y="258"/>
                  </a:lnTo>
                  <a:lnTo>
                    <a:pt x="723" y="263"/>
                  </a:lnTo>
                  <a:lnTo>
                    <a:pt x="715" y="268"/>
                  </a:lnTo>
                  <a:lnTo>
                    <a:pt x="705" y="266"/>
                  </a:lnTo>
                  <a:lnTo>
                    <a:pt x="694" y="271"/>
                  </a:lnTo>
                  <a:lnTo>
                    <a:pt x="686" y="282"/>
                  </a:lnTo>
                  <a:lnTo>
                    <a:pt x="695" y="294"/>
                  </a:lnTo>
                  <a:lnTo>
                    <a:pt x="700" y="312"/>
                  </a:lnTo>
                  <a:lnTo>
                    <a:pt x="707" y="331"/>
                  </a:lnTo>
                  <a:lnTo>
                    <a:pt x="712" y="345"/>
                  </a:lnTo>
                  <a:lnTo>
                    <a:pt x="713" y="360"/>
                  </a:lnTo>
                  <a:lnTo>
                    <a:pt x="708" y="370"/>
                  </a:lnTo>
                  <a:lnTo>
                    <a:pt x="706" y="382"/>
                  </a:lnTo>
                  <a:lnTo>
                    <a:pt x="708" y="400"/>
                  </a:lnTo>
                  <a:lnTo>
                    <a:pt x="707" y="416"/>
                  </a:lnTo>
                  <a:lnTo>
                    <a:pt x="704" y="431"/>
                  </a:lnTo>
                  <a:lnTo>
                    <a:pt x="699" y="443"/>
                  </a:lnTo>
                  <a:lnTo>
                    <a:pt x="694" y="457"/>
                  </a:lnTo>
                  <a:lnTo>
                    <a:pt x="693" y="469"/>
                  </a:lnTo>
                  <a:lnTo>
                    <a:pt x="696" y="482"/>
                  </a:lnTo>
                  <a:lnTo>
                    <a:pt x="688" y="491"/>
                  </a:lnTo>
                  <a:lnTo>
                    <a:pt x="678" y="496"/>
                  </a:lnTo>
                  <a:lnTo>
                    <a:pt x="668" y="498"/>
                  </a:lnTo>
                  <a:lnTo>
                    <a:pt x="657" y="496"/>
                  </a:lnTo>
                  <a:lnTo>
                    <a:pt x="649" y="498"/>
                  </a:lnTo>
                  <a:lnTo>
                    <a:pt x="646" y="505"/>
                  </a:lnTo>
                  <a:lnTo>
                    <a:pt x="647" y="518"/>
                  </a:lnTo>
                  <a:lnTo>
                    <a:pt x="646" y="532"/>
                  </a:lnTo>
                  <a:lnTo>
                    <a:pt x="643" y="541"/>
                  </a:lnTo>
                  <a:lnTo>
                    <a:pt x="640" y="551"/>
                  </a:lnTo>
                  <a:lnTo>
                    <a:pt x="645" y="568"/>
                  </a:lnTo>
                  <a:lnTo>
                    <a:pt x="648" y="580"/>
                  </a:lnTo>
                  <a:lnTo>
                    <a:pt x="653" y="597"/>
                  </a:lnTo>
                  <a:lnTo>
                    <a:pt x="656" y="610"/>
                  </a:lnTo>
                  <a:lnTo>
                    <a:pt x="653" y="618"/>
                  </a:lnTo>
                  <a:lnTo>
                    <a:pt x="643" y="624"/>
                  </a:lnTo>
                  <a:lnTo>
                    <a:pt x="634" y="622"/>
                  </a:lnTo>
                  <a:lnTo>
                    <a:pt x="626" y="612"/>
                  </a:lnTo>
                  <a:lnTo>
                    <a:pt x="614" y="619"/>
                  </a:lnTo>
                  <a:lnTo>
                    <a:pt x="610" y="629"/>
                  </a:lnTo>
                  <a:lnTo>
                    <a:pt x="599" y="637"/>
                  </a:lnTo>
                  <a:lnTo>
                    <a:pt x="595" y="642"/>
                  </a:lnTo>
                  <a:lnTo>
                    <a:pt x="592" y="646"/>
                  </a:lnTo>
                  <a:lnTo>
                    <a:pt x="580" y="654"/>
                  </a:lnTo>
                  <a:lnTo>
                    <a:pt x="566" y="660"/>
                  </a:lnTo>
                  <a:lnTo>
                    <a:pt x="551" y="659"/>
                  </a:lnTo>
                  <a:lnTo>
                    <a:pt x="536" y="662"/>
                  </a:lnTo>
                  <a:lnTo>
                    <a:pt x="530" y="660"/>
                  </a:lnTo>
                  <a:lnTo>
                    <a:pt x="521" y="660"/>
                  </a:lnTo>
                  <a:lnTo>
                    <a:pt x="511" y="667"/>
                  </a:lnTo>
                  <a:lnTo>
                    <a:pt x="503" y="678"/>
                  </a:lnTo>
                  <a:lnTo>
                    <a:pt x="500" y="684"/>
                  </a:lnTo>
                  <a:lnTo>
                    <a:pt x="489" y="688"/>
                  </a:lnTo>
                  <a:lnTo>
                    <a:pt x="477" y="684"/>
                  </a:lnTo>
                  <a:lnTo>
                    <a:pt x="468" y="682"/>
                  </a:lnTo>
                  <a:lnTo>
                    <a:pt x="465" y="673"/>
                  </a:lnTo>
                  <a:lnTo>
                    <a:pt x="473" y="665"/>
                  </a:lnTo>
                  <a:lnTo>
                    <a:pt x="478" y="651"/>
                  </a:lnTo>
                  <a:lnTo>
                    <a:pt x="480" y="636"/>
                  </a:lnTo>
                  <a:lnTo>
                    <a:pt x="478" y="623"/>
                  </a:lnTo>
                  <a:lnTo>
                    <a:pt x="483" y="612"/>
                  </a:lnTo>
                  <a:lnTo>
                    <a:pt x="478" y="605"/>
                  </a:lnTo>
                  <a:lnTo>
                    <a:pt x="469" y="598"/>
                  </a:lnTo>
                  <a:lnTo>
                    <a:pt x="457" y="598"/>
                  </a:lnTo>
                  <a:lnTo>
                    <a:pt x="445" y="5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9"/>
            <p:cNvSpPr>
              <a:spLocks noChangeAspect="1"/>
            </p:cNvSpPr>
            <p:nvPr/>
          </p:nvSpPr>
          <p:spPr bwMode="auto">
            <a:xfrm>
              <a:off x="5060" y="73"/>
              <a:ext cx="173" cy="189"/>
            </a:xfrm>
            <a:custGeom>
              <a:avLst/>
              <a:gdLst>
                <a:gd name="T0" fmla="*/ 0 w 393"/>
                <a:gd name="T1" fmla="*/ 0 h 429"/>
                <a:gd name="T2" fmla="*/ 0 w 393"/>
                <a:gd name="T3" fmla="*/ 0 h 429"/>
                <a:gd name="T4" fmla="*/ 0 w 393"/>
                <a:gd name="T5" fmla="*/ 0 h 429"/>
                <a:gd name="T6" fmla="*/ 0 w 393"/>
                <a:gd name="T7" fmla="*/ 0 h 429"/>
                <a:gd name="T8" fmla="*/ 0 w 393"/>
                <a:gd name="T9" fmla="*/ 0 h 429"/>
                <a:gd name="T10" fmla="*/ 0 w 393"/>
                <a:gd name="T11" fmla="*/ 0 h 429"/>
                <a:gd name="T12" fmla="*/ 0 w 393"/>
                <a:gd name="T13" fmla="*/ 0 h 429"/>
                <a:gd name="T14" fmla="*/ 0 w 393"/>
                <a:gd name="T15" fmla="*/ 0 h 429"/>
                <a:gd name="T16" fmla="*/ 0 w 393"/>
                <a:gd name="T17" fmla="*/ 0 h 429"/>
                <a:gd name="T18" fmla="*/ 0 w 393"/>
                <a:gd name="T19" fmla="*/ 0 h 429"/>
                <a:gd name="T20" fmla="*/ 0 w 393"/>
                <a:gd name="T21" fmla="*/ 0 h 429"/>
                <a:gd name="T22" fmla="*/ 0 w 393"/>
                <a:gd name="T23" fmla="*/ 0 h 429"/>
                <a:gd name="T24" fmla="*/ 0 w 393"/>
                <a:gd name="T25" fmla="*/ 0 h 429"/>
                <a:gd name="T26" fmla="*/ 0 w 393"/>
                <a:gd name="T27" fmla="*/ 0 h 429"/>
                <a:gd name="T28" fmla="*/ 0 w 393"/>
                <a:gd name="T29" fmla="*/ 0 h 429"/>
                <a:gd name="T30" fmla="*/ 0 w 393"/>
                <a:gd name="T31" fmla="*/ 0 h 429"/>
                <a:gd name="T32" fmla="*/ 0 w 393"/>
                <a:gd name="T33" fmla="*/ 0 h 429"/>
                <a:gd name="T34" fmla="*/ 0 w 393"/>
                <a:gd name="T35" fmla="*/ 0 h 429"/>
                <a:gd name="T36" fmla="*/ 0 w 393"/>
                <a:gd name="T37" fmla="*/ 0 h 429"/>
                <a:gd name="T38" fmla="*/ 0 w 393"/>
                <a:gd name="T39" fmla="*/ 0 h 429"/>
                <a:gd name="T40" fmla="*/ 0 w 393"/>
                <a:gd name="T41" fmla="*/ 0 h 429"/>
                <a:gd name="T42" fmla="*/ 0 w 393"/>
                <a:gd name="T43" fmla="*/ 0 h 429"/>
                <a:gd name="T44" fmla="*/ 0 w 393"/>
                <a:gd name="T45" fmla="*/ 0 h 429"/>
                <a:gd name="T46" fmla="*/ 0 w 393"/>
                <a:gd name="T47" fmla="*/ 0 h 429"/>
                <a:gd name="T48" fmla="*/ 0 w 393"/>
                <a:gd name="T49" fmla="*/ 0 h 429"/>
                <a:gd name="T50" fmla="*/ 0 w 393"/>
                <a:gd name="T51" fmla="*/ 0 h 429"/>
                <a:gd name="T52" fmla="*/ 0 w 393"/>
                <a:gd name="T53" fmla="*/ 0 h 429"/>
                <a:gd name="T54" fmla="*/ 0 w 393"/>
                <a:gd name="T55" fmla="*/ 0 h 429"/>
                <a:gd name="T56" fmla="*/ 0 w 393"/>
                <a:gd name="T57" fmla="*/ 0 h 429"/>
                <a:gd name="T58" fmla="*/ 0 w 393"/>
                <a:gd name="T59" fmla="*/ 0 h 429"/>
                <a:gd name="T60" fmla="*/ 0 w 393"/>
                <a:gd name="T61" fmla="*/ 0 h 429"/>
                <a:gd name="T62" fmla="*/ 0 w 393"/>
                <a:gd name="T63" fmla="*/ 0 h 429"/>
                <a:gd name="T64" fmla="*/ 0 w 393"/>
                <a:gd name="T65" fmla="*/ 0 h 429"/>
                <a:gd name="T66" fmla="*/ 0 w 393"/>
                <a:gd name="T67" fmla="*/ 0 h 429"/>
                <a:gd name="T68" fmla="*/ 0 w 393"/>
                <a:gd name="T69" fmla="*/ 0 h 429"/>
                <a:gd name="T70" fmla="*/ 0 w 393"/>
                <a:gd name="T71" fmla="*/ 0 h 429"/>
                <a:gd name="T72" fmla="*/ 0 w 393"/>
                <a:gd name="T73" fmla="*/ 0 h 429"/>
                <a:gd name="T74" fmla="*/ 0 w 393"/>
                <a:gd name="T75" fmla="*/ 0 h 429"/>
                <a:gd name="T76" fmla="*/ 0 w 393"/>
                <a:gd name="T77" fmla="*/ 0 h 429"/>
                <a:gd name="T78" fmla="*/ 0 w 393"/>
                <a:gd name="T79" fmla="*/ 0 h 429"/>
                <a:gd name="T80" fmla="*/ 0 w 393"/>
                <a:gd name="T81" fmla="*/ 0 h 429"/>
                <a:gd name="T82" fmla="*/ 0 w 393"/>
                <a:gd name="T83" fmla="*/ 0 h 429"/>
                <a:gd name="T84" fmla="*/ 0 w 393"/>
                <a:gd name="T85" fmla="*/ 0 h 429"/>
                <a:gd name="T86" fmla="*/ 0 w 393"/>
                <a:gd name="T87" fmla="*/ 0 h 429"/>
                <a:gd name="T88" fmla="*/ 0 w 393"/>
                <a:gd name="T89" fmla="*/ 0 h 429"/>
                <a:gd name="T90" fmla="*/ 0 w 393"/>
                <a:gd name="T91" fmla="*/ 0 h 429"/>
                <a:gd name="T92" fmla="*/ 0 w 393"/>
                <a:gd name="T93" fmla="*/ 0 h 429"/>
                <a:gd name="T94" fmla="*/ 0 w 393"/>
                <a:gd name="T95" fmla="*/ 0 h 4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3"/>
                <a:gd name="T145" fmla="*/ 0 h 429"/>
                <a:gd name="T146" fmla="*/ 393 w 393"/>
                <a:gd name="T147" fmla="*/ 429 h 42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3" h="429">
                  <a:moveTo>
                    <a:pt x="11" y="4"/>
                  </a:moveTo>
                  <a:lnTo>
                    <a:pt x="4" y="18"/>
                  </a:lnTo>
                  <a:lnTo>
                    <a:pt x="0" y="30"/>
                  </a:lnTo>
                  <a:lnTo>
                    <a:pt x="5" y="42"/>
                  </a:lnTo>
                  <a:lnTo>
                    <a:pt x="13" y="48"/>
                  </a:lnTo>
                  <a:lnTo>
                    <a:pt x="15" y="61"/>
                  </a:lnTo>
                  <a:lnTo>
                    <a:pt x="27" y="67"/>
                  </a:lnTo>
                  <a:lnTo>
                    <a:pt x="32" y="80"/>
                  </a:lnTo>
                  <a:lnTo>
                    <a:pt x="38" y="94"/>
                  </a:lnTo>
                  <a:lnTo>
                    <a:pt x="49" y="97"/>
                  </a:lnTo>
                  <a:lnTo>
                    <a:pt x="57" y="113"/>
                  </a:lnTo>
                  <a:lnTo>
                    <a:pt x="54" y="125"/>
                  </a:lnTo>
                  <a:lnTo>
                    <a:pt x="42" y="135"/>
                  </a:lnTo>
                  <a:lnTo>
                    <a:pt x="27" y="140"/>
                  </a:lnTo>
                  <a:lnTo>
                    <a:pt x="13" y="152"/>
                  </a:lnTo>
                  <a:lnTo>
                    <a:pt x="7" y="163"/>
                  </a:lnTo>
                  <a:lnTo>
                    <a:pt x="9" y="176"/>
                  </a:lnTo>
                  <a:lnTo>
                    <a:pt x="16" y="179"/>
                  </a:lnTo>
                  <a:lnTo>
                    <a:pt x="21" y="172"/>
                  </a:lnTo>
                  <a:lnTo>
                    <a:pt x="31" y="168"/>
                  </a:lnTo>
                  <a:lnTo>
                    <a:pt x="39" y="171"/>
                  </a:lnTo>
                  <a:lnTo>
                    <a:pt x="38" y="177"/>
                  </a:lnTo>
                  <a:lnTo>
                    <a:pt x="32" y="182"/>
                  </a:lnTo>
                  <a:lnTo>
                    <a:pt x="27" y="187"/>
                  </a:lnTo>
                  <a:lnTo>
                    <a:pt x="27" y="198"/>
                  </a:lnTo>
                  <a:lnTo>
                    <a:pt x="22" y="206"/>
                  </a:lnTo>
                  <a:lnTo>
                    <a:pt x="23" y="215"/>
                  </a:lnTo>
                  <a:lnTo>
                    <a:pt x="31" y="220"/>
                  </a:lnTo>
                  <a:lnTo>
                    <a:pt x="42" y="218"/>
                  </a:lnTo>
                  <a:lnTo>
                    <a:pt x="49" y="223"/>
                  </a:lnTo>
                  <a:lnTo>
                    <a:pt x="57" y="238"/>
                  </a:lnTo>
                  <a:lnTo>
                    <a:pt x="60" y="248"/>
                  </a:lnTo>
                  <a:lnTo>
                    <a:pt x="54" y="251"/>
                  </a:lnTo>
                  <a:lnTo>
                    <a:pt x="45" y="246"/>
                  </a:lnTo>
                  <a:lnTo>
                    <a:pt x="37" y="249"/>
                  </a:lnTo>
                  <a:lnTo>
                    <a:pt x="37" y="257"/>
                  </a:lnTo>
                  <a:lnTo>
                    <a:pt x="42" y="264"/>
                  </a:lnTo>
                  <a:lnTo>
                    <a:pt x="43" y="273"/>
                  </a:lnTo>
                  <a:lnTo>
                    <a:pt x="50" y="282"/>
                  </a:lnTo>
                  <a:lnTo>
                    <a:pt x="67" y="281"/>
                  </a:lnTo>
                  <a:lnTo>
                    <a:pt x="85" y="287"/>
                  </a:lnTo>
                  <a:lnTo>
                    <a:pt x="99" y="295"/>
                  </a:lnTo>
                  <a:lnTo>
                    <a:pt x="116" y="309"/>
                  </a:lnTo>
                  <a:lnTo>
                    <a:pt x="126" y="320"/>
                  </a:lnTo>
                  <a:lnTo>
                    <a:pt x="138" y="328"/>
                  </a:lnTo>
                  <a:lnTo>
                    <a:pt x="148" y="339"/>
                  </a:lnTo>
                  <a:lnTo>
                    <a:pt x="153" y="350"/>
                  </a:lnTo>
                  <a:lnTo>
                    <a:pt x="159" y="363"/>
                  </a:lnTo>
                  <a:lnTo>
                    <a:pt x="168" y="370"/>
                  </a:lnTo>
                  <a:lnTo>
                    <a:pt x="177" y="363"/>
                  </a:lnTo>
                  <a:lnTo>
                    <a:pt x="181" y="353"/>
                  </a:lnTo>
                  <a:lnTo>
                    <a:pt x="193" y="350"/>
                  </a:lnTo>
                  <a:lnTo>
                    <a:pt x="200" y="343"/>
                  </a:lnTo>
                  <a:lnTo>
                    <a:pt x="210" y="333"/>
                  </a:lnTo>
                  <a:lnTo>
                    <a:pt x="226" y="330"/>
                  </a:lnTo>
                  <a:lnTo>
                    <a:pt x="232" y="321"/>
                  </a:lnTo>
                  <a:lnTo>
                    <a:pt x="242" y="316"/>
                  </a:lnTo>
                  <a:lnTo>
                    <a:pt x="246" y="322"/>
                  </a:lnTo>
                  <a:lnTo>
                    <a:pt x="248" y="335"/>
                  </a:lnTo>
                  <a:lnTo>
                    <a:pt x="254" y="342"/>
                  </a:lnTo>
                  <a:lnTo>
                    <a:pt x="262" y="350"/>
                  </a:lnTo>
                  <a:lnTo>
                    <a:pt x="259" y="364"/>
                  </a:lnTo>
                  <a:lnTo>
                    <a:pt x="260" y="382"/>
                  </a:lnTo>
                  <a:lnTo>
                    <a:pt x="262" y="393"/>
                  </a:lnTo>
                  <a:lnTo>
                    <a:pt x="272" y="401"/>
                  </a:lnTo>
                  <a:lnTo>
                    <a:pt x="275" y="413"/>
                  </a:lnTo>
                  <a:lnTo>
                    <a:pt x="278" y="418"/>
                  </a:lnTo>
                  <a:lnTo>
                    <a:pt x="284" y="425"/>
                  </a:lnTo>
                  <a:lnTo>
                    <a:pt x="292" y="429"/>
                  </a:lnTo>
                  <a:lnTo>
                    <a:pt x="307" y="429"/>
                  </a:lnTo>
                  <a:lnTo>
                    <a:pt x="318" y="414"/>
                  </a:lnTo>
                  <a:lnTo>
                    <a:pt x="327" y="402"/>
                  </a:lnTo>
                  <a:lnTo>
                    <a:pt x="341" y="396"/>
                  </a:lnTo>
                  <a:lnTo>
                    <a:pt x="350" y="383"/>
                  </a:lnTo>
                  <a:lnTo>
                    <a:pt x="351" y="365"/>
                  </a:lnTo>
                  <a:lnTo>
                    <a:pt x="356" y="348"/>
                  </a:lnTo>
                  <a:lnTo>
                    <a:pt x="357" y="336"/>
                  </a:lnTo>
                  <a:lnTo>
                    <a:pt x="349" y="328"/>
                  </a:lnTo>
                  <a:lnTo>
                    <a:pt x="343" y="316"/>
                  </a:lnTo>
                  <a:lnTo>
                    <a:pt x="344" y="297"/>
                  </a:lnTo>
                  <a:lnTo>
                    <a:pt x="345" y="278"/>
                  </a:lnTo>
                  <a:lnTo>
                    <a:pt x="343" y="275"/>
                  </a:lnTo>
                  <a:lnTo>
                    <a:pt x="335" y="262"/>
                  </a:lnTo>
                  <a:lnTo>
                    <a:pt x="329" y="249"/>
                  </a:lnTo>
                  <a:lnTo>
                    <a:pt x="331" y="239"/>
                  </a:lnTo>
                  <a:lnTo>
                    <a:pt x="338" y="228"/>
                  </a:lnTo>
                  <a:lnTo>
                    <a:pt x="350" y="223"/>
                  </a:lnTo>
                  <a:lnTo>
                    <a:pt x="361" y="228"/>
                  </a:lnTo>
                  <a:lnTo>
                    <a:pt x="367" y="220"/>
                  </a:lnTo>
                  <a:lnTo>
                    <a:pt x="378" y="216"/>
                  </a:lnTo>
                  <a:lnTo>
                    <a:pt x="383" y="204"/>
                  </a:lnTo>
                  <a:lnTo>
                    <a:pt x="377" y="188"/>
                  </a:lnTo>
                  <a:lnTo>
                    <a:pt x="379" y="177"/>
                  </a:lnTo>
                  <a:lnTo>
                    <a:pt x="387" y="168"/>
                  </a:lnTo>
                  <a:lnTo>
                    <a:pt x="393" y="160"/>
                  </a:lnTo>
                  <a:lnTo>
                    <a:pt x="387" y="154"/>
                  </a:lnTo>
                  <a:lnTo>
                    <a:pt x="375" y="158"/>
                  </a:lnTo>
                  <a:lnTo>
                    <a:pt x="366" y="162"/>
                  </a:lnTo>
                  <a:lnTo>
                    <a:pt x="360" y="154"/>
                  </a:lnTo>
                  <a:lnTo>
                    <a:pt x="350" y="155"/>
                  </a:lnTo>
                  <a:lnTo>
                    <a:pt x="343" y="165"/>
                  </a:lnTo>
                  <a:lnTo>
                    <a:pt x="333" y="174"/>
                  </a:lnTo>
                  <a:lnTo>
                    <a:pt x="321" y="175"/>
                  </a:lnTo>
                  <a:lnTo>
                    <a:pt x="316" y="157"/>
                  </a:lnTo>
                  <a:lnTo>
                    <a:pt x="303" y="151"/>
                  </a:lnTo>
                  <a:lnTo>
                    <a:pt x="288" y="152"/>
                  </a:lnTo>
                  <a:lnTo>
                    <a:pt x="277" y="144"/>
                  </a:lnTo>
                  <a:lnTo>
                    <a:pt x="266" y="145"/>
                  </a:lnTo>
                  <a:lnTo>
                    <a:pt x="257" y="152"/>
                  </a:lnTo>
                  <a:lnTo>
                    <a:pt x="248" y="162"/>
                  </a:lnTo>
                  <a:lnTo>
                    <a:pt x="234" y="169"/>
                  </a:lnTo>
                  <a:lnTo>
                    <a:pt x="235" y="154"/>
                  </a:lnTo>
                  <a:lnTo>
                    <a:pt x="243" y="141"/>
                  </a:lnTo>
                  <a:lnTo>
                    <a:pt x="239" y="128"/>
                  </a:lnTo>
                  <a:lnTo>
                    <a:pt x="226" y="124"/>
                  </a:lnTo>
                  <a:lnTo>
                    <a:pt x="207" y="128"/>
                  </a:lnTo>
                  <a:lnTo>
                    <a:pt x="214" y="116"/>
                  </a:lnTo>
                  <a:lnTo>
                    <a:pt x="221" y="108"/>
                  </a:lnTo>
                  <a:lnTo>
                    <a:pt x="226" y="95"/>
                  </a:lnTo>
                  <a:lnTo>
                    <a:pt x="222" y="86"/>
                  </a:lnTo>
                  <a:lnTo>
                    <a:pt x="211" y="86"/>
                  </a:lnTo>
                  <a:lnTo>
                    <a:pt x="198" y="100"/>
                  </a:lnTo>
                  <a:lnTo>
                    <a:pt x="187" y="114"/>
                  </a:lnTo>
                  <a:lnTo>
                    <a:pt x="173" y="119"/>
                  </a:lnTo>
                  <a:lnTo>
                    <a:pt x="166" y="116"/>
                  </a:lnTo>
                  <a:lnTo>
                    <a:pt x="173" y="101"/>
                  </a:lnTo>
                  <a:lnTo>
                    <a:pt x="183" y="90"/>
                  </a:lnTo>
                  <a:lnTo>
                    <a:pt x="194" y="80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20" y="51"/>
                  </a:lnTo>
                  <a:lnTo>
                    <a:pt x="211" y="42"/>
                  </a:lnTo>
                  <a:lnTo>
                    <a:pt x="200" y="44"/>
                  </a:lnTo>
                  <a:lnTo>
                    <a:pt x="187" y="51"/>
                  </a:lnTo>
                  <a:lnTo>
                    <a:pt x="174" y="40"/>
                  </a:lnTo>
                  <a:lnTo>
                    <a:pt x="156" y="31"/>
                  </a:lnTo>
                  <a:lnTo>
                    <a:pt x="138" y="30"/>
                  </a:lnTo>
                  <a:lnTo>
                    <a:pt x="126" y="35"/>
                  </a:lnTo>
                  <a:lnTo>
                    <a:pt x="109" y="36"/>
                  </a:lnTo>
                  <a:lnTo>
                    <a:pt x="93" y="29"/>
                  </a:lnTo>
                  <a:lnTo>
                    <a:pt x="87" y="25"/>
                  </a:lnTo>
                  <a:lnTo>
                    <a:pt x="77" y="19"/>
                  </a:lnTo>
                  <a:lnTo>
                    <a:pt x="60" y="11"/>
                  </a:lnTo>
                  <a:lnTo>
                    <a:pt x="43" y="3"/>
                  </a:lnTo>
                  <a:lnTo>
                    <a:pt x="26" y="0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20"/>
            <p:cNvSpPr>
              <a:spLocks noChangeAspect="1"/>
            </p:cNvSpPr>
            <p:nvPr/>
          </p:nvSpPr>
          <p:spPr bwMode="auto">
            <a:xfrm>
              <a:off x="5069" y="595"/>
              <a:ext cx="381" cy="386"/>
            </a:xfrm>
            <a:custGeom>
              <a:avLst/>
              <a:gdLst>
                <a:gd name="T0" fmla="*/ 0 w 865"/>
                <a:gd name="T1" fmla="*/ 0 h 877"/>
                <a:gd name="T2" fmla="*/ 0 w 865"/>
                <a:gd name="T3" fmla="*/ 0 h 877"/>
                <a:gd name="T4" fmla="*/ 0 w 865"/>
                <a:gd name="T5" fmla="*/ 0 h 877"/>
                <a:gd name="T6" fmla="*/ 0 w 865"/>
                <a:gd name="T7" fmla="*/ 0 h 877"/>
                <a:gd name="T8" fmla="*/ 0 w 865"/>
                <a:gd name="T9" fmla="*/ 0 h 877"/>
                <a:gd name="T10" fmla="*/ 0 w 865"/>
                <a:gd name="T11" fmla="*/ 0 h 877"/>
                <a:gd name="T12" fmla="*/ 0 w 865"/>
                <a:gd name="T13" fmla="*/ 0 h 877"/>
                <a:gd name="T14" fmla="*/ 0 w 865"/>
                <a:gd name="T15" fmla="*/ 0 h 877"/>
                <a:gd name="T16" fmla="*/ 0 w 865"/>
                <a:gd name="T17" fmla="*/ 0 h 877"/>
                <a:gd name="T18" fmla="*/ 0 w 865"/>
                <a:gd name="T19" fmla="*/ 0 h 877"/>
                <a:gd name="T20" fmla="*/ 0 w 865"/>
                <a:gd name="T21" fmla="*/ 0 h 877"/>
                <a:gd name="T22" fmla="*/ 0 w 865"/>
                <a:gd name="T23" fmla="*/ 0 h 877"/>
                <a:gd name="T24" fmla="*/ 0 w 865"/>
                <a:gd name="T25" fmla="*/ 0 h 877"/>
                <a:gd name="T26" fmla="*/ 0 w 865"/>
                <a:gd name="T27" fmla="*/ 0 h 877"/>
                <a:gd name="T28" fmla="*/ 0 w 865"/>
                <a:gd name="T29" fmla="*/ 0 h 877"/>
                <a:gd name="T30" fmla="*/ 0 w 865"/>
                <a:gd name="T31" fmla="*/ 0 h 877"/>
                <a:gd name="T32" fmla="*/ 0 w 865"/>
                <a:gd name="T33" fmla="*/ 0 h 877"/>
                <a:gd name="T34" fmla="*/ 0 w 865"/>
                <a:gd name="T35" fmla="*/ 0 h 877"/>
                <a:gd name="T36" fmla="*/ 0 w 865"/>
                <a:gd name="T37" fmla="*/ 0 h 877"/>
                <a:gd name="T38" fmla="*/ 0 w 865"/>
                <a:gd name="T39" fmla="*/ 0 h 877"/>
                <a:gd name="T40" fmla="*/ 0 w 865"/>
                <a:gd name="T41" fmla="*/ 0 h 877"/>
                <a:gd name="T42" fmla="*/ 0 w 865"/>
                <a:gd name="T43" fmla="*/ 0 h 877"/>
                <a:gd name="T44" fmla="*/ 0 w 865"/>
                <a:gd name="T45" fmla="*/ 0 h 877"/>
                <a:gd name="T46" fmla="*/ 0 w 865"/>
                <a:gd name="T47" fmla="*/ 0 h 877"/>
                <a:gd name="T48" fmla="*/ 0 w 865"/>
                <a:gd name="T49" fmla="*/ 0 h 877"/>
                <a:gd name="T50" fmla="*/ 0 w 865"/>
                <a:gd name="T51" fmla="*/ 0 h 877"/>
                <a:gd name="T52" fmla="*/ 0 w 865"/>
                <a:gd name="T53" fmla="*/ 0 h 877"/>
                <a:gd name="T54" fmla="*/ 0 w 865"/>
                <a:gd name="T55" fmla="*/ 0 h 877"/>
                <a:gd name="T56" fmla="*/ 0 w 865"/>
                <a:gd name="T57" fmla="*/ 0 h 877"/>
                <a:gd name="T58" fmla="*/ 0 w 865"/>
                <a:gd name="T59" fmla="*/ 0 h 877"/>
                <a:gd name="T60" fmla="*/ 0 w 865"/>
                <a:gd name="T61" fmla="*/ 0 h 877"/>
                <a:gd name="T62" fmla="*/ 0 w 865"/>
                <a:gd name="T63" fmla="*/ 0 h 877"/>
                <a:gd name="T64" fmla="*/ 0 w 865"/>
                <a:gd name="T65" fmla="*/ 0 h 877"/>
                <a:gd name="T66" fmla="*/ 0 w 865"/>
                <a:gd name="T67" fmla="*/ 0 h 877"/>
                <a:gd name="T68" fmla="*/ 0 w 865"/>
                <a:gd name="T69" fmla="*/ 0 h 877"/>
                <a:gd name="T70" fmla="*/ 0 w 865"/>
                <a:gd name="T71" fmla="*/ 0 h 877"/>
                <a:gd name="T72" fmla="*/ 0 w 865"/>
                <a:gd name="T73" fmla="*/ 0 h 877"/>
                <a:gd name="T74" fmla="*/ 0 w 865"/>
                <a:gd name="T75" fmla="*/ 0 h 877"/>
                <a:gd name="T76" fmla="*/ 0 w 865"/>
                <a:gd name="T77" fmla="*/ 0 h 877"/>
                <a:gd name="T78" fmla="*/ 0 w 865"/>
                <a:gd name="T79" fmla="*/ 0 h 877"/>
                <a:gd name="T80" fmla="*/ 0 w 865"/>
                <a:gd name="T81" fmla="*/ 0 h 877"/>
                <a:gd name="T82" fmla="*/ 0 w 865"/>
                <a:gd name="T83" fmla="*/ 0 h 877"/>
                <a:gd name="T84" fmla="*/ 0 w 865"/>
                <a:gd name="T85" fmla="*/ 0 h 877"/>
                <a:gd name="T86" fmla="*/ 0 w 865"/>
                <a:gd name="T87" fmla="*/ 0 h 877"/>
                <a:gd name="T88" fmla="*/ 0 w 865"/>
                <a:gd name="T89" fmla="*/ 0 h 877"/>
                <a:gd name="T90" fmla="*/ 0 w 865"/>
                <a:gd name="T91" fmla="*/ 0 h 877"/>
                <a:gd name="T92" fmla="*/ 0 w 865"/>
                <a:gd name="T93" fmla="*/ 0 h 877"/>
                <a:gd name="T94" fmla="*/ 0 w 865"/>
                <a:gd name="T95" fmla="*/ 0 h 877"/>
                <a:gd name="T96" fmla="*/ 0 w 865"/>
                <a:gd name="T97" fmla="*/ 0 h 877"/>
                <a:gd name="T98" fmla="*/ 0 w 865"/>
                <a:gd name="T99" fmla="*/ 0 h 877"/>
                <a:gd name="T100" fmla="*/ 0 w 865"/>
                <a:gd name="T101" fmla="*/ 0 h 877"/>
                <a:gd name="T102" fmla="*/ 0 w 865"/>
                <a:gd name="T103" fmla="*/ 0 h 877"/>
                <a:gd name="T104" fmla="*/ 0 w 865"/>
                <a:gd name="T105" fmla="*/ 0 h 877"/>
                <a:gd name="T106" fmla="*/ 0 w 865"/>
                <a:gd name="T107" fmla="*/ 0 h 8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65"/>
                <a:gd name="T163" fmla="*/ 0 h 877"/>
                <a:gd name="T164" fmla="*/ 865 w 865"/>
                <a:gd name="T165" fmla="*/ 877 h 87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65" h="877">
                  <a:moveTo>
                    <a:pt x="199" y="8"/>
                  </a:moveTo>
                  <a:lnTo>
                    <a:pt x="209" y="4"/>
                  </a:lnTo>
                  <a:lnTo>
                    <a:pt x="224" y="0"/>
                  </a:lnTo>
                  <a:lnTo>
                    <a:pt x="237" y="4"/>
                  </a:lnTo>
                  <a:lnTo>
                    <a:pt x="244" y="15"/>
                  </a:lnTo>
                  <a:lnTo>
                    <a:pt x="251" y="27"/>
                  </a:lnTo>
                  <a:lnTo>
                    <a:pt x="263" y="36"/>
                  </a:lnTo>
                  <a:lnTo>
                    <a:pt x="276" y="42"/>
                  </a:lnTo>
                  <a:lnTo>
                    <a:pt x="282" y="52"/>
                  </a:lnTo>
                  <a:lnTo>
                    <a:pt x="285" y="65"/>
                  </a:lnTo>
                  <a:lnTo>
                    <a:pt x="294" y="73"/>
                  </a:lnTo>
                  <a:lnTo>
                    <a:pt x="309" y="75"/>
                  </a:lnTo>
                  <a:lnTo>
                    <a:pt x="316" y="73"/>
                  </a:lnTo>
                  <a:lnTo>
                    <a:pt x="312" y="58"/>
                  </a:lnTo>
                  <a:lnTo>
                    <a:pt x="320" y="49"/>
                  </a:lnTo>
                  <a:lnTo>
                    <a:pt x="331" y="47"/>
                  </a:lnTo>
                  <a:lnTo>
                    <a:pt x="345" y="51"/>
                  </a:lnTo>
                  <a:lnTo>
                    <a:pt x="357" y="56"/>
                  </a:lnTo>
                  <a:lnTo>
                    <a:pt x="366" y="53"/>
                  </a:lnTo>
                  <a:lnTo>
                    <a:pt x="372" y="62"/>
                  </a:lnTo>
                  <a:lnTo>
                    <a:pt x="378" y="68"/>
                  </a:lnTo>
                  <a:lnTo>
                    <a:pt x="388" y="70"/>
                  </a:lnTo>
                  <a:lnTo>
                    <a:pt x="394" y="64"/>
                  </a:lnTo>
                  <a:lnTo>
                    <a:pt x="390" y="48"/>
                  </a:lnTo>
                  <a:lnTo>
                    <a:pt x="385" y="32"/>
                  </a:lnTo>
                  <a:lnTo>
                    <a:pt x="385" y="20"/>
                  </a:lnTo>
                  <a:lnTo>
                    <a:pt x="394" y="8"/>
                  </a:lnTo>
                  <a:lnTo>
                    <a:pt x="405" y="3"/>
                  </a:lnTo>
                  <a:lnTo>
                    <a:pt x="416" y="5"/>
                  </a:lnTo>
                  <a:lnTo>
                    <a:pt x="427" y="13"/>
                  </a:lnTo>
                  <a:lnTo>
                    <a:pt x="429" y="22"/>
                  </a:lnTo>
                  <a:lnTo>
                    <a:pt x="428" y="33"/>
                  </a:lnTo>
                  <a:lnTo>
                    <a:pt x="433" y="42"/>
                  </a:lnTo>
                  <a:lnTo>
                    <a:pt x="443" y="44"/>
                  </a:lnTo>
                  <a:lnTo>
                    <a:pt x="453" y="42"/>
                  </a:lnTo>
                  <a:lnTo>
                    <a:pt x="462" y="38"/>
                  </a:lnTo>
                  <a:lnTo>
                    <a:pt x="476" y="42"/>
                  </a:lnTo>
                  <a:lnTo>
                    <a:pt x="488" y="46"/>
                  </a:lnTo>
                  <a:lnTo>
                    <a:pt x="499" y="40"/>
                  </a:lnTo>
                  <a:lnTo>
                    <a:pt x="507" y="39"/>
                  </a:lnTo>
                  <a:lnTo>
                    <a:pt x="515" y="47"/>
                  </a:lnTo>
                  <a:lnTo>
                    <a:pt x="523" y="58"/>
                  </a:lnTo>
                  <a:lnTo>
                    <a:pt x="532" y="67"/>
                  </a:lnTo>
                  <a:lnTo>
                    <a:pt x="544" y="78"/>
                  </a:lnTo>
                  <a:lnTo>
                    <a:pt x="547" y="90"/>
                  </a:lnTo>
                  <a:lnTo>
                    <a:pt x="554" y="102"/>
                  </a:lnTo>
                  <a:lnTo>
                    <a:pt x="560" y="113"/>
                  </a:lnTo>
                  <a:lnTo>
                    <a:pt x="557" y="124"/>
                  </a:lnTo>
                  <a:lnTo>
                    <a:pt x="570" y="126"/>
                  </a:lnTo>
                  <a:lnTo>
                    <a:pt x="578" y="128"/>
                  </a:lnTo>
                  <a:lnTo>
                    <a:pt x="584" y="138"/>
                  </a:lnTo>
                  <a:lnTo>
                    <a:pt x="589" y="148"/>
                  </a:lnTo>
                  <a:lnTo>
                    <a:pt x="600" y="153"/>
                  </a:lnTo>
                  <a:lnTo>
                    <a:pt x="608" y="160"/>
                  </a:lnTo>
                  <a:lnTo>
                    <a:pt x="617" y="171"/>
                  </a:lnTo>
                  <a:lnTo>
                    <a:pt x="619" y="182"/>
                  </a:lnTo>
                  <a:lnTo>
                    <a:pt x="614" y="192"/>
                  </a:lnTo>
                  <a:lnTo>
                    <a:pt x="605" y="197"/>
                  </a:lnTo>
                  <a:lnTo>
                    <a:pt x="600" y="208"/>
                  </a:lnTo>
                  <a:lnTo>
                    <a:pt x="601" y="218"/>
                  </a:lnTo>
                  <a:lnTo>
                    <a:pt x="609" y="225"/>
                  </a:lnTo>
                  <a:lnTo>
                    <a:pt x="619" y="234"/>
                  </a:lnTo>
                  <a:lnTo>
                    <a:pt x="620" y="247"/>
                  </a:lnTo>
                  <a:lnTo>
                    <a:pt x="624" y="257"/>
                  </a:lnTo>
                  <a:lnTo>
                    <a:pt x="635" y="262"/>
                  </a:lnTo>
                  <a:lnTo>
                    <a:pt x="645" y="267"/>
                  </a:lnTo>
                  <a:lnTo>
                    <a:pt x="653" y="278"/>
                  </a:lnTo>
                  <a:lnTo>
                    <a:pt x="656" y="289"/>
                  </a:lnTo>
                  <a:lnTo>
                    <a:pt x="660" y="298"/>
                  </a:lnTo>
                  <a:lnTo>
                    <a:pt x="673" y="305"/>
                  </a:lnTo>
                  <a:lnTo>
                    <a:pt x="684" y="307"/>
                  </a:lnTo>
                  <a:lnTo>
                    <a:pt x="690" y="316"/>
                  </a:lnTo>
                  <a:lnTo>
                    <a:pt x="702" y="312"/>
                  </a:lnTo>
                  <a:lnTo>
                    <a:pt x="714" y="317"/>
                  </a:lnTo>
                  <a:lnTo>
                    <a:pt x="724" y="325"/>
                  </a:lnTo>
                  <a:lnTo>
                    <a:pt x="729" y="338"/>
                  </a:lnTo>
                  <a:lnTo>
                    <a:pt x="737" y="350"/>
                  </a:lnTo>
                  <a:lnTo>
                    <a:pt x="743" y="362"/>
                  </a:lnTo>
                  <a:lnTo>
                    <a:pt x="751" y="372"/>
                  </a:lnTo>
                  <a:lnTo>
                    <a:pt x="760" y="376"/>
                  </a:lnTo>
                  <a:lnTo>
                    <a:pt x="771" y="376"/>
                  </a:lnTo>
                  <a:lnTo>
                    <a:pt x="782" y="379"/>
                  </a:lnTo>
                  <a:lnTo>
                    <a:pt x="787" y="390"/>
                  </a:lnTo>
                  <a:lnTo>
                    <a:pt x="792" y="405"/>
                  </a:lnTo>
                  <a:lnTo>
                    <a:pt x="803" y="415"/>
                  </a:lnTo>
                  <a:lnTo>
                    <a:pt x="817" y="417"/>
                  </a:lnTo>
                  <a:lnTo>
                    <a:pt x="829" y="426"/>
                  </a:lnTo>
                  <a:lnTo>
                    <a:pt x="834" y="440"/>
                  </a:lnTo>
                  <a:lnTo>
                    <a:pt x="843" y="451"/>
                  </a:lnTo>
                  <a:lnTo>
                    <a:pt x="856" y="456"/>
                  </a:lnTo>
                  <a:lnTo>
                    <a:pt x="865" y="471"/>
                  </a:lnTo>
                  <a:lnTo>
                    <a:pt x="863" y="486"/>
                  </a:lnTo>
                  <a:lnTo>
                    <a:pt x="860" y="503"/>
                  </a:lnTo>
                  <a:lnTo>
                    <a:pt x="853" y="517"/>
                  </a:lnTo>
                  <a:lnTo>
                    <a:pt x="850" y="530"/>
                  </a:lnTo>
                  <a:lnTo>
                    <a:pt x="839" y="521"/>
                  </a:lnTo>
                  <a:lnTo>
                    <a:pt x="828" y="517"/>
                  </a:lnTo>
                  <a:lnTo>
                    <a:pt x="820" y="524"/>
                  </a:lnTo>
                  <a:lnTo>
                    <a:pt x="814" y="533"/>
                  </a:lnTo>
                  <a:lnTo>
                    <a:pt x="802" y="530"/>
                  </a:lnTo>
                  <a:lnTo>
                    <a:pt x="795" y="542"/>
                  </a:lnTo>
                  <a:lnTo>
                    <a:pt x="790" y="559"/>
                  </a:lnTo>
                  <a:lnTo>
                    <a:pt x="785" y="575"/>
                  </a:lnTo>
                  <a:lnTo>
                    <a:pt x="778" y="588"/>
                  </a:lnTo>
                  <a:lnTo>
                    <a:pt x="768" y="597"/>
                  </a:lnTo>
                  <a:lnTo>
                    <a:pt x="753" y="601"/>
                  </a:lnTo>
                  <a:lnTo>
                    <a:pt x="739" y="603"/>
                  </a:lnTo>
                  <a:lnTo>
                    <a:pt x="728" y="610"/>
                  </a:lnTo>
                  <a:lnTo>
                    <a:pt x="717" y="616"/>
                  </a:lnTo>
                  <a:lnTo>
                    <a:pt x="703" y="614"/>
                  </a:lnTo>
                  <a:lnTo>
                    <a:pt x="693" y="620"/>
                  </a:lnTo>
                  <a:lnTo>
                    <a:pt x="685" y="631"/>
                  </a:lnTo>
                  <a:lnTo>
                    <a:pt x="675" y="639"/>
                  </a:lnTo>
                  <a:lnTo>
                    <a:pt x="668" y="650"/>
                  </a:lnTo>
                  <a:lnTo>
                    <a:pt x="667" y="662"/>
                  </a:lnTo>
                  <a:lnTo>
                    <a:pt x="674" y="675"/>
                  </a:lnTo>
                  <a:lnTo>
                    <a:pt x="685" y="687"/>
                  </a:lnTo>
                  <a:lnTo>
                    <a:pt x="695" y="700"/>
                  </a:lnTo>
                  <a:lnTo>
                    <a:pt x="707" y="711"/>
                  </a:lnTo>
                  <a:lnTo>
                    <a:pt x="715" y="724"/>
                  </a:lnTo>
                  <a:lnTo>
                    <a:pt x="713" y="738"/>
                  </a:lnTo>
                  <a:lnTo>
                    <a:pt x="708" y="751"/>
                  </a:lnTo>
                  <a:lnTo>
                    <a:pt x="706" y="760"/>
                  </a:lnTo>
                  <a:lnTo>
                    <a:pt x="713" y="767"/>
                  </a:lnTo>
                  <a:lnTo>
                    <a:pt x="723" y="772"/>
                  </a:lnTo>
                  <a:lnTo>
                    <a:pt x="729" y="784"/>
                  </a:lnTo>
                  <a:lnTo>
                    <a:pt x="731" y="800"/>
                  </a:lnTo>
                  <a:lnTo>
                    <a:pt x="726" y="813"/>
                  </a:lnTo>
                  <a:lnTo>
                    <a:pt x="718" y="817"/>
                  </a:lnTo>
                  <a:lnTo>
                    <a:pt x="707" y="813"/>
                  </a:lnTo>
                  <a:lnTo>
                    <a:pt x="696" y="808"/>
                  </a:lnTo>
                  <a:lnTo>
                    <a:pt x="691" y="800"/>
                  </a:lnTo>
                  <a:lnTo>
                    <a:pt x="687" y="788"/>
                  </a:lnTo>
                  <a:lnTo>
                    <a:pt x="676" y="780"/>
                  </a:lnTo>
                  <a:lnTo>
                    <a:pt x="663" y="779"/>
                  </a:lnTo>
                  <a:lnTo>
                    <a:pt x="652" y="783"/>
                  </a:lnTo>
                  <a:lnTo>
                    <a:pt x="641" y="789"/>
                  </a:lnTo>
                  <a:lnTo>
                    <a:pt x="631" y="780"/>
                  </a:lnTo>
                  <a:lnTo>
                    <a:pt x="623" y="773"/>
                  </a:lnTo>
                  <a:lnTo>
                    <a:pt x="612" y="774"/>
                  </a:lnTo>
                  <a:lnTo>
                    <a:pt x="600" y="773"/>
                  </a:lnTo>
                  <a:lnTo>
                    <a:pt x="591" y="767"/>
                  </a:lnTo>
                  <a:lnTo>
                    <a:pt x="585" y="756"/>
                  </a:lnTo>
                  <a:lnTo>
                    <a:pt x="581" y="747"/>
                  </a:lnTo>
                  <a:lnTo>
                    <a:pt x="574" y="753"/>
                  </a:lnTo>
                  <a:lnTo>
                    <a:pt x="568" y="760"/>
                  </a:lnTo>
                  <a:lnTo>
                    <a:pt x="565" y="769"/>
                  </a:lnTo>
                  <a:lnTo>
                    <a:pt x="562" y="779"/>
                  </a:lnTo>
                  <a:lnTo>
                    <a:pt x="555" y="784"/>
                  </a:lnTo>
                  <a:lnTo>
                    <a:pt x="545" y="788"/>
                  </a:lnTo>
                  <a:lnTo>
                    <a:pt x="536" y="794"/>
                  </a:lnTo>
                  <a:lnTo>
                    <a:pt x="529" y="802"/>
                  </a:lnTo>
                  <a:lnTo>
                    <a:pt x="516" y="804"/>
                  </a:lnTo>
                  <a:lnTo>
                    <a:pt x="502" y="800"/>
                  </a:lnTo>
                  <a:lnTo>
                    <a:pt x="488" y="801"/>
                  </a:lnTo>
                  <a:lnTo>
                    <a:pt x="480" y="805"/>
                  </a:lnTo>
                  <a:lnTo>
                    <a:pt x="470" y="811"/>
                  </a:lnTo>
                  <a:lnTo>
                    <a:pt x="461" y="821"/>
                  </a:lnTo>
                  <a:lnTo>
                    <a:pt x="452" y="827"/>
                  </a:lnTo>
                  <a:lnTo>
                    <a:pt x="433" y="830"/>
                  </a:lnTo>
                  <a:lnTo>
                    <a:pt x="418" y="829"/>
                  </a:lnTo>
                  <a:lnTo>
                    <a:pt x="404" y="824"/>
                  </a:lnTo>
                  <a:lnTo>
                    <a:pt x="388" y="829"/>
                  </a:lnTo>
                  <a:lnTo>
                    <a:pt x="376" y="835"/>
                  </a:lnTo>
                  <a:lnTo>
                    <a:pt x="366" y="838"/>
                  </a:lnTo>
                  <a:lnTo>
                    <a:pt x="360" y="828"/>
                  </a:lnTo>
                  <a:lnTo>
                    <a:pt x="353" y="818"/>
                  </a:lnTo>
                  <a:lnTo>
                    <a:pt x="338" y="816"/>
                  </a:lnTo>
                  <a:lnTo>
                    <a:pt x="320" y="811"/>
                  </a:lnTo>
                  <a:lnTo>
                    <a:pt x="304" y="807"/>
                  </a:lnTo>
                  <a:lnTo>
                    <a:pt x="292" y="808"/>
                  </a:lnTo>
                  <a:lnTo>
                    <a:pt x="281" y="806"/>
                  </a:lnTo>
                  <a:lnTo>
                    <a:pt x="277" y="796"/>
                  </a:lnTo>
                  <a:lnTo>
                    <a:pt x="268" y="791"/>
                  </a:lnTo>
                  <a:lnTo>
                    <a:pt x="260" y="795"/>
                  </a:lnTo>
                  <a:lnTo>
                    <a:pt x="259" y="805"/>
                  </a:lnTo>
                  <a:lnTo>
                    <a:pt x="261" y="813"/>
                  </a:lnTo>
                  <a:lnTo>
                    <a:pt x="266" y="826"/>
                  </a:lnTo>
                  <a:lnTo>
                    <a:pt x="263" y="838"/>
                  </a:lnTo>
                  <a:lnTo>
                    <a:pt x="253" y="851"/>
                  </a:lnTo>
                  <a:lnTo>
                    <a:pt x="241" y="862"/>
                  </a:lnTo>
                  <a:lnTo>
                    <a:pt x="232" y="874"/>
                  </a:lnTo>
                  <a:lnTo>
                    <a:pt x="224" y="877"/>
                  </a:lnTo>
                  <a:lnTo>
                    <a:pt x="220" y="867"/>
                  </a:lnTo>
                  <a:lnTo>
                    <a:pt x="214" y="857"/>
                  </a:lnTo>
                  <a:lnTo>
                    <a:pt x="203" y="851"/>
                  </a:lnTo>
                  <a:lnTo>
                    <a:pt x="202" y="838"/>
                  </a:lnTo>
                  <a:lnTo>
                    <a:pt x="196" y="826"/>
                  </a:lnTo>
                  <a:lnTo>
                    <a:pt x="188" y="816"/>
                  </a:lnTo>
                  <a:lnTo>
                    <a:pt x="177" y="810"/>
                  </a:lnTo>
                  <a:lnTo>
                    <a:pt x="171" y="801"/>
                  </a:lnTo>
                  <a:lnTo>
                    <a:pt x="164" y="794"/>
                  </a:lnTo>
                  <a:lnTo>
                    <a:pt x="150" y="796"/>
                  </a:lnTo>
                  <a:lnTo>
                    <a:pt x="136" y="802"/>
                  </a:lnTo>
                  <a:lnTo>
                    <a:pt x="122" y="810"/>
                  </a:lnTo>
                  <a:lnTo>
                    <a:pt x="108" y="813"/>
                  </a:lnTo>
                  <a:lnTo>
                    <a:pt x="96" y="810"/>
                  </a:lnTo>
                  <a:lnTo>
                    <a:pt x="104" y="804"/>
                  </a:lnTo>
                  <a:lnTo>
                    <a:pt x="114" y="797"/>
                  </a:lnTo>
                  <a:lnTo>
                    <a:pt x="126" y="789"/>
                  </a:lnTo>
                  <a:lnTo>
                    <a:pt x="139" y="782"/>
                  </a:lnTo>
                  <a:lnTo>
                    <a:pt x="148" y="775"/>
                  </a:lnTo>
                  <a:lnTo>
                    <a:pt x="155" y="768"/>
                  </a:lnTo>
                  <a:lnTo>
                    <a:pt x="165" y="764"/>
                  </a:lnTo>
                  <a:lnTo>
                    <a:pt x="171" y="774"/>
                  </a:lnTo>
                  <a:lnTo>
                    <a:pt x="185" y="771"/>
                  </a:lnTo>
                  <a:lnTo>
                    <a:pt x="196" y="774"/>
                  </a:lnTo>
                  <a:lnTo>
                    <a:pt x="202" y="766"/>
                  </a:lnTo>
                  <a:lnTo>
                    <a:pt x="196" y="757"/>
                  </a:lnTo>
                  <a:lnTo>
                    <a:pt x="202" y="749"/>
                  </a:lnTo>
                  <a:lnTo>
                    <a:pt x="198" y="739"/>
                  </a:lnTo>
                  <a:lnTo>
                    <a:pt x="197" y="727"/>
                  </a:lnTo>
                  <a:lnTo>
                    <a:pt x="202" y="712"/>
                  </a:lnTo>
                  <a:lnTo>
                    <a:pt x="199" y="698"/>
                  </a:lnTo>
                  <a:lnTo>
                    <a:pt x="203" y="684"/>
                  </a:lnTo>
                  <a:lnTo>
                    <a:pt x="207" y="669"/>
                  </a:lnTo>
                  <a:lnTo>
                    <a:pt x="203" y="654"/>
                  </a:lnTo>
                  <a:lnTo>
                    <a:pt x="200" y="640"/>
                  </a:lnTo>
                  <a:lnTo>
                    <a:pt x="198" y="621"/>
                  </a:lnTo>
                  <a:lnTo>
                    <a:pt x="193" y="607"/>
                  </a:lnTo>
                  <a:lnTo>
                    <a:pt x="189" y="597"/>
                  </a:lnTo>
                  <a:lnTo>
                    <a:pt x="191" y="587"/>
                  </a:lnTo>
                  <a:lnTo>
                    <a:pt x="199" y="579"/>
                  </a:lnTo>
                  <a:lnTo>
                    <a:pt x="210" y="571"/>
                  </a:lnTo>
                  <a:lnTo>
                    <a:pt x="214" y="559"/>
                  </a:lnTo>
                  <a:lnTo>
                    <a:pt x="224" y="550"/>
                  </a:lnTo>
                  <a:lnTo>
                    <a:pt x="238" y="543"/>
                  </a:lnTo>
                  <a:lnTo>
                    <a:pt x="244" y="532"/>
                  </a:lnTo>
                  <a:lnTo>
                    <a:pt x="242" y="521"/>
                  </a:lnTo>
                  <a:lnTo>
                    <a:pt x="233" y="511"/>
                  </a:lnTo>
                  <a:lnTo>
                    <a:pt x="238" y="502"/>
                  </a:lnTo>
                  <a:lnTo>
                    <a:pt x="249" y="504"/>
                  </a:lnTo>
                  <a:lnTo>
                    <a:pt x="255" y="513"/>
                  </a:lnTo>
                  <a:lnTo>
                    <a:pt x="266" y="513"/>
                  </a:lnTo>
                  <a:lnTo>
                    <a:pt x="270" y="504"/>
                  </a:lnTo>
                  <a:lnTo>
                    <a:pt x="261" y="495"/>
                  </a:lnTo>
                  <a:lnTo>
                    <a:pt x="260" y="484"/>
                  </a:lnTo>
                  <a:lnTo>
                    <a:pt x="265" y="469"/>
                  </a:lnTo>
                  <a:lnTo>
                    <a:pt x="270" y="449"/>
                  </a:lnTo>
                  <a:lnTo>
                    <a:pt x="265" y="433"/>
                  </a:lnTo>
                  <a:lnTo>
                    <a:pt x="257" y="421"/>
                  </a:lnTo>
                  <a:lnTo>
                    <a:pt x="247" y="414"/>
                  </a:lnTo>
                  <a:lnTo>
                    <a:pt x="241" y="404"/>
                  </a:lnTo>
                  <a:lnTo>
                    <a:pt x="237" y="392"/>
                  </a:lnTo>
                  <a:lnTo>
                    <a:pt x="233" y="382"/>
                  </a:lnTo>
                  <a:lnTo>
                    <a:pt x="225" y="375"/>
                  </a:lnTo>
                  <a:lnTo>
                    <a:pt x="215" y="370"/>
                  </a:lnTo>
                  <a:lnTo>
                    <a:pt x="205" y="362"/>
                  </a:lnTo>
                  <a:lnTo>
                    <a:pt x="199" y="352"/>
                  </a:lnTo>
                  <a:lnTo>
                    <a:pt x="200" y="338"/>
                  </a:lnTo>
                  <a:lnTo>
                    <a:pt x="209" y="326"/>
                  </a:lnTo>
                  <a:lnTo>
                    <a:pt x="211" y="314"/>
                  </a:lnTo>
                  <a:lnTo>
                    <a:pt x="207" y="302"/>
                  </a:lnTo>
                  <a:lnTo>
                    <a:pt x="209" y="291"/>
                  </a:lnTo>
                  <a:lnTo>
                    <a:pt x="213" y="275"/>
                  </a:lnTo>
                  <a:lnTo>
                    <a:pt x="209" y="264"/>
                  </a:lnTo>
                  <a:lnTo>
                    <a:pt x="199" y="265"/>
                  </a:lnTo>
                  <a:lnTo>
                    <a:pt x="191" y="272"/>
                  </a:lnTo>
                  <a:lnTo>
                    <a:pt x="185" y="283"/>
                  </a:lnTo>
                  <a:lnTo>
                    <a:pt x="175" y="287"/>
                  </a:lnTo>
                  <a:lnTo>
                    <a:pt x="170" y="278"/>
                  </a:lnTo>
                  <a:lnTo>
                    <a:pt x="166" y="269"/>
                  </a:lnTo>
                  <a:lnTo>
                    <a:pt x="159" y="267"/>
                  </a:lnTo>
                  <a:lnTo>
                    <a:pt x="154" y="260"/>
                  </a:lnTo>
                  <a:lnTo>
                    <a:pt x="150" y="252"/>
                  </a:lnTo>
                  <a:lnTo>
                    <a:pt x="155" y="239"/>
                  </a:lnTo>
                  <a:lnTo>
                    <a:pt x="152" y="232"/>
                  </a:lnTo>
                  <a:lnTo>
                    <a:pt x="139" y="236"/>
                  </a:lnTo>
                  <a:lnTo>
                    <a:pt x="128" y="232"/>
                  </a:lnTo>
                  <a:lnTo>
                    <a:pt x="125" y="222"/>
                  </a:lnTo>
                  <a:lnTo>
                    <a:pt x="124" y="209"/>
                  </a:lnTo>
                  <a:lnTo>
                    <a:pt x="115" y="205"/>
                  </a:lnTo>
                  <a:lnTo>
                    <a:pt x="107" y="211"/>
                  </a:lnTo>
                  <a:lnTo>
                    <a:pt x="99" y="220"/>
                  </a:lnTo>
                  <a:lnTo>
                    <a:pt x="93" y="215"/>
                  </a:lnTo>
                  <a:lnTo>
                    <a:pt x="86" y="208"/>
                  </a:lnTo>
                  <a:lnTo>
                    <a:pt x="76" y="210"/>
                  </a:lnTo>
                  <a:lnTo>
                    <a:pt x="69" y="217"/>
                  </a:lnTo>
                  <a:lnTo>
                    <a:pt x="72" y="230"/>
                  </a:lnTo>
                  <a:lnTo>
                    <a:pt x="71" y="239"/>
                  </a:lnTo>
                  <a:lnTo>
                    <a:pt x="65" y="245"/>
                  </a:lnTo>
                  <a:lnTo>
                    <a:pt x="55" y="241"/>
                  </a:lnTo>
                  <a:lnTo>
                    <a:pt x="50" y="252"/>
                  </a:lnTo>
                  <a:lnTo>
                    <a:pt x="43" y="263"/>
                  </a:lnTo>
                  <a:lnTo>
                    <a:pt x="32" y="269"/>
                  </a:lnTo>
                  <a:lnTo>
                    <a:pt x="20" y="264"/>
                  </a:lnTo>
                  <a:lnTo>
                    <a:pt x="9" y="253"/>
                  </a:lnTo>
                  <a:lnTo>
                    <a:pt x="8" y="238"/>
                  </a:lnTo>
                  <a:lnTo>
                    <a:pt x="13" y="226"/>
                  </a:lnTo>
                  <a:lnTo>
                    <a:pt x="10" y="212"/>
                  </a:lnTo>
                  <a:lnTo>
                    <a:pt x="5" y="200"/>
                  </a:lnTo>
                  <a:lnTo>
                    <a:pt x="0" y="184"/>
                  </a:lnTo>
                  <a:lnTo>
                    <a:pt x="3" y="173"/>
                  </a:lnTo>
                  <a:lnTo>
                    <a:pt x="10" y="164"/>
                  </a:lnTo>
                  <a:lnTo>
                    <a:pt x="16" y="151"/>
                  </a:lnTo>
                  <a:lnTo>
                    <a:pt x="14" y="140"/>
                  </a:lnTo>
                  <a:lnTo>
                    <a:pt x="13" y="127"/>
                  </a:lnTo>
                  <a:lnTo>
                    <a:pt x="21" y="121"/>
                  </a:lnTo>
                  <a:lnTo>
                    <a:pt x="31" y="119"/>
                  </a:lnTo>
                  <a:lnTo>
                    <a:pt x="41" y="126"/>
                  </a:lnTo>
                  <a:lnTo>
                    <a:pt x="48" y="117"/>
                  </a:lnTo>
                  <a:lnTo>
                    <a:pt x="59" y="113"/>
                  </a:lnTo>
                  <a:lnTo>
                    <a:pt x="71" y="116"/>
                  </a:lnTo>
                  <a:lnTo>
                    <a:pt x="83" y="119"/>
                  </a:lnTo>
                  <a:lnTo>
                    <a:pt x="94" y="116"/>
                  </a:lnTo>
                  <a:lnTo>
                    <a:pt x="99" y="106"/>
                  </a:lnTo>
                  <a:lnTo>
                    <a:pt x="100" y="95"/>
                  </a:lnTo>
                  <a:lnTo>
                    <a:pt x="107" y="88"/>
                  </a:lnTo>
                  <a:lnTo>
                    <a:pt x="116" y="89"/>
                  </a:lnTo>
                  <a:lnTo>
                    <a:pt x="125" y="88"/>
                  </a:lnTo>
                  <a:lnTo>
                    <a:pt x="127" y="79"/>
                  </a:lnTo>
                  <a:lnTo>
                    <a:pt x="133" y="71"/>
                  </a:lnTo>
                  <a:lnTo>
                    <a:pt x="142" y="68"/>
                  </a:lnTo>
                  <a:lnTo>
                    <a:pt x="146" y="58"/>
                  </a:lnTo>
                  <a:lnTo>
                    <a:pt x="142" y="51"/>
                  </a:lnTo>
                  <a:lnTo>
                    <a:pt x="143" y="42"/>
                  </a:lnTo>
                  <a:lnTo>
                    <a:pt x="153" y="41"/>
                  </a:lnTo>
                  <a:lnTo>
                    <a:pt x="163" y="49"/>
                  </a:lnTo>
                  <a:lnTo>
                    <a:pt x="174" y="52"/>
                  </a:lnTo>
                  <a:lnTo>
                    <a:pt x="180" y="42"/>
                  </a:lnTo>
                  <a:lnTo>
                    <a:pt x="183" y="33"/>
                  </a:lnTo>
                  <a:lnTo>
                    <a:pt x="191" y="28"/>
                  </a:lnTo>
                  <a:lnTo>
                    <a:pt x="198" y="18"/>
                  </a:lnTo>
                  <a:lnTo>
                    <a:pt x="199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21"/>
            <p:cNvSpPr>
              <a:spLocks noChangeAspect="1"/>
            </p:cNvSpPr>
            <p:nvPr/>
          </p:nvSpPr>
          <p:spPr bwMode="auto">
            <a:xfrm>
              <a:off x="4951" y="685"/>
              <a:ext cx="237" cy="266"/>
            </a:xfrm>
            <a:custGeom>
              <a:avLst/>
              <a:gdLst>
                <a:gd name="T0" fmla="*/ 0 w 538"/>
                <a:gd name="T1" fmla="*/ 0 h 605"/>
                <a:gd name="T2" fmla="*/ 0 w 538"/>
                <a:gd name="T3" fmla="*/ 0 h 605"/>
                <a:gd name="T4" fmla="*/ 0 w 538"/>
                <a:gd name="T5" fmla="*/ 0 h 605"/>
                <a:gd name="T6" fmla="*/ 0 w 538"/>
                <a:gd name="T7" fmla="*/ 0 h 605"/>
                <a:gd name="T8" fmla="*/ 0 w 538"/>
                <a:gd name="T9" fmla="*/ 0 h 605"/>
                <a:gd name="T10" fmla="*/ 0 w 538"/>
                <a:gd name="T11" fmla="*/ 0 h 605"/>
                <a:gd name="T12" fmla="*/ 0 w 538"/>
                <a:gd name="T13" fmla="*/ 0 h 605"/>
                <a:gd name="T14" fmla="*/ 0 w 538"/>
                <a:gd name="T15" fmla="*/ 0 h 605"/>
                <a:gd name="T16" fmla="*/ 0 w 538"/>
                <a:gd name="T17" fmla="*/ 0 h 605"/>
                <a:gd name="T18" fmla="*/ 0 w 538"/>
                <a:gd name="T19" fmla="*/ 0 h 605"/>
                <a:gd name="T20" fmla="*/ 0 w 538"/>
                <a:gd name="T21" fmla="*/ 0 h 605"/>
                <a:gd name="T22" fmla="*/ 0 w 538"/>
                <a:gd name="T23" fmla="*/ 0 h 605"/>
                <a:gd name="T24" fmla="*/ 0 w 538"/>
                <a:gd name="T25" fmla="*/ 0 h 605"/>
                <a:gd name="T26" fmla="*/ 0 w 538"/>
                <a:gd name="T27" fmla="*/ 0 h 605"/>
                <a:gd name="T28" fmla="*/ 0 w 538"/>
                <a:gd name="T29" fmla="*/ 0 h 605"/>
                <a:gd name="T30" fmla="*/ 0 w 538"/>
                <a:gd name="T31" fmla="*/ 0 h 605"/>
                <a:gd name="T32" fmla="*/ 0 w 538"/>
                <a:gd name="T33" fmla="*/ 0 h 605"/>
                <a:gd name="T34" fmla="*/ 0 w 538"/>
                <a:gd name="T35" fmla="*/ 0 h 605"/>
                <a:gd name="T36" fmla="*/ 0 w 538"/>
                <a:gd name="T37" fmla="*/ 0 h 605"/>
                <a:gd name="T38" fmla="*/ 0 w 538"/>
                <a:gd name="T39" fmla="*/ 0 h 605"/>
                <a:gd name="T40" fmla="*/ 0 w 538"/>
                <a:gd name="T41" fmla="*/ 0 h 605"/>
                <a:gd name="T42" fmla="*/ 0 w 538"/>
                <a:gd name="T43" fmla="*/ 0 h 605"/>
                <a:gd name="T44" fmla="*/ 0 w 538"/>
                <a:gd name="T45" fmla="*/ 0 h 605"/>
                <a:gd name="T46" fmla="*/ 0 w 538"/>
                <a:gd name="T47" fmla="*/ 0 h 605"/>
                <a:gd name="T48" fmla="*/ 0 w 538"/>
                <a:gd name="T49" fmla="*/ 0 h 605"/>
                <a:gd name="T50" fmla="*/ 0 w 538"/>
                <a:gd name="T51" fmla="*/ 0 h 605"/>
                <a:gd name="T52" fmla="*/ 0 w 538"/>
                <a:gd name="T53" fmla="*/ 0 h 605"/>
                <a:gd name="T54" fmla="*/ 0 w 538"/>
                <a:gd name="T55" fmla="*/ 0 h 605"/>
                <a:gd name="T56" fmla="*/ 0 w 538"/>
                <a:gd name="T57" fmla="*/ 0 h 605"/>
                <a:gd name="T58" fmla="*/ 0 w 538"/>
                <a:gd name="T59" fmla="*/ 0 h 605"/>
                <a:gd name="T60" fmla="*/ 0 w 538"/>
                <a:gd name="T61" fmla="*/ 0 h 605"/>
                <a:gd name="T62" fmla="*/ 0 w 538"/>
                <a:gd name="T63" fmla="*/ 0 h 605"/>
                <a:gd name="T64" fmla="*/ 0 w 538"/>
                <a:gd name="T65" fmla="*/ 0 h 605"/>
                <a:gd name="T66" fmla="*/ 0 w 538"/>
                <a:gd name="T67" fmla="*/ 0 h 605"/>
                <a:gd name="T68" fmla="*/ 0 w 538"/>
                <a:gd name="T69" fmla="*/ 0 h 605"/>
                <a:gd name="T70" fmla="*/ 0 w 538"/>
                <a:gd name="T71" fmla="*/ 0 h 605"/>
                <a:gd name="T72" fmla="*/ 0 w 538"/>
                <a:gd name="T73" fmla="*/ 0 h 605"/>
                <a:gd name="T74" fmla="*/ 0 w 538"/>
                <a:gd name="T75" fmla="*/ 0 h 605"/>
                <a:gd name="T76" fmla="*/ 0 w 538"/>
                <a:gd name="T77" fmla="*/ 0 h 605"/>
                <a:gd name="T78" fmla="*/ 0 w 538"/>
                <a:gd name="T79" fmla="*/ 0 h 605"/>
                <a:gd name="T80" fmla="*/ 0 w 538"/>
                <a:gd name="T81" fmla="*/ 0 h 605"/>
                <a:gd name="T82" fmla="*/ 0 w 538"/>
                <a:gd name="T83" fmla="*/ 0 h 605"/>
                <a:gd name="T84" fmla="*/ 0 w 538"/>
                <a:gd name="T85" fmla="*/ 0 h 605"/>
                <a:gd name="T86" fmla="*/ 0 w 538"/>
                <a:gd name="T87" fmla="*/ 0 h 605"/>
                <a:gd name="T88" fmla="*/ 0 w 538"/>
                <a:gd name="T89" fmla="*/ 0 h 605"/>
                <a:gd name="T90" fmla="*/ 0 w 538"/>
                <a:gd name="T91" fmla="*/ 0 h 605"/>
                <a:gd name="T92" fmla="*/ 0 w 538"/>
                <a:gd name="T93" fmla="*/ 0 h 605"/>
                <a:gd name="T94" fmla="*/ 0 w 538"/>
                <a:gd name="T95" fmla="*/ 0 h 605"/>
                <a:gd name="T96" fmla="*/ 0 w 538"/>
                <a:gd name="T97" fmla="*/ 0 h 605"/>
                <a:gd name="T98" fmla="*/ 0 w 538"/>
                <a:gd name="T99" fmla="*/ 0 h 605"/>
                <a:gd name="T100" fmla="*/ 0 w 538"/>
                <a:gd name="T101" fmla="*/ 0 h 605"/>
                <a:gd name="T102" fmla="*/ 0 w 538"/>
                <a:gd name="T103" fmla="*/ 0 h 605"/>
                <a:gd name="T104" fmla="*/ 0 w 538"/>
                <a:gd name="T105" fmla="*/ 0 h 605"/>
                <a:gd name="T106" fmla="*/ 0 w 538"/>
                <a:gd name="T107" fmla="*/ 0 h 605"/>
                <a:gd name="T108" fmla="*/ 0 w 538"/>
                <a:gd name="T109" fmla="*/ 0 h 605"/>
                <a:gd name="T110" fmla="*/ 0 w 538"/>
                <a:gd name="T111" fmla="*/ 0 h 605"/>
                <a:gd name="T112" fmla="*/ 0 w 538"/>
                <a:gd name="T113" fmla="*/ 0 h 605"/>
                <a:gd name="T114" fmla="*/ 0 w 538"/>
                <a:gd name="T115" fmla="*/ 0 h 605"/>
                <a:gd name="T116" fmla="*/ 0 w 538"/>
                <a:gd name="T117" fmla="*/ 0 h 605"/>
                <a:gd name="T118" fmla="*/ 0 w 538"/>
                <a:gd name="T119" fmla="*/ 0 h 605"/>
                <a:gd name="T120" fmla="*/ 0 w 538"/>
                <a:gd name="T121" fmla="*/ 0 h 605"/>
                <a:gd name="T122" fmla="*/ 0 w 538"/>
                <a:gd name="T123" fmla="*/ 0 h 605"/>
                <a:gd name="T124" fmla="*/ 0 w 538"/>
                <a:gd name="T125" fmla="*/ 0 h 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8"/>
                <a:gd name="T190" fmla="*/ 0 h 605"/>
                <a:gd name="T191" fmla="*/ 538 w 538"/>
                <a:gd name="T192" fmla="*/ 605 h 6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8" h="605">
                  <a:moveTo>
                    <a:pt x="364" y="605"/>
                  </a:moveTo>
                  <a:lnTo>
                    <a:pt x="372" y="599"/>
                  </a:lnTo>
                  <a:lnTo>
                    <a:pt x="382" y="592"/>
                  </a:lnTo>
                  <a:lnTo>
                    <a:pt x="394" y="584"/>
                  </a:lnTo>
                  <a:lnTo>
                    <a:pt x="407" y="577"/>
                  </a:lnTo>
                  <a:lnTo>
                    <a:pt x="416" y="570"/>
                  </a:lnTo>
                  <a:lnTo>
                    <a:pt x="423" y="563"/>
                  </a:lnTo>
                  <a:lnTo>
                    <a:pt x="433" y="559"/>
                  </a:lnTo>
                  <a:lnTo>
                    <a:pt x="439" y="569"/>
                  </a:lnTo>
                  <a:lnTo>
                    <a:pt x="453" y="566"/>
                  </a:lnTo>
                  <a:lnTo>
                    <a:pt x="464" y="569"/>
                  </a:lnTo>
                  <a:lnTo>
                    <a:pt x="470" y="561"/>
                  </a:lnTo>
                  <a:lnTo>
                    <a:pt x="464" y="552"/>
                  </a:lnTo>
                  <a:lnTo>
                    <a:pt x="470" y="544"/>
                  </a:lnTo>
                  <a:lnTo>
                    <a:pt x="466" y="534"/>
                  </a:lnTo>
                  <a:lnTo>
                    <a:pt x="465" y="522"/>
                  </a:lnTo>
                  <a:lnTo>
                    <a:pt x="470" y="507"/>
                  </a:lnTo>
                  <a:lnTo>
                    <a:pt x="467" y="493"/>
                  </a:lnTo>
                  <a:lnTo>
                    <a:pt x="471" y="479"/>
                  </a:lnTo>
                  <a:lnTo>
                    <a:pt x="475" y="464"/>
                  </a:lnTo>
                  <a:lnTo>
                    <a:pt x="471" y="449"/>
                  </a:lnTo>
                  <a:lnTo>
                    <a:pt x="468" y="435"/>
                  </a:lnTo>
                  <a:lnTo>
                    <a:pt x="466" y="416"/>
                  </a:lnTo>
                  <a:lnTo>
                    <a:pt x="461" y="402"/>
                  </a:lnTo>
                  <a:lnTo>
                    <a:pt x="457" y="392"/>
                  </a:lnTo>
                  <a:lnTo>
                    <a:pt x="459" y="382"/>
                  </a:lnTo>
                  <a:lnTo>
                    <a:pt x="467" y="374"/>
                  </a:lnTo>
                  <a:lnTo>
                    <a:pt x="478" y="366"/>
                  </a:lnTo>
                  <a:lnTo>
                    <a:pt x="482" y="354"/>
                  </a:lnTo>
                  <a:lnTo>
                    <a:pt x="492" y="345"/>
                  </a:lnTo>
                  <a:lnTo>
                    <a:pt x="506" y="338"/>
                  </a:lnTo>
                  <a:lnTo>
                    <a:pt x="512" y="327"/>
                  </a:lnTo>
                  <a:lnTo>
                    <a:pt x="510" y="316"/>
                  </a:lnTo>
                  <a:lnTo>
                    <a:pt x="501" y="306"/>
                  </a:lnTo>
                  <a:lnTo>
                    <a:pt x="506" y="297"/>
                  </a:lnTo>
                  <a:lnTo>
                    <a:pt x="517" y="299"/>
                  </a:lnTo>
                  <a:lnTo>
                    <a:pt x="523" y="308"/>
                  </a:lnTo>
                  <a:lnTo>
                    <a:pt x="534" y="308"/>
                  </a:lnTo>
                  <a:lnTo>
                    <a:pt x="538" y="299"/>
                  </a:lnTo>
                  <a:lnTo>
                    <a:pt x="529" y="290"/>
                  </a:lnTo>
                  <a:lnTo>
                    <a:pt x="528" y="279"/>
                  </a:lnTo>
                  <a:lnTo>
                    <a:pt x="533" y="264"/>
                  </a:lnTo>
                  <a:lnTo>
                    <a:pt x="538" y="244"/>
                  </a:lnTo>
                  <a:lnTo>
                    <a:pt x="533" y="228"/>
                  </a:lnTo>
                  <a:lnTo>
                    <a:pt x="525" y="216"/>
                  </a:lnTo>
                  <a:lnTo>
                    <a:pt x="515" y="209"/>
                  </a:lnTo>
                  <a:lnTo>
                    <a:pt x="509" y="199"/>
                  </a:lnTo>
                  <a:lnTo>
                    <a:pt x="505" y="187"/>
                  </a:lnTo>
                  <a:lnTo>
                    <a:pt x="501" y="177"/>
                  </a:lnTo>
                  <a:lnTo>
                    <a:pt x="493" y="170"/>
                  </a:lnTo>
                  <a:lnTo>
                    <a:pt x="483" y="165"/>
                  </a:lnTo>
                  <a:lnTo>
                    <a:pt x="473" y="157"/>
                  </a:lnTo>
                  <a:lnTo>
                    <a:pt x="467" y="147"/>
                  </a:lnTo>
                  <a:lnTo>
                    <a:pt x="468" y="133"/>
                  </a:lnTo>
                  <a:lnTo>
                    <a:pt x="477" y="121"/>
                  </a:lnTo>
                  <a:lnTo>
                    <a:pt x="479" y="109"/>
                  </a:lnTo>
                  <a:lnTo>
                    <a:pt x="475" y="97"/>
                  </a:lnTo>
                  <a:lnTo>
                    <a:pt x="477" y="86"/>
                  </a:lnTo>
                  <a:lnTo>
                    <a:pt x="481" y="70"/>
                  </a:lnTo>
                  <a:lnTo>
                    <a:pt x="477" y="59"/>
                  </a:lnTo>
                  <a:lnTo>
                    <a:pt x="467" y="60"/>
                  </a:lnTo>
                  <a:lnTo>
                    <a:pt x="459" y="67"/>
                  </a:lnTo>
                  <a:lnTo>
                    <a:pt x="453" y="78"/>
                  </a:lnTo>
                  <a:lnTo>
                    <a:pt x="443" y="82"/>
                  </a:lnTo>
                  <a:lnTo>
                    <a:pt x="438" y="73"/>
                  </a:lnTo>
                  <a:lnTo>
                    <a:pt x="434" y="64"/>
                  </a:lnTo>
                  <a:lnTo>
                    <a:pt x="427" y="62"/>
                  </a:lnTo>
                  <a:lnTo>
                    <a:pt x="422" y="55"/>
                  </a:lnTo>
                  <a:lnTo>
                    <a:pt x="418" y="47"/>
                  </a:lnTo>
                  <a:lnTo>
                    <a:pt x="423" y="34"/>
                  </a:lnTo>
                  <a:lnTo>
                    <a:pt x="420" y="27"/>
                  </a:lnTo>
                  <a:lnTo>
                    <a:pt x="407" y="31"/>
                  </a:lnTo>
                  <a:lnTo>
                    <a:pt x="396" y="27"/>
                  </a:lnTo>
                  <a:lnTo>
                    <a:pt x="393" y="17"/>
                  </a:lnTo>
                  <a:lnTo>
                    <a:pt x="392" y="4"/>
                  </a:lnTo>
                  <a:lnTo>
                    <a:pt x="383" y="0"/>
                  </a:lnTo>
                  <a:lnTo>
                    <a:pt x="375" y="6"/>
                  </a:lnTo>
                  <a:lnTo>
                    <a:pt x="367" y="15"/>
                  </a:lnTo>
                  <a:lnTo>
                    <a:pt x="361" y="10"/>
                  </a:lnTo>
                  <a:lnTo>
                    <a:pt x="354" y="3"/>
                  </a:lnTo>
                  <a:lnTo>
                    <a:pt x="344" y="5"/>
                  </a:lnTo>
                  <a:lnTo>
                    <a:pt x="337" y="12"/>
                  </a:lnTo>
                  <a:lnTo>
                    <a:pt x="340" y="25"/>
                  </a:lnTo>
                  <a:lnTo>
                    <a:pt x="339" y="34"/>
                  </a:lnTo>
                  <a:lnTo>
                    <a:pt x="333" y="40"/>
                  </a:lnTo>
                  <a:lnTo>
                    <a:pt x="323" y="36"/>
                  </a:lnTo>
                  <a:lnTo>
                    <a:pt x="318" y="47"/>
                  </a:lnTo>
                  <a:lnTo>
                    <a:pt x="311" y="58"/>
                  </a:lnTo>
                  <a:lnTo>
                    <a:pt x="300" y="64"/>
                  </a:lnTo>
                  <a:lnTo>
                    <a:pt x="292" y="66"/>
                  </a:lnTo>
                  <a:lnTo>
                    <a:pt x="295" y="75"/>
                  </a:lnTo>
                  <a:lnTo>
                    <a:pt x="293" y="84"/>
                  </a:lnTo>
                  <a:lnTo>
                    <a:pt x="283" y="83"/>
                  </a:lnTo>
                  <a:lnTo>
                    <a:pt x="273" y="79"/>
                  </a:lnTo>
                  <a:lnTo>
                    <a:pt x="266" y="85"/>
                  </a:lnTo>
                  <a:lnTo>
                    <a:pt x="259" y="93"/>
                  </a:lnTo>
                  <a:lnTo>
                    <a:pt x="251" y="100"/>
                  </a:lnTo>
                  <a:lnTo>
                    <a:pt x="243" y="97"/>
                  </a:lnTo>
                  <a:lnTo>
                    <a:pt x="242" y="88"/>
                  </a:lnTo>
                  <a:lnTo>
                    <a:pt x="245" y="78"/>
                  </a:lnTo>
                  <a:lnTo>
                    <a:pt x="250" y="68"/>
                  </a:lnTo>
                  <a:lnTo>
                    <a:pt x="240" y="64"/>
                  </a:lnTo>
                  <a:lnTo>
                    <a:pt x="232" y="69"/>
                  </a:lnTo>
                  <a:lnTo>
                    <a:pt x="224" y="64"/>
                  </a:lnTo>
                  <a:lnTo>
                    <a:pt x="215" y="58"/>
                  </a:lnTo>
                  <a:lnTo>
                    <a:pt x="205" y="63"/>
                  </a:lnTo>
                  <a:lnTo>
                    <a:pt x="194" y="61"/>
                  </a:lnTo>
                  <a:lnTo>
                    <a:pt x="184" y="57"/>
                  </a:lnTo>
                  <a:lnTo>
                    <a:pt x="178" y="64"/>
                  </a:lnTo>
                  <a:lnTo>
                    <a:pt x="183" y="77"/>
                  </a:lnTo>
                  <a:lnTo>
                    <a:pt x="184" y="89"/>
                  </a:lnTo>
                  <a:lnTo>
                    <a:pt x="188" y="104"/>
                  </a:lnTo>
                  <a:lnTo>
                    <a:pt x="192" y="117"/>
                  </a:lnTo>
                  <a:lnTo>
                    <a:pt x="187" y="129"/>
                  </a:lnTo>
                  <a:lnTo>
                    <a:pt x="185" y="142"/>
                  </a:lnTo>
                  <a:lnTo>
                    <a:pt x="178" y="150"/>
                  </a:lnTo>
                  <a:lnTo>
                    <a:pt x="170" y="163"/>
                  </a:lnTo>
                  <a:lnTo>
                    <a:pt x="168" y="176"/>
                  </a:lnTo>
                  <a:lnTo>
                    <a:pt x="166" y="188"/>
                  </a:lnTo>
                  <a:lnTo>
                    <a:pt x="159" y="195"/>
                  </a:lnTo>
                  <a:lnTo>
                    <a:pt x="149" y="206"/>
                  </a:lnTo>
                  <a:lnTo>
                    <a:pt x="146" y="222"/>
                  </a:lnTo>
                  <a:lnTo>
                    <a:pt x="142" y="234"/>
                  </a:lnTo>
                  <a:lnTo>
                    <a:pt x="132" y="242"/>
                  </a:lnTo>
                  <a:lnTo>
                    <a:pt x="120" y="248"/>
                  </a:lnTo>
                  <a:lnTo>
                    <a:pt x="112" y="257"/>
                  </a:lnTo>
                  <a:lnTo>
                    <a:pt x="106" y="270"/>
                  </a:lnTo>
                  <a:lnTo>
                    <a:pt x="102" y="281"/>
                  </a:lnTo>
                  <a:lnTo>
                    <a:pt x="91" y="286"/>
                  </a:lnTo>
                  <a:lnTo>
                    <a:pt x="81" y="294"/>
                  </a:lnTo>
                  <a:lnTo>
                    <a:pt x="72" y="305"/>
                  </a:lnTo>
                  <a:lnTo>
                    <a:pt x="67" y="319"/>
                  </a:lnTo>
                  <a:lnTo>
                    <a:pt x="61" y="338"/>
                  </a:lnTo>
                  <a:lnTo>
                    <a:pt x="54" y="360"/>
                  </a:lnTo>
                  <a:lnTo>
                    <a:pt x="49" y="380"/>
                  </a:lnTo>
                  <a:lnTo>
                    <a:pt x="45" y="402"/>
                  </a:lnTo>
                  <a:lnTo>
                    <a:pt x="38" y="416"/>
                  </a:lnTo>
                  <a:lnTo>
                    <a:pt x="28" y="429"/>
                  </a:lnTo>
                  <a:lnTo>
                    <a:pt x="21" y="443"/>
                  </a:lnTo>
                  <a:lnTo>
                    <a:pt x="17" y="457"/>
                  </a:lnTo>
                  <a:lnTo>
                    <a:pt x="21" y="476"/>
                  </a:lnTo>
                  <a:lnTo>
                    <a:pt x="16" y="495"/>
                  </a:lnTo>
                  <a:lnTo>
                    <a:pt x="9" y="509"/>
                  </a:lnTo>
                  <a:lnTo>
                    <a:pt x="3" y="529"/>
                  </a:lnTo>
                  <a:lnTo>
                    <a:pt x="0" y="552"/>
                  </a:lnTo>
                  <a:lnTo>
                    <a:pt x="5" y="575"/>
                  </a:lnTo>
                  <a:lnTo>
                    <a:pt x="6" y="591"/>
                  </a:lnTo>
                  <a:lnTo>
                    <a:pt x="11" y="597"/>
                  </a:lnTo>
                  <a:lnTo>
                    <a:pt x="16" y="586"/>
                  </a:lnTo>
                  <a:lnTo>
                    <a:pt x="26" y="581"/>
                  </a:lnTo>
                  <a:lnTo>
                    <a:pt x="34" y="583"/>
                  </a:lnTo>
                  <a:lnTo>
                    <a:pt x="39" y="594"/>
                  </a:lnTo>
                  <a:lnTo>
                    <a:pt x="43" y="602"/>
                  </a:lnTo>
                  <a:lnTo>
                    <a:pt x="55" y="597"/>
                  </a:lnTo>
                  <a:lnTo>
                    <a:pt x="70" y="595"/>
                  </a:lnTo>
                  <a:lnTo>
                    <a:pt x="81" y="600"/>
                  </a:lnTo>
                  <a:lnTo>
                    <a:pt x="92" y="603"/>
                  </a:lnTo>
                  <a:lnTo>
                    <a:pt x="105" y="602"/>
                  </a:lnTo>
                  <a:lnTo>
                    <a:pt x="116" y="594"/>
                  </a:lnTo>
                  <a:lnTo>
                    <a:pt x="126" y="588"/>
                  </a:lnTo>
                  <a:lnTo>
                    <a:pt x="138" y="586"/>
                  </a:lnTo>
                  <a:lnTo>
                    <a:pt x="150" y="592"/>
                  </a:lnTo>
                  <a:lnTo>
                    <a:pt x="160" y="599"/>
                  </a:lnTo>
                  <a:lnTo>
                    <a:pt x="171" y="595"/>
                  </a:lnTo>
                  <a:lnTo>
                    <a:pt x="177" y="584"/>
                  </a:lnTo>
                  <a:lnTo>
                    <a:pt x="188" y="581"/>
                  </a:lnTo>
                  <a:lnTo>
                    <a:pt x="198" y="577"/>
                  </a:lnTo>
                  <a:lnTo>
                    <a:pt x="192" y="564"/>
                  </a:lnTo>
                  <a:lnTo>
                    <a:pt x="177" y="562"/>
                  </a:lnTo>
                  <a:lnTo>
                    <a:pt x="165" y="558"/>
                  </a:lnTo>
                  <a:lnTo>
                    <a:pt x="164" y="547"/>
                  </a:lnTo>
                  <a:lnTo>
                    <a:pt x="171" y="540"/>
                  </a:lnTo>
                  <a:lnTo>
                    <a:pt x="181" y="535"/>
                  </a:lnTo>
                  <a:lnTo>
                    <a:pt x="195" y="531"/>
                  </a:lnTo>
                  <a:lnTo>
                    <a:pt x="210" y="531"/>
                  </a:lnTo>
                  <a:lnTo>
                    <a:pt x="223" y="533"/>
                  </a:lnTo>
                  <a:lnTo>
                    <a:pt x="232" y="541"/>
                  </a:lnTo>
                  <a:lnTo>
                    <a:pt x="229" y="555"/>
                  </a:lnTo>
                  <a:lnTo>
                    <a:pt x="232" y="566"/>
                  </a:lnTo>
                  <a:lnTo>
                    <a:pt x="239" y="574"/>
                  </a:lnTo>
                  <a:lnTo>
                    <a:pt x="246" y="566"/>
                  </a:lnTo>
                  <a:lnTo>
                    <a:pt x="259" y="563"/>
                  </a:lnTo>
                  <a:lnTo>
                    <a:pt x="272" y="567"/>
                  </a:lnTo>
                  <a:lnTo>
                    <a:pt x="285" y="572"/>
                  </a:lnTo>
                  <a:lnTo>
                    <a:pt x="293" y="580"/>
                  </a:lnTo>
                  <a:lnTo>
                    <a:pt x="301" y="590"/>
                  </a:lnTo>
                  <a:lnTo>
                    <a:pt x="311" y="591"/>
                  </a:lnTo>
                  <a:lnTo>
                    <a:pt x="325" y="584"/>
                  </a:lnTo>
                  <a:lnTo>
                    <a:pt x="339" y="589"/>
                  </a:lnTo>
                  <a:lnTo>
                    <a:pt x="353" y="597"/>
                  </a:lnTo>
                  <a:lnTo>
                    <a:pt x="364" y="60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22"/>
            <p:cNvSpPr>
              <a:spLocks noChangeAspect="1"/>
            </p:cNvSpPr>
            <p:nvPr/>
          </p:nvSpPr>
          <p:spPr bwMode="auto">
            <a:xfrm>
              <a:off x="4984" y="465"/>
              <a:ext cx="183" cy="264"/>
            </a:xfrm>
            <a:custGeom>
              <a:avLst/>
              <a:gdLst>
                <a:gd name="T0" fmla="*/ 0 w 415"/>
                <a:gd name="T1" fmla="*/ 0 h 600"/>
                <a:gd name="T2" fmla="*/ 0 w 415"/>
                <a:gd name="T3" fmla="*/ 0 h 600"/>
                <a:gd name="T4" fmla="*/ 0 w 415"/>
                <a:gd name="T5" fmla="*/ 0 h 600"/>
                <a:gd name="T6" fmla="*/ 0 w 415"/>
                <a:gd name="T7" fmla="*/ 0 h 600"/>
                <a:gd name="T8" fmla="*/ 0 w 415"/>
                <a:gd name="T9" fmla="*/ 0 h 600"/>
                <a:gd name="T10" fmla="*/ 0 w 415"/>
                <a:gd name="T11" fmla="*/ 0 h 600"/>
                <a:gd name="T12" fmla="*/ 0 w 415"/>
                <a:gd name="T13" fmla="*/ 0 h 600"/>
                <a:gd name="T14" fmla="*/ 0 w 415"/>
                <a:gd name="T15" fmla="*/ 0 h 600"/>
                <a:gd name="T16" fmla="*/ 0 w 415"/>
                <a:gd name="T17" fmla="*/ 0 h 600"/>
                <a:gd name="T18" fmla="*/ 0 w 415"/>
                <a:gd name="T19" fmla="*/ 0 h 600"/>
                <a:gd name="T20" fmla="*/ 0 w 415"/>
                <a:gd name="T21" fmla="*/ 0 h 600"/>
                <a:gd name="T22" fmla="*/ 0 w 415"/>
                <a:gd name="T23" fmla="*/ 0 h 600"/>
                <a:gd name="T24" fmla="*/ 0 w 415"/>
                <a:gd name="T25" fmla="*/ 0 h 600"/>
                <a:gd name="T26" fmla="*/ 0 w 415"/>
                <a:gd name="T27" fmla="*/ 0 h 600"/>
                <a:gd name="T28" fmla="*/ 0 w 415"/>
                <a:gd name="T29" fmla="*/ 0 h 600"/>
                <a:gd name="T30" fmla="*/ 0 w 415"/>
                <a:gd name="T31" fmla="*/ 0 h 600"/>
                <a:gd name="T32" fmla="*/ 0 w 415"/>
                <a:gd name="T33" fmla="*/ 0 h 600"/>
                <a:gd name="T34" fmla="*/ 0 w 415"/>
                <a:gd name="T35" fmla="*/ 0 h 600"/>
                <a:gd name="T36" fmla="*/ 0 w 415"/>
                <a:gd name="T37" fmla="*/ 0 h 600"/>
                <a:gd name="T38" fmla="*/ 0 w 415"/>
                <a:gd name="T39" fmla="*/ 0 h 600"/>
                <a:gd name="T40" fmla="*/ 0 w 415"/>
                <a:gd name="T41" fmla="*/ 0 h 600"/>
                <a:gd name="T42" fmla="*/ 0 w 415"/>
                <a:gd name="T43" fmla="*/ 0 h 600"/>
                <a:gd name="T44" fmla="*/ 0 w 415"/>
                <a:gd name="T45" fmla="*/ 0 h 600"/>
                <a:gd name="T46" fmla="*/ 0 w 415"/>
                <a:gd name="T47" fmla="*/ 0 h 600"/>
                <a:gd name="T48" fmla="*/ 0 w 415"/>
                <a:gd name="T49" fmla="*/ 0 h 600"/>
                <a:gd name="T50" fmla="*/ 0 w 415"/>
                <a:gd name="T51" fmla="*/ 0 h 600"/>
                <a:gd name="T52" fmla="*/ 0 w 415"/>
                <a:gd name="T53" fmla="*/ 0 h 600"/>
                <a:gd name="T54" fmla="*/ 0 w 415"/>
                <a:gd name="T55" fmla="*/ 0 h 600"/>
                <a:gd name="T56" fmla="*/ 0 w 415"/>
                <a:gd name="T57" fmla="*/ 0 h 600"/>
                <a:gd name="T58" fmla="*/ 0 w 415"/>
                <a:gd name="T59" fmla="*/ 0 h 600"/>
                <a:gd name="T60" fmla="*/ 0 w 415"/>
                <a:gd name="T61" fmla="*/ 0 h 600"/>
                <a:gd name="T62" fmla="*/ 0 w 415"/>
                <a:gd name="T63" fmla="*/ 0 h 600"/>
                <a:gd name="T64" fmla="*/ 0 w 415"/>
                <a:gd name="T65" fmla="*/ 0 h 600"/>
                <a:gd name="T66" fmla="*/ 0 w 415"/>
                <a:gd name="T67" fmla="*/ 0 h 600"/>
                <a:gd name="T68" fmla="*/ 0 w 415"/>
                <a:gd name="T69" fmla="*/ 0 h 600"/>
                <a:gd name="T70" fmla="*/ 0 w 415"/>
                <a:gd name="T71" fmla="*/ 0 h 600"/>
                <a:gd name="T72" fmla="*/ 0 w 415"/>
                <a:gd name="T73" fmla="*/ 0 h 600"/>
                <a:gd name="T74" fmla="*/ 0 w 415"/>
                <a:gd name="T75" fmla="*/ 0 h 600"/>
                <a:gd name="T76" fmla="*/ 0 w 415"/>
                <a:gd name="T77" fmla="*/ 0 h 600"/>
                <a:gd name="T78" fmla="*/ 0 w 415"/>
                <a:gd name="T79" fmla="*/ 0 h 600"/>
                <a:gd name="T80" fmla="*/ 0 w 415"/>
                <a:gd name="T81" fmla="*/ 0 h 600"/>
                <a:gd name="T82" fmla="*/ 0 w 415"/>
                <a:gd name="T83" fmla="*/ 0 h 600"/>
                <a:gd name="T84" fmla="*/ 0 w 415"/>
                <a:gd name="T85" fmla="*/ 0 h 600"/>
                <a:gd name="T86" fmla="*/ 0 w 415"/>
                <a:gd name="T87" fmla="*/ 0 h 600"/>
                <a:gd name="T88" fmla="*/ 0 w 415"/>
                <a:gd name="T89" fmla="*/ 0 h 600"/>
                <a:gd name="T90" fmla="*/ 0 w 415"/>
                <a:gd name="T91" fmla="*/ 0 h 600"/>
                <a:gd name="T92" fmla="*/ 0 w 415"/>
                <a:gd name="T93" fmla="*/ 0 h 600"/>
                <a:gd name="T94" fmla="*/ 0 w 415"/>
                <a:gd name="T95" fmla="*/ 0 h 600"/>
                <a:gd name="T96" fmla="*/ 0 w 415"/>
                <a:gd name="T97" fmla="*/ 0 h 600"/>
                <a:gd name="T98" fmla="*/ 0 w 415"/>
                <a:gd name="T99" fmla="*/ 0 h 600"/>
                <a:gd name="T100" fmla="*/ 0 w 415"/>
                <a:gd name="T101" fmla="*/ 0 h 600"/>
                <a:gd name="T102" fmla="*/ 0 w 415"/>
                <a:gd name="T103" fmla="*/ 0 h 600"/>
                <a:gd name="T104" fmla="*/ 0 w 415"/>
                <a:gd name="T105" fmla="*/ 0 h 600"/>
                <a:gd name="T106" fmla="*/ 0 w 415"/>
                <a:gd name="T107" fmla="*/ 0 h 600"/>
                <a:gd name="T108" fmla="*/ 0 w 415"/>
                <a:gd name="T109" fmla="*/ 0 h 600"/>
                <a:gd name="T110" fmla="*/ 0 w 415"/>
                <a:gd name="T111" fmla="*/ 0 h 600"/>
                <a:gd name="T112" fmla="*/ 0 w 415"/>
                <a:gd name="T113" fmla="*/ 0 h 600"/>
                <a:gd name="T114" fmla="*/ 0 w 415"/>
                <a:gd name="T115" fmla="*/ 0 h 6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5"/>
                <a:gd name="T175" fmla="*/ 0 h 600"/>
                <a:gd name="T176" fmla="*/ 415 w 415"/>
                <a:gd name="T177" fmla="*/ 600 h 6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5" h="600">
                  <a:moveTo>
                    <a:pt x="391" y="303"/>
                  </a:moveTo>
                  <a:lnTo>
                    <a:pt x="389" y="289"/>
                  </a:lnTo>
                  <a:lnTo>
                    <a:pt x="395" y="278"/>
                  </a:lnTo>
                  <a:lnTo>
                    <a:pt x="390" y="267"/>
                  </a:lnTo>
                  <a:lnTo>
                    <a:pt x="382" y="262"/>
                  </a:lnTo>
                  <a:lnTo>
                    <a:pt x="371" y="267"/>
                  </a:lnTo>
                  <a:lnTo>
                    <a:pt x="364" y="258"/>
                  </a:lnTo>
                  <a:lnTo>
                    <a:pt x="361" y="245"/>
                  </a:lnTo>
                  <a:lnTo>
                    <a:pt x="365" y="232"/>
                  </a:lnTo>
                  <a:lnTo>
                    <a:pt x="371" y="222"/>
                  </a:lnTo>
                  <a:lnTo>
                    <a:pt x="381" y="212"/>
                  </a:lnTo>
                  <a:lnTo>
                    <a:pt x="376" y="203"/>
                  </a:lnTo>
                  <a:lnTo>
                    <a:pt x="378" y="190"/>
                  </a:lnTo>
                  <a:lnTo>
                    <a:pt x="386" y="182"/>
                  </a:lnTo>
                  <a:lnTo>
                    <a:pt x="397" y="179"/>
                  </a:lnTo>
                  <a:lnTo>
                    <a:pt x="394" y="170"/>
                  </a:lnTo>
                  <a:lnTo>
                    <a:pt x="392" y="151"/>
                  </a:lnTo>
                  <a:lnTo>
                    <a:pt x="398" y="143"/>
                  </a:lnTo>
                  <a:lnTo>
                    <a:pt x="408" y="137"/>
                  </a:lnTo>
                  <a:lnTo>
                    <a:pt x="415" y="127"/>
                  </a:lnTo>
                  <a:lnTo>
                    <a:pt x="409" y="115"/>
                  </a:lnTo>
                  <a:lnTo>
                    <a:pt x="398" y="115"/>
                  </a:lnTo>
                  <a:lnTo>
                    <a:pt x="393" y="103"/>
                  </a:lnTo>
                  <a:lnTo>
                    <a:pt x="387" y="95"/>
                  </a:lnTo>
                  <a:lnTo>
                    <a:pt x="377" y="89"/>
                  </a:lnTo>
                  <a:lnTo>
                    <a:pt x="371" y="74"/>
                  </a:lnTo>
                  <a:lnTo>
                    <a:pt x="367" y="64"/>
                  </a:lnTo>
                  <a:lnTo>
                    <a:pt x="360" y="62"/>
                  </a:lnTo>
                  <a:lnTo>
                    <a:pt x="353" y="62"/>
                  </a:lnTo>
                  <a:lnTo>
                    <a:pt x="342" y="70"/>
                  </a:lnTo>
                  <a:lnTo>
                    <a:pt x="338" y="76"/>
                  </a:lnTo>
                  <a:lnTo>
                    <a:pt x="335" y="80"/>
                  </a:lnTo>
                  <a:lnTo>
                    <a:pt x="332" y="86"/>
                  </a:lnTo>
                  <a:lnTo>
                    <a:pt x="321" y="90"/>
                  </a:lnTo>
                  <a:lnTo>
                    <a:pt x="310" y="86"/>
                  </a:lnTo>
                  <a:lnTo>
                    <a:pt x="300" y="84"/>
                  </a:lnTo>
                  <a:lnTo>
                    <a:pt x="298" y="75"/>
                  </a:lnTo>
                  <a:lnTo>
                    <a:pt x="305" y="67"/>
                  </a:lnTo>
                  <a:lnTo>
                    <a:pt x="310" y="55"/>
                  </a:lnTo>
                  <a:lnTo>
                    <a:pt x="312" y="39"/>
                  </a:lnTo>
                  <a:lnTo>
                    <a:pt x="311" y="25"/>
                  </a:lnTo>
                  <a:lnTo>
                    <a:pt x="316" y="14"/>
                  </a:lnTo>
                  <a:lnTo>
                    <a:pt x="311" y="7"/>
                  </a:lnTo>
                  <a:lnTo>
                    <a:pt x="301" y="1"/>
                  </a:lnTo>
                  <a:lnTo>
                    <a:pt x="289" y="0"/>
                  </a:lnTo>
                  <a:lnTo>
                    <a:pt x="276" y="1"/>
                  </a:lnTo>
                  <a:lnTo>
                    <a:pt x="264" y="9"/>
                  </a:lnTo>
                  <a:lnTo>
                    <a:pt x="255" y="19"/>
                  </a:lnTo>
                  <a:lnTo>
                    <a:pt x="250" y="34"/>
                  </a:lnTo>
                  <a:lnTo>
                    <a:pt x="244" y="50"/>
                  </a:lnTo>
                  <a:lnTo>
                    <a:pt x="239" y="59"/>
                  </a:lnTo>
                  <a:lnTo>
                    <a:pt x="232" y="66"/>
                  </a:lnTo>
                  <a:lnTo>
                    <a:pt x="226" y="60"/>
                  </a:lnTo>
                  <a:lnTo>
                    <a:pt x="220" y="52"/>
                  </a:lnTo>
                  <a:lnTo>
                    <a:pt x="213" y="51"/>
                  </a:lnTo>
                  <a:lnTo>
                    <a:pt x="203" y="54"/>
                  </a:lnTo>
                  <a:lnTo>
                    <a:pt x="197" y="63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78" y="90"/>
                  </a:lnTo>
                  <a:lnTo>
                    <a:pt x="168" y="86"/>
                  </a:lnTo>
                  <a:lnTo>
                    <a:pt x="157" y="83"/>
                  </a:lnTo>
                  <a:lnTo>
                    <a:pt x="148" y="90"/>
                  </a:lnTo>
                  <a:lnTo>
                    <a:pt x="146" y="101"/>
                  </a:lnTo>
                  <a:lnTo>
                    <a:pt x="152" y="110"/>
                  </a:lnTo>
                  <a:lnTo>
                    <a:pt x="160" y="113"/>
                  </a:lnTo>
                  <a:lnTo>
                    <a:pt x="164" y="125"/>
                  </a:lnTo>
                  <a:lnTo>
                    <a:pt x="160" y="137"/>
                  </a:lnTo>
                  <a:lnTo>
                    <a:pt x="154" y="146"/>
                  </a:lnTo>
                  <a:lnTo>
                    <a:pt x="145" y="149"/>
                  </a:lnTo>
                  <a:lnTo>
                    <a:pt x="134" y="148"/>
                  </a:lnTo>
                  <a:lnTo>
                    <a:pt x="128" y="154"/>
                  </a:lnTo>
                  <a:lnTo>
                    <a:pt x="129" y="169"/>
                  </a:lnTo>
                  <a:lnTo>
                    <a:pt x="123" y="178"/>
                  </a:lnTo>
                  <a:lnTo>
                    <a:pt x="120" y="194"/>
                  </a:lnTo>
                  <a:lnTo>
                    <a:pt x="114" y="202"/>
                  </a:lnTo>
                  <a:lnTo>
                    <a:pt x="103" y="207"/>
                  </a:lnTo>
                  <a:lnTo>
                    <a:pt x="89" y="208"/>
                  </a:lnTo>
                  <a:lnTo>
                    <a:pt x="77" y="214"/>
                  </a:lnTo>
                  <a:lnTo>
                    <a:pt x="69" y="224"/>
                  </a:lnTo>
                  <a:lnTo>
                    <a:pt x="65" y="236"/>
                  </a:lnTo>
                  <a:lnTo>
                    <a:pt x="60" y="247"/>
                  </a:lnTo>
                  <a:lnTo>
                    <a:pt x="52" y="252"/>
                  </a:lnTo>
                  <a:lnTo>
                    <a:pt x="60" y="269"/>
                  </a:lnTo>
                  <a:lnTo>
                    <a:pt x="56" y="282"/>
                  </a:lnTo>
                  <a:lnTo>
                    <a:pt x="47" y="288"/>
                  </a:lnTo>
                  <a:lnTo>
                    <a:pt x="38" y="298"/>
                  </a:lnTo>
                  <a:lnTo>
                    <a:pt x="37" y="309"/>
                  </a:lnTo>
                  <a:lnTo>
                    <a:pt x="42" y="323"/>
                  </a:lnTo>
                  <a:lnTo>
                    <a:pt x="48" y="335"/>
                  </a:lnTo>
                  <a:lnTo>
                    <a:pt x="55" y="349"/>
                  </a:lnTo>
                  <a:lnTo>
                    <a:pt x="54" y="360"/>
                  </a:lnTo>
                  <a:lnTo>
                    <a:pt x="48" y="373"/>
                  </a:lnTo>
                  <a:lnTo>
                    <a:pt x="38" y="383"/>
                  </a:lnTo>
                  <a:lnTo>
                    <a:pt x="25" y="390"/>
                  </a:lnTo>
                  <a:lnTo>
                    <a:pt x="14" y="403"/>
                  </a:lnTo>
                  <a:lnTo>
                    <a:pt x="6" y="411"/>
                  </a:lnTo>
                  <a:lnTo>
                    <a:pt x="0" y="423"/>
                  </a:lnTo>
                  <a:lnTo>
                    <a:pt x="3" y="439"/>
                  </a:lnTo>
                  <a:lnTo>
                    <a:pt x="8" y="447"/>
                  </a:lnTo>
                  <a:lnTo>
                    <a:pt x="19" y="445"/>
                  </a:lnTo>
                  <a:lnTo>
                    <a:pt x="32" y="439"/>
                  </a:lnTo>
                  <a:lnTo>
                    <a:pt x="45" y="436"/>
                  </a:lnTo>
                  <a:lnTo>
                    <a:pt x="56" y="428"/>
                  </a:lnTo>
                  <a:lnTo>
                    <a:pt x="70" y="425"/>
                  </a:lnTo>
                  <a:lnTo>
                    <a:pt x="79" y="430"/>
                  </a:lnTo>
                  <a:lnTo>
                    <a:pt x="88" y="439"/>
                  </a:lnTo>
                  <a:lnTo>
                    <a:pt x="98" y="453"/>
                  </a:lnTo>
                  <a:lnTo>
                    <a:pt x="101" y="463"/>
                  </a:lnTo>
                  <a:lnTo>
                    <a:pt x="100" y="476"/>
                  </a:lnTo>
                  <a:lnTo>
                    <a:pt x="104" y="492"/>
                  </a:lnTo>
                  <a:lnTo>
                    <a:pt x="110" y="499"/>
                  </a:lnTo>
                  <a:lnTo>
                    <a:pt x="112" y="510"/>
                  </a:lnTo>
                  <a:lnTo>
                    <a:pt x="104" y="519"/>
                  </a:lnTo>
                  <a:lnTo>
                    <a:pt x="100" y="530"/>
                  </a:lnTo>
                  <a:lnTo>
                    <a:pt x="107" y="540"/>
                  </a:lnTo>
                  <a:lnTo>
                    <a:pt x="104" y="548"/>
                  </a:lnTo>
                  <a:lnTo>
                    <a:pt x="106" y="556"/>
                  </a:lnTo>
                  <a:lnTo>
                    <a:pt x="117" y="560"/>
                  </a:lnTo>
                  <a:lnTo>
                    <a:pt x="130" y="563"/>
                  </a:lnTo>
                  <a:lnTo>
                    <a:pt x="139" y="558"/>
                  </a:lnTo>
                  <a:lnTo>
                    <a:pt x="146" y="563"/>
                  </a:lnTo>
                  <a:lnTo>
                    <a:pt x="156" y="570"/>
                  </a:lnTo>
                  <a:lnTo>
                    <a:pt x="164" y="564"/>
                  </a:lnTo>
                  <a:lnTo>
                    <a:pt x="174" y="568"/>
                  </a:lnTo>
                  <a:lnTo>
                    <a:pt x="169" y="578"/>
                  </a:lnTo>
                  <a:lnTo>
                    <a:pt x="166" y="588"/>
                  </a:lnTo>
                  <a:lnTo>
                    <a:pt x="167" y="598"/>
                  </a:lnTo>
                  <a:lnTo>
                    <a:pt x="176" y="600"/>
                  </a:lnTo>
                  <a:lnTo>
                    <a:pt x="182" y="594"/>
                  </a:lnTo>
                  <a:lnTo>
                    <a:pt x="190" y="585"/>
                  </a:lnTo>
                  <a:lnTo>
                    <a:pt x="197" y="579"/>
                  </a:lnTo>
                  <a:lnTo>
                    <a:pt x="208" y="583"/>
                  </a:lnTo>
                  <a:lnTo>
                    <a:pt x="217" y="584"/>
                  </a:lnTo>
                  <a:lnTo>
                    <a:pt x="219" y="576"/>
                  </a:lnTo>
                  <a:lnTo>
                    <a:pt x="216" y="565"/>
                  </a:lnTo>
                  <a:lnTo>
                    <a:pt x="225" y="564"/>
                  </a:lnTo>
                  <a:lnTo>
                    <a:pt x="212" y="559"/>
                  </a:lnTo>
                  <a:lnTo>
                    <a:pt x="201" y="548"/>
                  </a:lnTo>
                  <a:lnTo>
                    <a:pt x="200" y="533"/>
                  </a:lnTo>
                  <a:lnTo>
                    <a:pt x="205" y="521"/>
                  </a:lnTo>
                  <a:lnTo>
                    <a:pt x="202" y="507"/>
                  </a:lnTo>
                  <a:lnTo>
                    <a:pt x="197" y="495"/>
                  </a:lnTo>
                  <a:lnTo>
                    <a:pt x="192" y="479"/>
                  </a:lnTo>
                  <a:lnTo>
                    <a:pt x="195" y="468"/>
                  </a:lnTo>
                  <a:lnTo>
                    <a:pt x="202" y="459"/>
                  </a:lnTo>
                  <a:lnTo>
                    <a:pt x="208" y="446"/>
                  </a:lnTo>
                  <a:lnTo>
                    <a:pt x="206" y="435"/>
                  </a:lnTo>
                  <a:lnTo>
                    <a:pt x="205" y="422"/>
                  </a:lnTo>
                  <a:lnTo>
                    <a:pt x="213" y="416"/>
                  </a:lnTo>
                  <a:lnTo>
                    <a:pt x="223" y="414"/>
                  </a:lnTo>
                  <a:lnTo>
                    <a:pt x="233" y="421"/>
                  </a:lnTo>
                  <a:lnTo>
                    <a:pt x="240" y="412"/>
                  </a:lnTo>
                  <a:lnTo>
                    <a:pt x="251" y="408"/>
                  </a:lnTo>
                  <a:lnTo>
                    <a:pt x="263" y="411"/>
                  </a:lnTo>
                  <a:lnTo>
                    <a:pt x="275" y="414"/>
                  </a:lnTo>
                  <a:lnTo>
                    <a:pt x="286" y="411"/>
                  </a:lnTo>
                  <a:lnTo>
                    <a:pt x="291" y="401"/>
                  </a:lnTo>
                  <a:lnTo>
                    <a:pt x="292" y="390"/>
                  </a:lnTo>
                  <a:lnTo>
                    <a:pt x="299" y="383"/>
                  </a:lnTo>
                  <a:lnTo>
                    <a:pt x="308" y="384"/>
                  </a:lnTo>
                  <a:lnTo>
                    <a:pt x="317" y="383"/>
                  </a:lnTo>
                  <a:lnTo>
                    <a:pt x="319" y="374"/>
                  </a:lnTo>
                  <a:lnTo>
                    <a:pt x="325" y="366"/>
                  </a:lnTo>
                  <a:lnTo>
                    <a:pt x="334" y="363"/>
                  </a:lnTo>
                  <a:lnTo>
                    <a:pt x="338" y="353"/>
                  </a:lnTo>
                  <a:lnTo>
                    <a:pt x="334" y="346"/>
                  </a:lnTo>
                  <a:lnTo>
                    <a:pt x="335" y="337"/>
                  </a:lnTo>
                  <a:lnTo>
                    <a:pt x="345" y="336"/>
                  </a:lnTo>
                  <a:lnTo>
                    <a:pt x="355" y="344"/>
                  </a:lnTo>
                  <a:lnTo>
                    <a:pt x="366" y="347"/>
                  </a:lnTo>
                  <a:lnTo>
                    <a:pt x="372" y="337"/>
                  </a:lnTo>
                  <a:lnTo>
                    <a:pt x="375" y="328"/>
                  </a:lnTo>
                  <a:lnTo>
                    <a:pt x="383" y="323"/>
                  </a:lnTo>
                  <a:lnTo>
                    <a:pt x="390" y="313"/>
                  </a:lnTo>
                  <a:lnTo>
                    <a:pt x="391" y="3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23"/>
            <p:cNvSpPr>
              <a:spLocks noChangeAspect="1"/>
            </p:cNvSpPr>
            <p:nvPr/>
          </p:nvSpPr>
          <p:spPr bwMode="auto">
            <a:xfrm>
              <a:off x="4855" y="548"/>
              <a:ext cx="180" cy="237"/>
            </a:xfrm>
            <a:custGeom>
              <a:avLst/>
              <a:gdLst>
                <a:gd name="T0" fmla="*/ 0 w 410"/>
                <a:gd name="T1" fmla="*/ 0 h 537"/>
                <a:gd name="T2" fmla="*/ 0 w 410"/>
                <a:gd name="T3" fmla="*/ 0 h 537"/>
                <a:gd name="T4" fmla="*/ 0 w 410"/>
                <a:gd name="T5" fmla="*/ 0 h 537"/>
                <a:gd name="T6" fmla="*/ 0 w 410"/>
                <a:gd name="T7" fmla="*/ 0 h 537"/>
                <a:gd name="T8" fmla="*/ 0 w 410"/>
                <a:gd name="T9" fmla="*/ 0 h 537"/>
                <a:gd name="T10" fmla="*/ 0 w 410"/>
                <a:gd name="T11" fmla="*/ 0 h 537"/>
                <a:gd name="T12" fmla="*/ 0 w 410"/>
                <a:gd name="T13" fmla="*/ 0 h 537"/>
                <a:gd name="T14" fmla="*/ 0 w 410"/>
                <a:gd name="T15" fmla="*/ 0 h 537"/>
                <a:gd name="T16" fmla="*/ 0 w 410"/>
                <a:gd name="T17" fmla="*/ 0 h 537"/>
                <a:gd name="T18" fmla="*/ 0 w 410"/>
                <a:gd name="T19" fmla="*/ 0 h 537"/>
                <a:gd name="T20" fmla="*/ 0 w 410"/>
                <a:gd name="T21" fmla="*/ 0 h 537"/>
                <a:gd name="T22" fmla="*/ 0 w 410"/>
                <a:gd name="T23" fmla="*/ 0 h 537"/>
                <a:gd name="T24" fmla="*/ 0 w 410"/>
                <a:gd name="T25" fmla="*/ 0 h 537"/>
                <a:gd name="T26" fmla="*/ 0 w 410"/>
                <a:gd name="T27" fmla="*/ 0 h 537"/>
                <a:gd name="T28" fmla="*/ 0 w 410"/>
                <a:gd name="T29" fmla="*/ 0 h 537"/>
                <a:gd name="T30" fmla="*/ 0 w 410"/>
                <a:gd name="T31" fmla="*/ 0 h 537"/>
                <a:gd name="T32" fmla="*/ 0 w 410"/>
                <a:gd name="T33" fmla="*/ 0 h 537"/>
                <a:gd name="T34" fmla="*/ 0 w 410"/>
                <a:gd name="T35" fmla="*/ 0 h 537"/>
                <a:gd name="T36" fmla="*/ 0 w 410"/>
                <a:gd name="T37" fmla="*/ 0 h 537"/>
                <a:gd name="T38" fmla="*/ 0 w 410"/>
                <a:gd name="T39" fmla="*/ 0 h 537"/>
                <a:gd name="T40" fmla="*/ 0 w 410"/>
                <a:gd name="T41" fmla="*/ 0 h 537"/>
                <a:gd name="T42" fmla="*/ 0 w 410"/>
                <a:gd name="T43" fmla="*/ 0 h 537"/>
                <a:gd name="T44" fmla="*/ 0 w 410"/>
                <a:gd name="T45" fmla="*/ 0 h 537"/>
                <a:gd name="T46" fmla="*/ 0 w 410"/>
                <a:gd name="T47" fmla="*/ 0 h 537"/>
                <a:gd name="T48" fmla="*/ 0 w 410"/>
                <a:gd name="T49" fmla="*/ 0 h 537"/>
                <a:gd name="T50" fmla="*/ 0 w 410"/>
                <a:gd name="T51" fmla="*/ 0 h 537"/>
                <a:gd name="T52" fmla="*/ 0 w 410"/>
                <a:gd name="T53" fmla="*/ 0 h 537"/>
                <a:gd name="T54" fmla="*/ 0 w 410"/>
                <a:gd name="T55" fmla="*/ 0 h 537"/>
                <a:gd name="T56" fmla="*/ 0 w 410"/>
                <a:gd name="T57" fmla="*/ 0 h 537"/>
                <a:gd name="T58" fmla="*/ 0 w 410"/>
                <a:gd name="T59" fmla="*/ 0 h 537"/>
                <a:gd name="T60" fmla="*/ 0 w 410"/>
                <a:gd name="T61" fmla="*/ 0 h 537"/>
                <a:gd name="T62" fmla="*/ 0 w 410"/>
                <a:gd name="T63" fmla="*/ 0 h 537"/>
                <a:gd name="T64" fmla="*/ 0 w 410"/>
                <a:gd name="T65" fmla="*/ 0 h 537"/>
                <a:gd name="T66" fmla="*/ 0 w 410"/>
                <a:gd name="T67" fmla="*/ 0 h 537"/>
                <a:gd name="T68" fmla="*/ 0 w 410"/>
                <a:gd name="T69" fmla="*/ 0 h 537"/>
                <a:gd name="T70" fmla="*/ 0 w 410"/>
                <a:gd name="T71" fmla="*/ 0 h 537"/>
                <a:gd name="T72" fmla="*/ 0 w 410"/>
                <a:gd name="T73" fmla="*/ 0 h 537"/>
                <a:gd name="T74" fmla="*/ 0 w 410"/>
                <a:gd name="T75" fmla="*/ 0 h 537"/>
                <a:gd name="T76" fmla="*/ 0 w 410"/>
                <a:gd name="T77" fmla="*/ 0 h 537"/>
                <a:gd name="T78" fmla="*/ 0 w 410"/>
                <a:gd name="T79" fmla="*/ 0 h 537"/>
                <a:gd name="T80" fmla="*/ 0 w 410"/>
                <a:gd name="T81" fmla="*/ 0 h 537"/>
                <a:gd name="T82" fmla="*/ 0 w 410"/>
                <a:gd name="T83" fmla="*/ 0 h 537"/>
                <a:gd name="T84" fmla="*/ 0 w 410"/>
                <a:gd name="T85" fmla="*/ 0 h 537"/>
                <a:gd name="T86" fmla="*/ 0 w 410"/>
                <a:gd name="T87" fmla="*/ 0 h 537"/>
                <a:gd name="T88" fmla="*/ 0 w 410"/>
                <a:gd name="T89" fmla="*/ 0 h 537"/>
                <a:gd name="T90" fmla="*/ 0 w 410"/>
                <a:gd name="T91" fmla="*/ 0 h 537"/>
                <a:gd name="T92" fmla="*/ 0 w 410"/>
                <a:gd name="T93" fmla="*/ 0 h 537"/>
                <a:gd name="T94" fmla="*/ 0 w 410"/>
                <a:gd name="T95" fmla="*/ 0 h 5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0"/>
                <a:gd name="T145" fmla="*/ 0 h 537"/>
                <a:gd name="T146" fmla="*/ 410 w 410"/>
                <a:gd name="T147" fmla="*/ 537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0" h="537">
                  <a:moveTo>
                    <a:pt x="347" y="62"/>
                  </a:moveTo>
                  <a:lnTo>
                    <a:pt x="354" y="79"/>
                  </a:lnTo>
                  <a:lnTo>
                    <a:pt x="350" y="92"/>
                  </a:lnTo>
                  <a:lnTo>
                    <a:pt x="341" y="98"/>
                  </a:lnTo>
                  <a:lnTo>
                    <a:pt x="332" y="108"/>
                  </a:lnTo>
                  <a:lnTo>
                    <a:pt x="331" y="119"/>
                  </a:lnTo>
                  <a:lnTo>
                    <a:pt x="336" y="133"/>
                  </a:lnTo>
                  <a:lnTo>
                    <a:pt x="342" y="145"/>
                  </a:lnTo>
                  <a:lnTo>
                    <a:pt x="349" y="159"/>
                  </a:lnTo>
                  <a:lnTo>
                    <a:pt x="348" y="170"/>
                  </a:lnTo>
                  <a:lnTo>
                    <a:pt x="342" y="183"/>
                  </a:lnTo>
                  <a:lnTo>
                    <a:pt x="332" y="193"/>
                  </a:lnTo>
                  <a:lnTo>
                    <a:pt x="319" y="200"/>
                  </a:lnTo>
                  <a:lnTo>
                    <a:pt x="308" y="213"/>
                  </a:lnTo>
                  <a:lnTo>
                    <a:pt x="300" y="221"/>
                  </a:lnTo>
                  <a:lnTo>
                    <a:pt x="294" y="233"/>
                  </a:lnTo>
                  <a:lnTo>
                    <a:pt x="297" y="249"/>
                  </a:lnTo>
                  <a:lnTo>
                    <a:pt x="302" y="257"/>
                  </a:lnTo>
                  <a:lnTo>
                    <a:pt x="313" y="255"/>
                  </a:lnTo>
                  <a:lnTo>
                    <a:pt x="326" y="249"/>
                  </a:lnTo>
                  <a:lnTo>
                    <a:pt x="339" y="246"/>
                  </a:lnTo>
                  <a:lnTo>
                    <a:pt x="350" y="238"/>
                  </a:lnTo>
                  <a:lnTo>
                    <a:pt x="364" y="235"/>
                  </a:lnTo>
                  <a:lnTo>
                    <a:pt x="373" y="240"/>
                  </a:lnTo>
                  <a:lnTo>
                    <a:pt x="382" y="249"/>
                  </a:lnTo>
                  <a:lnTo>
                    <a:pt x="392" y="263"/>
                  </a:lnTo>
                  <a:lnTo>
                    <a:pt x="395" y="273"/>
                  </a:lnTo>
                  <a:lnTo>
                    <a:pt x="394" y="286"/>
                  </a:lnTo>
                  <a:lnTo>
                    <a:pt x="398" y="302"/>
                  </a:lnTo>
                  <a:lnTo>
                    <a:pt x="404" y="309"/>
                  </a:lnTo>
                  <a:lnTo>
                    <a:pt x="406" y="320"/>
                  </a:lnTo>
                  <a:lnTo>
                    <a:pt x="398" y="329"/>
                  </a:lnTo>
                  <a:lnTo>
                    <a:pt x="394" y="340"/>
                  </a:lnTo>
                  <a:lnTo>
                    <a:pt x="401" y="350"/>
                  </a:lnTo>
                  <a:lnTo>
                    <a:pt x="398" y="358"/>
                  </a:lnTo>
                  <a:lnTo>
                    <a:pt x="401" y="368"/>
                  </a:lnTo>
                  <a:lnTo>
                    <a:pt x="399" y="376"/>
                  </a:lnTo>
                  <a:lnTo>
                    <a:pt x="401" y="385"/>
                  </a:lnTo>
                  <a:lnTo>
                    <a:pt x="403" y="398"/>
                  </a:lnTo>
                  <a:lnTo>
                    <a:pt x="406" y="413"/>
                  </a:lnTo>
                  <a:lnTo>
                    <a:pt x="410" y="426"/>
                  </a:lnTo>
                  <a:lnTo>
                    <a:pt x="406" y="437"/>
                  </a:lnTo>
                  <a:lnTo>
                    <a:pt x="406" y="449"/>
                  </a:lnTo>
                  <a:lnTo>
                    <a:pt x="397" y="460"/>
                  </a:lnTo>
                  <a:lnTo>
                    <a:pt x="390" y="474"/>
                  </a:lnTo>
                  <a:lnTo>
                    <a:pt x="387" y="485"/>
                  </a:lnTo>
                  <a:lnTo>
                    <a:pt x="384" y="498"/>
                  </a:lnTo>
                  <a:lnTo>
                    <a:pt x="376" y="506"/>
                  </a:lnTo>
                  <a:lnTo>
                    <a:pt x="367" y="516"/>
                  </a:lnTo>
                  <a:lnTo>
                    <a:pt x="365" y="527"/>
                  </a:lnTo>
                  <a:lnTo>
                    <a:pt x="363" y="537"/>
                  </a:lnTo>
                  <a:lnTo>
                    <a:pt x="352" y="531"/>
                  </a:lnTo>
                  <a:lnTo>
                    <a:pt x="339" y="524"/>
                  </a:lnTo>
                  <a:lnTo>
                    <a:pt x="327" y="513"/>
                  </a:lnTo>
                  <a:lnTo>
                    <a:pt x="316" y="507"/>
                  </a:lnTo>
                  <a:lnTo>
                    <a:pt x="308" y="512"/>
                  </a:lnTo>
                  <a:lnTo>
                    <a:pt x="299" y="514"/>
                  </a:lnTo>
                  <a:lnTo>
                    <a:pt x="287" y="510"/>
                  </a:lnTo>
                  <a:lnTo>
                    <a:pt x="275" y="512"/>
                  </a:lnTo>
                  <a:lnTo>
                    <a:pt x="258" y="510"/>
                  </a:lnTo>
                  <a:lnTo>
                    <a:pt x="242" y="505"/>
                  </a:lnTo>
                  <a:lnTo>
                    <a:pt x="231" y="501"/>
                  </a:lnTo>
                  <a:lnTo>
                    <a:pt x="225" y="492"/>
                  </a:lnTo>
                  <a:lnTo>
                    <a:pt x="216" y="482"/>
                  </a:lnTo>
                  <a:lnTo>
                    <a:pt x="206" y="480"/>
                  </a:lnTo>
                  <a:lnTo>
                    <a:pt x="200" y="469"/>
                  </a:lnTo>
                  <a:lnTo>
                    <a:pt x="197" y="454"/>
                  </a:lnTo>
                  <a:lnTo>
                    <a:pt x="196" y="442"/>
                  </a:lnTo>
                  <a:lnTo>
                    <a:pt x="202" y="432"/>
                  </a:lnTo>
                  <a:lnTo>
                    <a:pt x="202" y="419"/>
                  </a:lnTo>
                  <a:lnTo>
                    <a:pt x="197" y="410"/>
                  </a:lnTo>
                  <a:lnTo>
                    <a:pt x="194" y="397"/>
                  </a:lnTo>
                  <a:lnTo>
                    <a:pt x="199" y="385"/>
                  </a:lnTo>
                  <a:lnTo>
                    <a:pt x="198" y="373"/>
                  </a:lnTo>
                  <a:lnTo>
                    <a:pt x="191" y="364"/>
                  </a:lnTo>
                  <a:lnTo>
                    <a:pt x="180" y="359"/>
                  </a:lnTo>
                  <a:lnTo>
                    <a:pt x="167" y="355"/>
                  </a:lnTo>
                  <a:lnTo>
                    <a:pt x="159" y="347"/>
                  </a:lnTo>
                  <a:lnTo>
                    <a:pt x="147" y="341"/>
                  </a:lnTo>
                  <a:lnTo>
                    <a:pt x="131" y="345"/>
                  </a:lnTo>
                  <a:lnTo>
                    <a:pt x="119" y="348"/>
                  </a:lnTo>
                  <a:lnTo>
                    <a:pt x="110" y="358"/>
                  </a:lnTo>
                  <a:lnTo>
                    <a:pt x="103" y="367"/>
                  </a:lnTo>
                  <a:lnTo>
                    <a:pt x="91" y="372"/>
                  </a:lnTo>
                  <a:lnTo>
                    <a:pt x="80" y="369"/>
                  </a:lnTo>
                  <a:lnTo>
                    <a:pt x="70" y="363"/>
                  </a:lnTo>
                  <a:lnTo>
                    <a:pt x="59" y="357"/>
                  </a:lnTo>
                  <a:lnTo>
                    <a:pt x="47" y="358"/>
                  </a:lnTo>
                  <a:lnTo>
                    <a:pt x="36" y="361"/>
                  </a:lnTo>
                  <a:lnTo>
                    <a:pt x="41" y="348"/>
                  </a:lnTo>
                  <a:lnTo>
                    <a:pt x="48" y="336"/>
                  </a:lnTo>
                  <a:lnTo>
                    <a:pt x="53" y="326"/>
                  </a:lnTo>
                  <a:lnTo>
                    <a:pt x="61" y="317"/>
                  </a:lnTo>
                  <a:lnTo>
                    <a:pt x="64" y="301"/>
                  </a:lnTo>
                  <a:lnTo>
                    <a:pt x="58" y="291"/>
                  </a:lnTo>
                  <a:lnTo>
                    <a:pt x="48" y="286"/>
                  </a:lnTo>
                  <a:lnTo>
                    <a:pt x="39" y="276"/>
                  </a:lnTo>
                  <a:lnTo>
                    <a:pt x="28" y="265"/>
                  </a:lnTo>
                  <a:lnTo>
                    <a:pt x="17" y="258"/>
                  </a:lnTo>
                  <a:lnTo>
                    <a:pt x="9" y="248"/>
                  </a:lnTo>
                  <a:lnTo>
                    <a:pt x="5" y="235"/>
                  </a:lnTo>
                  <a:lnTo>
                    <a:pt x="0" y="219"/>
                  </a:lnTo>
                  <a:lnTo>
                    <a:pt x="2" y="203"/>
                  </a:lnTo>
                  <a:lnTo>
                    <a:pt x="6" y="187"/>
                  </a:lnTo>
                  <a:lnTo>
                    <a:pt x="15" y="177"/>
                  </a:lnTo>
                  <a:lnTo>
                    <a:pt x="28" y="171"/>
                  </a:lnTo>
                  <a:lnTo>
                    <a:pt x="41" y="164"/>
                  </a:lnTo>
                  <a:lnTo>
                    <a:pt x="45" y="153"/>
                  </a:lnTo>
                  <a:lnTo>
                    <a:pt x="59" y="163"/>
                  </a:lnTo>
                  <a:lnTo>
                    <a:pt x="67" y="167"/>
                  </a:lnTo>
                  <a:lnTo>
                    <a:pt x="75" y="163"/>
                  </a:lnTo>
                  <a:lnTo>
                    <a:pt x="78" y="153"/>
                  </a:lnTo>
                  <a:lnTo>
                    <a:pt x="87" y="149"/>
                  </a:lnTo>
                  <a:lnTo>
                    <a:pt x="97" y="152"/>
                  </a:lnTo>
                  <a:lnTo>
                    <a:pt x="98" y="142"/>
                  </a:lnTo>
                  <a:lnTo>
                    <a:pt x="102" y="133"/>
                  </a:lnTo>
                  <a:lnTo>
                    <a:pt x="111" y="130"/>
                  </a:lnTo>
                  <a:lnTo>
                    <a:pt x="125" y="126"/>
                  </a:lnTo>
                  <a:lnTo>
                    <a:pt x="136" y="120"/>
                  </a:lnTo>
                  <a:lnTo>
                    <a:pt x="148" y="112"/>
                  </a:lnTo>
                  <a:lnTo>
                    <a:pt x="158" y="108"/>
                  </a:lnTo>
                  <a:lnTo>
                    <a:pt x="165" y="99"/>
                  </a:lnTo>
                  <a:lnTo>
                    <a:pt x="175" y="90"/>
                  </a:lnTo>
                  <a:lnTo>
                    <a:pt x="186" y="86"/>
                  </a:lnTo>
                  <a:lnTo>
                    <a:pt x="198" y="84"/>
                  </a:lnTo>
                  <a:lnTo>
                    <a:pt x="209" y="81"/>
                  </a:lnTo>
                  <a:lnTo>
                    <a:pt x="221" y="84"/>
                  </a:lnTo>
                  <a:lnTo>
                    <a:pt x="232" y="82"/>
                  </a:lnTo>
                  <a:lnTo>
                    <a:pt x="242" y="76"/>
                  </a:lnTo>
                  <a:lnTo>
                    <a:pt x="250" y="67"/>
                  </a:lnTo>
                  <a:lnTo>
                    <a:pt x="260" y="60"/>
                  </a:lnTo>
                  <a:lnTo>
                    <a:pt x="271" y="56"/>
                  </a:lnTo>
                  <a:lnTo>
                    <a:pt x="277" y="48"/>
                  </a:lnTo>
                  <a:lnTo>
                    <a:pt x="281" y="37"/>
                  </a:lnTo>
                  <a:lnTo>
                    <a:pt x="289" y="29"/>
                  </a:lnTo>
                  <a:lnTo>
                    <a:pt x="293" y="17"/>
                  </a:lnTo>
                  <a:lnTo>
                    <a:pt x="294" y="5"/>
                  </a:lnTo>
                  <a:lnTo>
                    <a:pt x="300" y="0"/>
                  </a:lnTo>
                  <a:lnTo>
                    <a:pt x="309" y="7"/>
                  </a:lnTo>
                  <a:lnTo>
                    <a:pt x="316" y="17"/>
                  </a:lnTo>
                  <a:lnTo>
                    <a:pt x="322" y="27"/>
                  </a:lnTo>
                  <a:lnTo>
                    <a:pt x="327" y="44"/>
                  </a:lnTo>
                  <a:lnTo>
                    <a:pt x="337" y="55"/>
                  </a:lnTo>
                  <a:lnTo>
                    <a:pt x="347" y="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24"/>
            <p:cNvSpPr>
              <a:spLocks noChangeAspect="1"/>
            </p:cNvSpPr>
            <p:nvPr/>
          </p:nvSpPr>
          <p:spPr bwMode="auto">
            <a:xfrm>
              <a:off x="4848" y="354"/>
              <a:ext cx="262" cy="268"/>
            </a:xfrm>
            <a:custGeom>
              <a:avLst/>
              <a:gdLst>
                <a:gd name="T0" fmla="*/ 0 w 595"/>
                <a:gd name="T1" fmla="*/ 0 h 608"/>
                <a:gd name="T2" fmla="*/ 0 w 595"/>
                <a:gd name="T3" fmla="*/ 0 h 608"/>
                <a:gd name="T4" fmla="*/ 0 w 595"/>
                <a:gd name="T5" fmla="*/ 0 h 608"/>
                <a:gd name="T6" fmla="*/ 0 w 595"/>
                <a:gd name="T7" fmla="*/ 0 h 608"/>
                <a:gd name="T8" fmla="*/ 0 w 595"/>
                <a:gd name="T9" fmla="*/ 0 h 608"/>
                <a:gd name="T10" fmla="*/ 0 w 595"/>
                <a:gd name="T11" fmla="*/ 0 h 608"/>
                <a:gd name="T12" fmla="*/ 0 w 595"/>
                <a:gd name="T13" fmla="*/ 0 h 608"/>
                <a:gd name="T14" fmla="*/ 0 w 595"/>
                <a:gd name="T15" fmla="*/ 0 h 608"/>
                <a:gd name="T16" fmla="*/ 0 w 595"/>
                <a:gd name="T17" fmla="*/ 0 h 608"/>
                <a:gd name="T18" fmla="*/ 0 w 595"/>
                <a:gd name="T19" fmla="*/ 0 h 608"/>
                <a:gd name="T20" fmla="*/ 0 w 595"/>
                <a:gd name="T21" fmla="*/ 0 h 608"/>
                <a:gd name="T22" fmla="*/ 0 w 595"/>
                <a:gd name="T23" fmla="*/ 0 h 608"/>
                <a:gd name="T24" fmla="*/ 0 w 595"/>
                <a:gd name="T25" fmla="*/ 0 h 608"/>
                <a:gd name="T26" fmla="*/ 0 w 595"/>
                <a:gd name="T27" fmla="*/ 0 h 608"/>
                <a:gd name="T28" fmla="*/ 0 w 595"/>
                <a:gd name="T29" fmla="*/ 0 h 608"/>
                <a:gd name="T30" fmla="*/ 0 w 595"/>
                <a:gd name="T31" fmla="*/ 0 h 608"/>
                <a:gd name="T32" fmla="*/ 0 w 595"/>
                <a:gd name="T33" fmla="*/ 0 h 608"/>
                <a:gd name="T34" fmla="*/ 0 w 595"/>
                <a:gd name="T35" fmla="*/ 0 h 608"/>
                <a:gd name="T36" fmla="*/ 0 w 595"/>
                <a:gd name="T37" fmla="*/ 0 h 608"/>
                <a:gd name="T38" fmla="*/ 0 w 595"/>
                <a:gd name="T39" fmla="*/ 0 h 608"/>
                <a:gd name="T40" fmla="*/ 0 w 595"/>
                <a:gd name="T41" fmla="*/ 0 h 608"/>
                <a:gd name="T42" fmla="*/ 0 w 595"/>
                <a:gd name="T43" fmla="*/ 0 h 608"/>
                <a:gd name="T44" fmla="*/ 0 w 595"/>
                <a:gd name="T45" fmla="*/ 0 h 608"/>
                <a:gd name="T46" fmla="*/ 0 w 595"/>
                <a:gd name="T47" fmla="*/ 0 h 608"/>
                <a:gd name="T48" fmla="*/ 0 w 595"/>
                <a:gd name="T49" fmla="*/ 0 h 608"/>
                <a:gd name="T50" fmla="*/ 0 w 595"/>
                <a:gd name="T51" fmla="*/ 0 h 608"/>
                <a:gd name="T52" fmla="*/ 0 w 595"/>
                <a:gd name="T53" fmla="*/ 0 h 608"/>
                <a:gd name="T54" fmla="*/ 0 w 595"/>
                <a:gd name="T55" fmla="*/ 0 h 608"/>
                <a:gd name="T56" fmla="*/ 0 w 595"/>
                <a:gd name="T57" fmla="*/ 0 h 608"/>
                <a:gd name="T58" fmla="*/ 0 w 595"/>
                <a:gd name="T59" fmla="*/ 0 h 608"/>
                <a:gd name="T60" fmla="*/ 0 w 595"/>
                <a:gd name="T61" fmla="*/ 0 h 608"/>
                <a:gd name="T62" fmla="*/ 0 w 595"/>
                <a:gd name="T63" fmla="*/ 0 h 608"/>
                <a:gd name="T64" fmla="*/ 0 w 595"/>
                <a:gd name="T65" fmla="*/ 0 h 608"/>
                <a:gd name="T66" fmla="*/ 0 w 595"/>
                <a:gd name="T67" fmla="*/ 0 h 608"/>
                <a:gd name="T68" fmla="*/ 0 w 595"/>
                <a:gd name="T69" fmla="*/ 0 h 608"/>
                <a:gd name="T70" fmla="*/ 0 w 595"/>
                <a:gd name="T71" fmla="*/ 0 h 608"/>
                <a:gd name="T72" fmla="*/ 0 w 595"/>
                <a:gd name="T73" fmla="*/ 0 h 608"/>
                <a:gd name="T74" fmla="*/ 0 w 595"/>
                <a:gd name="T75" fmla="*/ 0 h 608"/>
                <a:gd name="T76" fmla="*/ 0 w 595"/>
                <a:gd name="T77" fmla="*/ 0 h 608"/>
                <a:gd name="T78" fmla="*/ 0 w 595"/>
                <a:gd name="T79" fmla="*/ 0 h 608"/>
                <a:gd name="T80" fmla="*/ 0 w 595"/>
                <a:gd name="T81" fmla="*/ 0 h 608"/>
                <a:gd name="T82" fmla="*/ 0 w 595"/>
                <a:gd name="T83" fmla="*/ 0 h 608"/>
                <a:gd name="T84" fmla="*/ 0 w 595"/>
                <a:gd name="T85" fmla="*/ 0 h 608"/>
                <a:gd name="T86" fmla="*/ 0 w 595"/>
                <a:gd name="T87" fmla="*/ 0 h 608"/>
                <a:gd name="T88" fmla="*/ 0 w 595"/>
                <a:gd name="T89" fmla="*/ 0 h 608"/>
                <a:gd name="T90" fmla="*/ 0 w 595"/>
                <a:gd name="T91" fmla="*/ 0 h 608"/>
                <a:gd name="T92" fmla="*/ 0 w 595"/>
                <a:gd name="T93" fmla="*/ 0 h 608"/>
                <a:gd name="T94" fmla="*/ 0 w 595"/>
                <a:gd name="T95" fmla="*/ 0 h 608"/>
                <a:gd name="T96" fmla="*/ 0 w 595"/>
                <a:gd name="T97" fmla="*/ 0 h 608"/>
                <a:gd name="T98" fmla="*/ 0 w 595"/>
                <a:gd name="T99" fmla="*/ 0 h 608"/>
                <a:gd name="T100" fmla="*/ 0 w 595"/>
                <a:gd name="T101" fmla="*/ 0 h 608"/>
                <a:gd name="T102" fmla="*/ 0 w 595"/>
                <a:gd name="T103" fmla="*/ 0 h 6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5"/>
                <a:gd name="T157" fmla="*/ 0 h 608"/>
                <a:gd name="T158" fmla="*/ 595 w 595"/>
                <a:gd name="T159" fmla="*/ 608 h 6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5" h="608">
                  <a:moveTo>
                    <a:pt x="361" y="503"/>
                  </a:moveTo>
                  <a:lnTo>
                    <a:pt x="369" y="498"/>
                  </a:lnTo>
                  <a:lnTo>
                    <a:pt x="374" y="486"/>
                  </a:lnTo>
                  <a:lnTo>
                    <a:pt x="378" y="475"/>
                  </a:lnTo>
                  <a:lnTo>
                    <a:pt x="386" y="466"/>
                  </a:lnTo>
                  <a:lnTo>
                    <a:pt x="398" y="459"/>
                  </a:lnTo>
                  <a:lnTo>
                    <a:pt x="411" y="458"/>
                  </a:lnTo>
                  <a:lnTo>
                    <a:pt x="422" y="454"/>
                  </a:lnTo>
                  <a:lnTo>
                    <a:pt x="429" y="444"/>
                  </a:lnTo>
                  <a:lnTo>
                    <a:pt x="432" y="429"/>
                  </a:lnTo>
                  <a:lnTo>
                    <a:pt x="438" y="420"/>
                  </a:lnTo>
                  <a:lnTo>
                    <a:pt x="437" y="405"/>
                  </a:lnTo>
                  <a:lnTo>
                    <a:pt x="443" y="399"/>
                  </a:lnTo>
                  <a:lnTo>
                    <a:pt x="454" y="400"/>
                  </a:lnTo>
                  <a:lnTo>
                    <a:pt x="463" y="397"/>
                  </a:lnTo>
                  <a:lnTo>
                    <a:pt x="469" y="387"/>
                  </a:lnTo>
                  <a:lnTo>
                    <a:pt x="473" y="376"/>
                  </a:lnTo>
                  <a:lnTo>
                    <a:pt x="469" y="364"/>
                  </a:lnTo>
                  <a:lnTo>
                    <a:pt x="461" y="361"/>
                  </a:lnTo>
                  <a:lnTo>
                    <a:pt x="455" y="352"/>
                  </a:lnTo>
                  <a:lnTo>
                    <a:pt x="457" y="341"/>
                  </a:lnTo>
                  <a:lnTo>
                    <a:pt x="466" y="334"/>
                  </a:lnTo>
                  <a:lnTo>
                    <a:pt x="480" y="339"/>
                  </a:lnTo>
                  <a:lnTo>
                    <a:pt x="487" y="341"/>
                  </a:lnTo>
                  <a:lnTo>
                    <a:pt x="496" y="336"/>
                  </a:lnTo>
                  <a:lnTo>
                    <a:pt x="501" y="326"/>
                  </a:lnTo>
                  <a:lnTo>
                    <a:pt x="505" y="315"/>
                  </a:lnTo>
                  <a:lnTo>
                    <a:pt x="512" y="306"/>
                  </a:lnTo>
                  <a:lnTo>
                    <a:pt x="521" y="302"/>
                  </a:lnTo>
                  <a:lnTo>
                    <a:pt x="530" y="303"/>
                  </a:lnTo>
                  <a:lnTo>
                    <a:pt x="535" y="310"/>
                  </a:lnTo>
                  <a:lnTo>
                    <a:pt x="541" y="317"/>
                  </a:lnTo>
                  <a:lnTo>
                    <a:pt x="548" y="310"/>
                  </a:lnTo>
                  <a:lnTo>
                    <a:pt x="554" y="299"/>
                  </a:lnTo>
                  <a:lnTo>
                    <a:pt x="559" y="286"/>
                  </a:lnTo>
                  <a:lnTo>
                    <a:pt x="564" y="270"/>
                  </a:lnTo>
                  <a:lnTo>
                    <a:pt x="574" y="260"/>
                  </a:lnTo>
                  <a:lnTo>
                    <a:pt x="586" y="252"/>
                  </a:lnTo>
                  <a:lnTo>
                    <a:pt x="584" y="243"/>
                  </a:lnTo>
                  <a:lnTo>
                    <a:pt x="587" y="230"/>
                  </a:lnTo>
                  <a:lnTo>
                    <a:pt x="595" y="220"/>
                  </a:lnTo>
                  <a:lnTo>
                    <a:pt x="595" y="209"/>
                  </a:lnTo>
                  <a:lnTo>
                    <a:pt x="587" y="202"/>
                  </a:lnTo>
                  <a:lnTo>
                    <a:pt x="574" y="195"/>
                  </a:lnTo>
                  <a:lnTo>
                    <a:pt x="576" y="183"/>
                  </a:lnTo>
                  <a:lnTo>
                    <a:pt x="573" y="169"/>
                  </a:lnTo>
                  <a:lnTo>
                    <a:pt x="564" y="165"/>
                  </a:lnTo>
                  <a:lnTo>
                    <a:pt x="557" y="161"/>
                  </a:lnTo>
                  <a:lnTo>
                    <a:pt x="558" y="146"/>
                  </a:lnTo>
                  <a:lnTo>
                    <a:pt x="554" y="130"/>
                  </a:lnTo>
                  <a:lnTo>
                    <a:pt x="547" y="122"/>
                  </a:lnTo>
                  <a:lnTo>
                    <a:pt x="538" y="114"/>
                  </a:lnTo>
                  <a:lnTo>
                    <a:pt x="529" y="112"/>
                  </a:lnTo>
                  <a:lnTo>
                    <a:pt x="531" y="103"/>
                  </a:lnTo>
                  <a:lnTo>
                    <a:pt x="540" y="102"/>
                  </a:lnTo>
                  <a:lnTo>
                    <a:pt x="549" y="101"/>
                  </a:lnTo>
                  <a:lnTo>
                    <a:pt x="555" y="91"/>
                  </a:lnTo>
                  <a:lnTo>
                    <a:pt x="553" y="81"/>
                  </a:lnTo>
                  <a:lnTo>
                    <a:pt x="547" y="77"/>
                  </a:lnTo>
                  <a:lnTo>
                    <a:pt x="541" y="74"/>
                  </a:lnTo>
                  <a:lnTo>
                    <a:pt x="544" y="66"/>
                  </a:lnTo>
                  <a:lnTo>
                    <a:pt x="551" y="56"/>
                  </a:lnTo>
                  <a:lnTo>
                    <a:pt x="554" y="42"/>
                  </a:lnTo>
                  <a:lnTo>
                    <a:pt x="551" y="33"/>
                  </a:lnTo>
                  <a:lnTo>
                    <a:pt x="555" y="22"/>
                  </a:lnTo>
                  <a:lnTo>
                    <a:pt x="558" y="8"/>
                  </a:lnTo>
                  <a:lnTo>
                    <a:pt x="544" y="3"/>
                  </a:lnTo>
                  <a:lnTo>
                    <a:pt x="531" y="8"/>
                  </a:lnTo>
                  <a:lnTo>
                    <a:pt x="526" y="17"/>
                  </a:lnTo>
                  <a:lnTo>
                    <a:pt x="515" y="19"/>
                  </a:lnTo>
                  <a:lnTo>
                    <a:pt x="510" y="26"/>
                  </a:lnTo>
                  <a:lnTo>
                    <a:pt x="505" y="35"/>
                  </a:lnTo>
                  <a:lnTo>
                    <a:pt x="498" y="39"/>
                  </a:lnTo>
                  <a:lnTo>
                    <a:pt x="492" y="29"/>
                  </a:lnTo>
                  <a:lnTo>
                    <a:pt x="487" y="17"/>
                  </a:lnTo>
                  <a:lnTo>
                    <a:pt x="481" y="6"/>
                  </a:lnTo>
                  <a:lnTo>
                    <a:pt x="477" y="0"/>
                  </a:lnTo>
                  <a:lnTo>
                    <a:pt x="469" y="2"/>
                  </a:lnTo>
                  <a:lnTo>
                    <a:pt x="463" y="9"/>
                  </a:lnTo>
                  <a:lnTo>
                    <a:pt x="459" y="20"/>
                  </a:lnTo>
                  <a:lnTo>
                    <a:pt x="453" y="14"/>
                  </a:lnTo>
                  <a:lnTo>
                    <a:pt x="447" y="8"/>
                  </a:lnTo>
                  <a:lnTo>
                    <a:pt x="438" y="12"/>
                  </a:lnTo>
                  <a:lnTo>
                    <a:pt x="432" y="22"/>
                  </a:lnTo>
                  <a:lnTo>
                    <a:pt x="423" y="30"/>
                  </a:lnTo>
                  <a:lnTo>
                    <a:pt x="421" y="39"/>
                  </a:lnTo>
                  <a:lnTo>
                    <a:pt x="429" y="52"/>
                  </a:lnTo>
                  <a:lnTo>
                    <a:pt x="432" y="67"/>
                  </a:lnTo>
                  <a:lnTo>
                    <a:pt x="435" y="88"/>
                  </a:lnTo>
                  <a:lnTo>
                    <a:pt x="430" y="102"/>
                  </a:lnTo>
                  <a:lnTo>
                    <a:pt x="423" y="112"/>
                  </a:lnTo>
                  <a:lnTo>
                    <a:pt x="412" y="113"/>
                  </a:lnTo>
                  <a:lnTo>
                    <a:pt x="401" y="116"/>
                  </a:lnTo>
                  <a:lnTo>
                    <a:pt x="393" y="124"/>
                  </a:lnTo>
                  <a:lnTo>
                    <a:pt x="383" y="134"/>
                  </a:lnTo>
                  <a:lnTo>
                    <a:pt x="373" y="139"/>
                  </a:lnTo>
                  <a:lnTo>
                    <a:pt x="364" y="138"/>
                  </a:lnTo>
                  <a:lnTo>
                    <a:pt x="358" y="132"/>
                  </a:lnTo>
                  <a:lnTo>
                    <a:pt x="354" y="121"/>
                  </a:lnTo>
                  <a:lnTo>
                    <a:pt x="358" y="111"/>
                  </a:lnTo>
                  <a:lnTo>
                    <a:pt x="352" y="101"/>
                  </a:lnTo>
                  <a:lnTo>
                    <a:pt x="347" y="89"/>
                  </a:lnTo>
                  <a:lnTo>
                    <a:pt x="348" y="77"/>
                  </a:lnTo>
                  <a:lnTo>
                    <a:pt x="353" y="64"/>
                  </a:lnTo>
                  <a:lnTo>
                    <a:pt x="351" y="53"/>
                  </a:lnTo>
                  <a:lnTo>
                    <a:pt x="341" y="46"/>
                  </a:lnTo>
                  <a:lnTo>
                    <a:pt x="328" y="42"/>
                  </a:lnTo>
                  <a:lnTo>
                    <a:pt x="320" y="34"/>
                  </a:lnTo>
                  <a:lnTo>
                    <a:pt x="315" y="20"/>
                  </a:lnTo>
                  <a:lnTo>
                    <a:pt x="308" y="11"/>
                  </a:lnTo>
                  <a:lnTo>
                    <a:pt x="296" y="9"/>
                  </a:lnTo>
                  <a:lnTo>
                    <a:pt x="287" y="15"/>
                  </a:lnTo>
                  <a:lnTo>
                    <a:pt x="289" y="31"/>
                  </a:lnTo>
                  <a:lnTo>
                    <a:pt x="282" y="44"/>
                  </a:lnTo>
                  <a:lnTo>
                    <a:pt x="274" y="50"/>
                  </a:lnTo>
                  <a:lnTo>
                    <a:pt x="268" y="61"/>
                  </a:lnTo>
                  <a:lnTo>
                    <a:pt x="257" y="67"/>
                  </a:lnTo>
                  <a:lnTo>
                    <a:pt x="246" y="73"/>
                  </a:lnTo>
                  <a:lnTo>
                    <a:pt x="239" y="81"/>
                  </a:lnTo>
                  <a:lnTo>
                    <a:pt x="225" y="83"/>
                  </a:lnTo>
                  <a:lnTo>
                    <a:pt x="212" y="79"/>
                  </a:lnTo>
                  <a:lnTo>
                    <a:pt x="200" y="81"/>
                  </a:lnTo>
                  <a:lnTo>
                    <a:pt x="186" y="85"/>
                  </a:lnTo>
                  <a:lnTo>
                    <a:pt x="176" y="92"/>
                  </a:lnTo>
                  <a:lnTo>
                    <a:pt x="168" y="102"/>
                  </a:lnTo>
                  <a:lnTo>
                    <a:pt x="157" y="110"/>
                  </a:lnTo>
                  <a:lnTo>
                    <a:pt x="153" y="117"/>
                  </a:lnTo>
                  <a:lnTo>
                    <a:pt x="152" y="129"/>
                  </a:lnTo>
                  <a:lnTo>
                    <a:pt x="157" y="144"/>
                  </a:lnTo>
                  <a:lnTo>
                    <a:pt x="152" y="156"/>
                  </a:lnTo>
                  <a:lnTo>
                    <a:pt x="142" y="163"/>
                  </a:lnTo>
                  <a:lnTo>
                    <a:pt x="126" y="166"/>
                  </a:lnTo>
                  <a:lnTo>
                    <a:pt x="109" y="172"/>
                  </a:lnTo>
                  <a:lnTo>
                    <a:pt x="92" y="176"/>
                  </a:lnTo>
                  <a:lnTo>
                    <a:pt x="79" y="182"/>
                  </a:lnTo>
                  <a:lnTo>
                    <a:pt x="65" y="185"/>
                  </a:lnTo>
                  <a:lnTo>
                    <a:pt x="54" y="182"/>
                  </a:lnTo>
                  <a:lnTo>
                    <a:pt x="43" y="176"/>
                  </a:lnTo>
                  <a:lnTo>
                    <a:pt x="31" y="179"/>
                  </a:lnTo>
                  <a:lnTo>
                    <a:pt x="24" y="188"/>
                  </a:lnTo>
                  <a:lnTo>
                    <a:pt x="21" y="202"/>
                  </a:lnTo>
                  <a:lnTo>
                    <a:pt x="28" y="214"/>
                  </a:lnTo>
                  <a:lnTo>
                    <a:pt x="39" y="224"/>
                  </a:lnTo>
                  <a:lnTo>
                    <a:pt x="45" y="236"/>
                  </a:lnTo>
                  <a:lnTo>
                    <a:pt x="46" y="247"/>
                  </a:lnTo>
                  <a:lnTo>
                    <a:pt x="58" y="252"/>
                  </a:lnTo>
                  <a:lnTo>
                    <a:pt x="68" y="262"/>
                  </a:lnTo>
                  <a:lnTo>
                    <a:pt x="69" y="277"/>
                  </a:lnTo>
                  <a:lnTo>
                    <a:pt x="63" y="292"/>
                  </a:lnTo>
                  <a:lnTo>
                    <a:pt x="60" y="308"/>
                  </a:lnTo>
                  <a:lnTo>
                    <a:pt x="54" y="324"/>
                  </a:lnTo>
                  <a:lnTo>
                    <a:pt x="47" y="337"/>
                  </a:lnTo>
                  <a:lnTo>
                    <a:pt x="40" y="352"/>
                  </a:lnTo>
                  <a:lnTo>
                    <a:pt x="31" y="366"/>
                  </a:lnTo>
                  <a:lnTo>
                    <a:pt x="19" y="375"/>
                  </a:lnTo>
                  <a:lnTo>
                    <a:pt x="10" y="388"/>
                  </a:lnTo>
                  <a:lnTo>
                    <a:pt x="8" y="400"/>
                  </a:lnTo>
                  <a:lnTo>
                    <a:pt x="13" y="417"/>
                  </a:lnTo>
                  <a:lnTo>
                    <a:pt x="9" y="430"/>
                  </a:lnTo>
                  <a:lnTo>
                    <a:pt x="4" y="443"/>
                  </a:lnTo>
                  <a:lnTo>
                    <a:pt x="0" y="460"/>
                  </a:lnTo>
                  <a:lnTo>
                    <a:pt x="2" y="474"/>
                  </a:lnTo>
                  <a:lnTo>
                    <a:pt x="6" y="488"/>
                  </a:lnTo>
                  <a:lnTo>
                    <a:pt x="15" y="495"/>
                  </a:lnTo>
                  <a:lnTo>
                    <a:pt x="25" y="504"/>
                  </a:lnTo>
                  <a:lnTo>
                    <a:pt x="31" y="515"/>
                  </a:lnTo>
                  <a:lnTo>
                    <a:pt x="37" y="528"/>
                  </a:lnTo>
                  <a:lnTo>
                    <a:pt x="36" y="540"/>
                  </a:lnTo>
                  <a:lnTo>
                    <a:pt x="35" y="553"/>
                  </a:lnTo>
                  <a:lnTo>
                    <a:pt x="47" y="560"/>
                  </a:lnTo>
                  <a:lnTo>
                    <a:pt x="57" y="568"/>
                  </a:lnTo>
                  <a:lnTo>
                    <a:pt x="57" y="579"/>
                  </a:lnTo>
                  <a:lnTo>
                    <a:pt x="60" y="594"/>
                  </a:lnTo>
                  <a:lnTo>
                    <a:pt x="74" y="604"/>
                  </a:lnTo>
                  <a:lnTo>
                    <a:pt x="82" y="608"/>
                  </a:lnTo>
                  <a:lnTo>
                    <a:pt x="90" y="604"/>
                  </a:lnTo>
                  <a:lnTo>
                    <a:pt x="93" y="594"/>
                  </a:lnTo>
                  <a:lnTo>
                    <a:pt x="102" y="590"/>
                  </a:lnTo>
                  <a:lnTo>
                    <a:pt x="112" y="593"/>
                  </a:lnTo>
                  <a:lnTo>
                    <a:pt x="113" y="583"/>
                  </a:lnTo>
                  <a:lnTo>
                    <a:pt x="117" y="574"/>
                  </a:lnTo>
                  <a:lnTo>
                    <a:pt x="126" y="571"/>
                  </a:lnTo>
                  <a:lnTo>
                    <a:pt x="140" y="567"/>
                  </a:lnTo>
                  <a:lnTo>
                    <a:pt x="151" y="561"/>
                  </a:lnTo>
                  <a:lnTo>
                    <a:pt x="163" y="553"/>
                  </a:lnTo>
                  <a:lnTo>
                    <a:pt x="173" y="549"/>
                  </a:lnTo>
                  <a:lnTo>
                    <a:pt x="180" y="540"/>
                  </a:lnTo>
                  <a:lnTo>
                    <a:pt x="190" y="531"/>
                  </a:lnTo>
                  <a:lnTo>
                    <a:pt x="201" y="527"/>
                  </a:lnTo>
                  <a:lnTo>
                    <a:pt x="213" y="525"/>
                  </a:lnTo>
                  <a:lnTo>
                    <a:pt x="224" y="522"/>
                  </a:lnTo>
                  <a:lnTo>
                    <a:pt x="236" y="525"/>
                  </a:lnTo>
                  <a:lnTo>
                    <a:pt x="247" y="523"/>
                  </a:lnTo>
                  <a:lnTo>
                    <a:pt x="257" y="517"/>
                  </a:lnTo>
                  <a:lnTo>
                    <a:pt x="265" y="508"/>
                  </a:lnTo>
                  <a:lnTo>
                    <a:pt x="275" y="501"/>
                  </a:lnTo>
                  <a:lnTo>
                    <a:pt x="286" y="497"/>
                  </a:lnTo>
                  <a:lnTo>
                    <a:pt x="292" y="489"/>
                  </a:lnTo>
                  <a:lnTo>
                    <a:pt x="296" y="478"/>
                  </a:lnTo>
                  <a:lnTo>
                    <a:pt x="304" y="470"/>
                  </a:lnTo>
                  <a:lnTo>
                    <a:pt x="308" y="458"/>
                  </a:lnTo>
                  <a:lnTo>
                    <a:pt x="309" y="446"/>
                  </a:lnTo>
                  <a:lnTo>
                    <a:pt x="315" y="441"/>
                  </a:lnTo>
                  <a:lnTo>
                    <a:pt x="324" y="448"/>
                  </a:lnTo>
                  <a:lnTo>
                    <a:pt x="331" y="458"/>
                  </a:lnTo>
                  <a:lnTo>
                    <a:pt x="337" y="468"/>
                  </a:lnTo>
                  <a:lnTo>
                    <a:pt x="342" y="485"/>
                  </a:lnTo>
                  <a:lnTo>
                    <a:pt x="352" y="496"/>
                  </a:lnTo>
                  <a:lnTo>
                    <a:pt x="361" y="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25"/>
          <p:cNvGrpSpPr>
            <a:grpSpLocks noChangeAspect="1"/>
          </p:cNvGrpSpPr>
          <p:nvPr/>
        </p:nvGrpSpPr>
        <p:grpSpPr bwMode="auto">
          <a:xfrm>
            <a:off x="4833397" y="1924989"/>
            <a:ext cx="3510593" cy="3026621"/>
            <a:chOff x="3806" y="1474"/>
            <a:chExt cx="1258" cy="1244"/>
          </a:xfrm>
          <a:solidFill>
            <a:schemeClr val="accent1"/>
          </a:solidFill>
        </p:grpSpPr>
        <p:sp>
          <p:nvSpPr>
            <p:cNvPr id="52" name="Freeform 26"/>
            <p:cNvSpPr>
              <a:spLocks noChangeAspect="1"/>
            </p:cNvSpPr>
            <p:nvPr/>
          </p:nvSpPr>
          <p:spPr bwMode="auto">
            <a:xfrm>
              <a:off x="4404" y="1474"/>
              <a:ext cx="108" cy="105"/>
            </a:xfrm>
            <a:custGeom>
              <a:avLst/>
              <a:gdLst>
                <a:gd name="T0" fmla="*/ 0 w 108"/>
                <a:gd name="T1" fmla="*/ 54 h 105"/>
                <a:gd name="T2" fmla="*/ 9 w 108"/>
                <a:gd name="T3" fmla="*/ 47 h 105"/>
                <a:gd name="T4" fmla="*/ 13 w 108"/>
                <a:gd name="T5" fmla="*/ 37 h 105"/>
                <a:gd name="T6" fmla="*/ 25 w 108"/>
                <a:gd name="T7" fmla="*/ 34 h 105"/>
                <a:gd name="T8" fmla="*/ 32 w 108"/>
                <a:gd name="T9" fmla="*/ 27 h 105"/>
                <a:gd name="T10" fmla="*/ 42 w 108"/>
                <a:gd name="T11" fmla="*/ 17 h 105"/>
                <a:gd name="T12" fmla="*/ 58 w 108"/>
                <a:gd name="T13" fmla="*/ 14 h 105"/>
                <a:gd name="T14" fmla="*/ 64 w 108"/>
                <a:gd name="T15" fmla="*/ 5 h 105"/>
                <a:gd name="T16" fmla="*/ 74 w 108"/>
                <a:gd name="T17" fmla="*/ 0 h 105"/>
                <a:gd name="T18" fmla="*/ 78 w 108"/>
                <a:gd name="T19" fmla="*/ 6 h 105"/>
                <a:gd name="T20" fmla="*/ 80 w 108"/>
                <a:gd name="T21" fmla="*/ 19 h 105"/>
                <a:gd name="T22" fmla="*/ 86 w 108"/>
                <a:gd name="T23" fmla="*/ 26 h 105"/>
                <a:gd name="T24" fmla="*/ 94 w 108"/>
                <a:gd name="T25" fmla="*/ 34 h 105"/>
                <a:gd name="T26" fmla="*/ 91 w 108"/>
                <a:gd name="T27" fmla="*/ 48 h 105"/>
                <a:gd name="T28" fmla="*/ 92 w 108"/>
                <a:gd name="T29" fmla="*/ 66 h 105"/>
                <a:gd name="T30" fmla="*/ 94 w 108"/>
                <a:gd name="T31" fmla="*/ 77 h 105"/>
                <a:gd name="T32" fmla="*/ 104 w 108"/>
                <a:gd name="T33" fmla="*/ 85 h 105"/>
                <a:gd name="T34" fmla="*/ 108 w 108"/>
                <a:gd name="T35" fmla="*/ 101 h 105"/>
                <a:gd name="T36" fmla="*/ 97 w 108"/>
                <a:gd name="T37" fmla="*/ 105 h 105"/>
                <a:gd name="T38" fmla="*/ 85 w 108"/>
                <a:gd name="T39" fmla="*/ 105 h 105"/>
                <a:gd name="T40" fmla="*/ 81 w 108"/>
                <a:gd name="T41" fmla="*/ 102 h 105"/>
                <a:gd name="T42" fmla="*/ 76 w 108"/>
                <a:gd name="T43" fmla="*/ 98 h 105"/>
                <a:gd name="T44" fmla="*/ 70 w 108"/>
                <a:gd name="T45" fmla="*/ 93 h 105"/>
                <a:gd name="T46" fmla="*/ 66 w 108"/>
                <a:gd name="T47" fmla="*/ 94 h 105"/>
                <a:gd name="T48" fmla="*/ 61 w 108"/>
                <a:gd name="T49" fmla="*/ 94 h 105"/>
                <a:gd name="T50" fmla="*/ 57 w 108"/>
                <a:gd name="T51" fmla="*/ 97 h 105"/>
                <a:gd name="T52" fmla="*/ 52 w 108"/>
                <a:gd name="T53" fmla="*/ 100 h 105"/>
                <a:gd name="T54" fmla="*/ 46 w 108"/>
                <a:gd name="T55" fmla="*/ 102 h 105"/>
                <a:gd name="T56" fmla="*/ 39 w 108"/>
                <a:gd name="T57" fmla="*/ 104 h 105"/>
                <a:gd name="T58" fmla="*/ 35 w 108"/>
                <a:gd name="T59" fmla="*/ 102 h 105"/>
                <a:gd name="T60" fmla="*/ 29 w 108"/>
                <a:gd name="T61" fmla="*/ 100 h 105"/>
                <a:gd name="T62" fmla="*/ 25 w 108"/>
                <a:gd name="T63" fmla="*/ 98 h 105"/>
                <a:gd name="T64" fmla="*/ 20 w 108"/>
                <a:gd name="T65" fmla="*/ 93 h 105"/>
                <a:gd name="T66" fmla="*/ 18 w 108"/>
                <a:gd name="T67" fmla="*/ 88 h 105"/>
                <a:gd name="T68" fmla="*/ 15 w 108"/>
                <a:gd name="T69" fmla="*/ 82 h 105"/>
                <a:gd name="T70" fmla="*/ 13 w 108"/>
                <a:gd name="T71" fmla="*/ 74 h 105"/>
                <a:gd name="T72" fmla="*/ 11 w 108"/>
                <a:gd name="T73" fmla="*/ 67 h 105"/>
                <a:gd name="T74" fmla="*/ 8 w 108"/>
                <a:gd name="T75" fmla="*/ 64 h 105"/>
                <a:gd name="T76" fmla="*/ 3 w 108"/>
                <a:gd name="T77" fmla="*/ 61 h 105"/>
                <a:gd name="T78" fmla="*/ 2 w 108"/>
                <a:gd name="T79" fmla="*/ 58 h 105"/>
                <a:gd name="T80" fmla="*/ 0 w 108"/>
                <a:gd name="T81" fmla="*/ 54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105"/>
                <a:gd name="T125" fmla="*/ 108 w 108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105">
                  <a:moveTo>
                    <a:pt x="0" y="54"/>
                  </a:moveTo>
                  <a:lnTo>
                    <a:pt x="9" y="47"/>
                  </a:lnTo>
                  <a:lnTo>
                    <a:pt x="13" y="37"/>
                  </a:lnTo>
                  <a:lnTo>
                    <a:pt x="25" y="34"/>
                  </a:lnTo>
                  <a:lnTo>
                    <a:pt x="32" y="27"/>
                  </a:lnTo>
                  <a:lnTo>
                    <a:pt x="42" y="17"/>
                  </a:lnTo>
                  <a:lnTo>
                    <a:pt x="58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78" y="6"/>
                  </a:lnTo>
                  <a:lnTo>
                    <a:pt x="80" y="19"/>
                  </a:lnTo>
                  <a:lnTo>
                    <a:pt x="86" y="26"/>
                  </a:lnTo>
                  <a:lnTo>
                    <a:pt x="94" y="34"/>
                  </a:lnTo>
                  <a:lnTo>
                    <a:pt x="91" y="48"/>
                  </a:lnTo>
                  <a:lnTo>
                    <a:pt x="92" y="66"/>
                  </a:lnTo>
                  <a:lnTo>
                    <a:pt x="94" y="77"/>
                  </a:lnTo>
                  <a:lnTo>
                    <a:pt x="104" y="85"/>
                  </a:lnTo>
                  <a:lnTo>
                    <a:pt x="108" y="101"/>
                  </a:lnTo>
                  <a:lnTo>
                    <a:pt x="97" y="105"/>
                  </a:lnTo>
                  <a:lnTo>
                    <a:pt x="85" y="105"/>
                  </a:lnTo>
                  <a:lnTo>
                    <a:pt x="81" y="102"/>
                  </a:lnTo>
                  <a:lnTo>
                    <a:pt x="76" y="98"/>
                  </a:lnTo>
                  <a:lnTo>
                    <a:pt x="70" y="93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46" y="102"/>
                  </a:lnTo>
                  <a:lnTo>
                    <a:pt x="39" y="104"/>
                  </a:lnTo>
                  <a:lnTo>
                    <a:pt x="35" y="102"/>
                  </a:lnTo>
                  <a:lnTo>
                    <a:pt x="29" y="100"/>
                  </a:lnTo>
                  <a:lnTo>
                    <a:pt x="25" y="98"/>
                  </a:lnTo>
                  <a:lnTo>
                    <a:pt x="20" y="93"/>
                  </a:lnTo>
                  <a:lnTo>
                    <a:pt x="18" y="88"/>
                  </a:lnTo>
                  <a:lnTo>
                    <a:pt x="15" y="82"/>
                  </a:lnTo>
                  <a:lnTo>
                    <a:pt x="13" y="74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27"/>
            <p:cNvSpPr>
              <a:spLocks noChangeAspect="1"/>
            </p:cNvSpPr>
            <p:nvPr/>
          </p:nvSpPr>
          <p:spPr bwMode="auto">
            <a:xfrm>
              <a:off x="4939" y="1770"/>
              <a:ext cx="125" cy="96"/>
            </a:xfrm>
            <a:custGeom>
              <a:avLst/>
              <a:gdLst>
                <a:gd name="T0" fmla="*/ 84 w 125"/>
                <a:gd name="T1" fmla="*/ 3 h 96"/>
                <a:gd name="T2" fmla="*/ 94 w 125"/>
                <a:gd name="T3" fmla="*/ 10 h 96"/>
                <a:gd name="T4" fmla="*/ 100 w 125"/>
                <a:gd name="T5" fmla="*/ 20 h 96"/>
                <a:gd name="T6" fmla="*/ 97 w 125"/>
                <a:gd name="T7" fmla="*/ 30 h 96"/>
                <a:gd name="T8" fmla="*/ 96 w 125"/>
                <a:gd name="T9" fmla="*/ 36 h 96"/>
                <a:gd name="T10" fmla="*/ 99 w 125"/>
                <a:gd name="T11" fmla="*/ 41 h 96"/>
                <a:gd name="T12" fmla="*/ 108 w 125"/>
                <a:gd name="T13" fmla="*/ 43 h 96"/>
                <a:gd name="T14" fmla="*/ 117 w 125"/>
                <a:gd name="T15" fmla="*/ 50 h 96"/>
                <a:gd name="T16" fmla="*/ 123 w 125"/>
                <a:gd name="T17" fmla="*/ 60 h 96"/>
                <a:gd name="T18" fmla="*/ 125 w 125"/>
                <a:gd name="T19" fmla="*/ 72 h 96"/>
                <a:gd name="T20" fmla="*/ 123 w 125"/>
                <a:gd name="T21" fmla="*/ 81 h 96"/>
                <a:gd name="T22" fmla="*/ 117 w 125"/>
                <a:gd name="T23" fmla="*/ 86 h 96"/>
                <a:gd name="T24" fmla="*/ 108 w 125"/>
                <a:gd name="T25" fmla="*/ 90 h 96"/>
                <a:gd name="T26" fmla="*/ 100 w 125"/>
                <a:gd name="T27" fmla="*/ 87 h 96"/>
                <a:gd name="T28" fmla="*/ 89 w 125"/>
                <a:gd name="T29" fmla="*/ 81 h 96"/>
                <a:gd name="T30" fmla="*/ 82 w 125"/>
                <a:gd name="T31" fmla="*/ 79 h 96"/>
                <a:gd name="T32" fmla="*/ 75 w 125"/>
                <a:gd name="T33" fmla="*/ 81 h 96"/>
                <a:gd name="T34" fmla="*/ 72 w 125"/>
                <a:gd name="T35" fmla="*/ 87 h 96"/>
                <a:gd name="T36" fmla="*/ 67 w 125"/>
                <a:gd name="T37" fmla="*/ 93 h 96"/>
                <a:gd name="T38" fmla="*/ 60 w 125"/>
                <a:gd name="T39" fmla="*/ 96 h 96"/>
                <a:gd name="T40" fmla="*/ 52 w 125"/>
                <a:gd name="T41" fmla="*/ 93 h 96"/>
                <a:gd name="T42" fmla="*/ 46 w 125"/>
                <a:gd name="T43" fmla="*/ 87 h 96"/>
                <a:gd name="T44" fmla="*/ 40 w 125"/>
                <a:gd name="T45" fmla="*/ 82 h 96"/>
                <a:gd name="T46" fmla="*/ 33 w 125"/>
                <a:gd name="T47" fmla="*/ 82 h 96"/>
                <a:gd name="T48" fmla="*/ 27 w 125"/>
                <a:gd name="T49" fmla="*/ 87 h 96"/>
                <a:gd name="T50" fmla="*/ 18 w 125"/>
                <a:gd name="T51" fmla="*/ 91 h 96"/>
                <a:gd name="T52" fmla="*/ 11 w 125"/>
                <a:gd name="T53" fmla="*/ 92 h 96"/>
                <a:gd name="T54" fmla="*/ 3 w 125"/>
                <a:gd name="T55" fmla="*/ 88 h 96"/>
                <a:gd name="T56" fmla="*/ 0 w 125"/>
                <a:gd name="T57" fmla="*/ 79 h 96"/>
                <a:gd name="T58" fmla="*/ 2 w 125"/>
                <a:gd name="T59" fmla="*/ 65 h 96"/>
                <a:gd name="T60" fmla="*/ 8 w 125"/>
                <a:gd name="T61" fmla="*/ 50 h 96"/>
                <a:gd name="T62" fmla="*/ 11 w 125"/>
                <a:gd name="T63" fmla="*/ 38 h 96"/>
                <a:gd name="T64" fmla="*/ 8 w 125"/>
                <a:gd name="T65" fmla="*/ 27 h 96"/>
                <a:gd name="T66" fmla="*/ 11 w 125"/>
                <a:gd name="T67" fmla="*/ 19 h 96"/>
                <a:gd name="T68" fmla="*/ 19 w 125"/>
                <a:gd name="T69" fmla="*/ 14 h 96"/>
                <a:gd name="T70" fmla="*/ 28 w 125"/>
                <a:gd name="T71" fmla="*/ 16 h 96"/>
                <a:gd name="T72" fmla="*/ 32 w 125"/>
                <a:gd name="T73" fmla="*/ 19 h 96"/>
                <a:gd name="T74" fmla="*/ 34 w 125"/>
                <a:gd name="T75" fmla="*/ 10 h 96"/>
                <a:gd name="T76" fmla="*/ 40 w 125"/>
                <a:gd name="T77" fmla="*/ 4 h 96"/>
                <a:gd name="T78" fmla="*/ 50 w 125"/>
                <a:gd name="T79" fmla="*/ 1 h 96"/>
                <a:gd name="T80" fmla="*/ 62 w 125"/>
                <a:gd name="T81" fmla="*/ 5 h 96"/>
                <a:gd name="T82" fmla="*/ 66 w 125"/>
                <a:gd name="T83" fmla="*/ 5 h 96"/>
                <a:gd name="T84" fmla="*/ 69 w 125"/>
                <a:gd name="T85" fmla="*/ 0 h 96"/>
                <a:gd name="T86" fmla="*/ 84 w 125"/>
                <a:gd name="T87" fmla="*/ 3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"/>
                <a:gd name="T133" fmla="*/ 0 h 96"/>
                <a:gd name="T134" fmla="*/ 125 w 125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" h="96">
                  <a:moveTo>
                    <a:pt x="84" y="3"/>
                  </a:moveTo>
                  <a:lnTo>
                    <a:pt x="94" y="10"/>
                  </a:lnTo>
                  <a:lnTo>
                    <a:pt x="100" y="20"/>
                  </a:lnTo>
                  <a:lnTo>
                    <a:pt x="97" y="30"/>
                  </a:lnTo>
                  <a:lnTo>
                    <a:pt x="96" y="36"/>
                  </a:lnTo>
                  <a:lnTo>
                    <a:pt x="99" y="41"/>
                  </a:lnTo>
                  <a:lnTo>
                    <a:pt x="108" y="43"/>
                  </a:lnTo>
                  <a:lnTo>
                    <a:pt x="117" y="50"/>
                  </a:lnTo>
                  <a:lnTo>
                    <a:pt x="123" y="60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17" y="86"/>
                  </a:lnTo>
                  <a:lnTo>
                    <a:pt x="108" y="90"/>
                  </a:lnTo>
                  <a:lnTo>
                    <a:pt x="100" y="87"/>
                  </a:lnTo>
                  <a:lnTo>
                    <a:pt x="89" y="81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3"/>
                  </a:lnTo>
                  <a:lnTo>
                    <a:pt x="46" y="87"/>
                  </a:lnTo>
                  <a:lnTo>
                    <a:pt x="40" y="82"/>
                  </a:lnTo>
                  <a:lnTo>
                    <a:pt x="33" y="82"/>
                  </a:lnTo>
                  <a:lnTo>
                    <a:pt x="27" y="87"/>
                  </a:lnTo>
                  <a:lnTo>
                    <a:pt x="18" y="91"/>
                  </a:lnTo>
                  <a:lnTo>
                    <a:pt x="11" y="92"/>
                  </a:lnTo>
                  <a:lnTo>
                    <a:pt x="3" y="88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8" y="50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11" y="1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2" y="19"/>
                  </a:lnTo>
                  <a:lnTo>
                    <a:pt x="34" y="10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9" y="0"/>
                  </a:lnTo>
                  <a:lnTo>
                    <a:pt x="84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8"/>
            <p:cNvSpPr>
              <a:spLocks noChangeAspect="1"/>
            </p:cNvSpPr>
            <p:nvPr/>
          </p:nvSpPr>
          <p:spPr bwMode="auto">
            <a:xfrm>
              <a:off x="3806" y="2578"/>
              <a:ext cx="170" cy="140"/>
            </a:xfrm>
            <a:custGeom>
              <a:avLst/>
              <a:gdLst>
                <a:gd name="T0" fmla="*/ 5 w 170"/>
                <a:gd name="T1" fmla="*/ 34 h 140"/>
                <a:gd name="T2" fmla="*/ 11 w 170"/>
                <a:gd name="T3" fmla="*/ 41 h 140"/>
                <a:gd name="T4" fmla="*/ 20 w 170"/>
                <a:gd name="T5" fmla="*/ 47 h 140"/>
                <a:gd name="T6" fmla="*/ 25 w 170"/>
                <a:gd name="T7" fmla="*/ 60 h 140"/>
                <a:gd name="T8" fmla="*/ 28 w 170"/>
                <a:gd name="T9" fmla="*/ 74 h 140"/>
                <a:gd name="T10" fmla="*/ 31 w 170"/>
                <a:gd name="T11" fmla="*/ 88 h 140"/>
                <a:gd name="T12" fmla="*/ 35 w 170"/>
                <a:gd name="T13" fmla="*/ 99 h 140"/>
                <a:gd name="T14" fmla="*/ 44 w 170"/>
                <a:gd name="T15" fmla="*/ 108 h 140"/>
                <a:gd name="T16" fmla="*/ 53 w 170"/>
                <a:gd name="T17" fmla="*/ 113 h 140"/>
                <a:gd name="T18" fmla="*/ 63 w 170"/>
                <a:gd name="T19" fmla="*/ 111 h 140"/>
                <a:gd name="T20" fmla="*/ 78 w 170"/>
                <a:gd name="T21" fmla="*/ 110 h 140"/>
                <a:gd name="T22" fmla="*/ 94 w 170"/>
                <a:gd name="T23" fmla="*/ 111 h 140"/>
                <a:gd name="T24" fmla="*/ 103 w 170"/>
                <a:gd name="T25" fmla="*/ 117 h 140"/>
                <a:gd name="T26" fmla="*/ 112 w 170"/>
                <a:gd name="T27" fmla="*/ 124 h 140"/>
                <a:gd name="T28" fmla="*/ 116 w 170"/>
                <a:gd name="T29" fmla="*/ 135 h 140"/>
                <a:gd name="T30" fmla="*/ 127 w 170"/>
                <a:gd name="T31" fmla="*/ 139 h 140"/>
                <a:gd name="T32" fmla="*/ 138 w 170"/>
                <a:gd name="T33" fmla="*/ 135 h 140"/>
                <a:gd name="T34" fmla="*/ 149 w 170"/>
                <a:gd name="T35" fmla="*/ 140 h 140"/>
                <a:gd name="T36" fmla="*/ 157 w 170"/>
                <a:gd name="T37" fmla="*/ 138 h 140"/>
                <a:gd name="T38" fmla="*/ 170 w 170"/>
                <a:gd name="T39" fmla="*/ 139 h 140"/>
                <a:gd name="T40" fmla="*/ 164 w 170"/>
                <a:gd name="T41" fmla="*/ 128 h 140"/>
                <a:gd name="T42" fmla="*/ 161 w 170"/>
                <a:gd name="T43" fmla="*/ 113 h 140"/>
                <a:gd name="T44" fmla="*/ 160 w 170"/>
                <a:gd name="T45" fmla="*/ 101 h 140"/>
                <a:gd name="T46" fmla="*/ 166 w 170"/>
                <a:gd name="T47" fmla="*/ 91 h 140"/>
                <a:gd name="T48" fmla="*/ 166 w 170"/>
                <a:gd name="T49" fmla="*/ 78 h 140"/>
                <a:gd name="T50" fmla="*/ 161 w 170"/>
                <a:gd name="T51" fmla="*/ 69 h 140"/>
                <a:gd name="T52" fmla="*/ 158 w 170"/>
                <a:gd name="T53" fmla="*/ 56 h 140"/>
                <a:gd name="T54" fmla="*/ 163 w 170"/>
                <a:gd name="T55" fmla="*/ 44 h 140"/>
                <a:gd name="T56" fmla="*/ 162 w 170"/>
                <a:gd name="T57" fmla="*/ 32 h 140"/>
                <a:gd name="T58" fmla="*/ 155 w 170"/>
                <a:gd name="T59" fmla="*/ 23 h 140"/>
                <a:gd name="T60" fmla="*/ 144 w 170"/>
                <a:gd name="T61" fmla="*/ 18 h 140"/>
                <a:gd name="T62" fmla="*/ 131 w 170"/>
                <a:gd name="T63" fmla="*/ 14 h 140"/>
                <a:gd name="T64" fmla="*/ 123 w 170"/>
                <a:gd name="T65" fmla="*/ 6 h 140"/>
                <a:gd name="T66" fmla="*/ 111 w 170"/>
                <a:gd name="T67" fmla="*/ 0 h 140"/>
                <a:gd name="T68" fmla="*/ 95 w 170"/>
                <a:gd name="T69" fmla="*/ 4 h 140"/>
                <a:gd name="T70" fmla="*/ 83 w 170"/>
                <a:gd name="T71" fmla="*/ 7 h 140"/>
                <a:gd name="T72" fmla="*/ 74 w 170"/>
                <a:gd name="T73" fmla="*/ 17 h 140"/>
                <a:gd name="T74" fmla="*/ 67 w 170"/>
                <a:gd name="T75" fmla="*/ 26 h 140"/>
                <a:gd name="T76" fmla="*/ 55 w 170"/>
                <a:gd name="T77" fmla="*/ 31 h 140"/>
                <a:gd name="T78" fmla="*/ 44 w 170"/>
                <a:gd name="T79" fmla="*/ 28 h 140"/>
                <a:gd name="T80" fmla="*/ 34 w 170"/>
                <a:gd name="T81" fmla="*/ 22 h 140"/>
                <a:gd name="T82" fmla="*/ 23 w 170"/>
                <a:gd name="T83" fmla="*/ 16 h 140"/>
                <a:gd name="T84" fmla="*/ 11 w 170"/>
                <a:gd name="T85" fmla="*/ 17 h 140"/>
                <a:gd name="T86" fmla="*/ 0 w 170"/>
                <a:gd name="T87" fmla="*/ 20 h 140"/>
                <a:gd name="T88" fmla="*/ 1 w 170"/>
                <a:gd name="T89" fmla="*/ 28 h 140"/>
                <a:gd name="T90" fmla="*/ 5 w 170"/>
                <a:gd name="T91" fmla="*/ 34 h 1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0"/>
                <a:gd name="T139" fmla="*/ 0 h 140"/>
                <a:gd name="T140" fmla="*/ 170 w 170"/>
                <a:gd name="T141" fmla="*/ 140 h 1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0" h="140">
                  <a:moveTo>
                    <a:pt x="5" y="34"/>
                  </a:moveTo>
                  <a:lnTo>
                    <a:pt x="11" y="41"/>
                  </a:lnTo>
                  <a:lnTo>
                    <a:pt x="20" y="47"/>
                  </a:lnTo>
                  <a:lnTo>
                    <a:pt x="25" y="60"/>
                  </a:lnTo>
                  <a:lnTo>
                    <a:pt x="28" y="74"/>
                  </a:lnTo>
                  <a:lnTo>
                    <a:pt x="31" y="88"/>
                  </a:lnTo>
                  <a:lnTo>
                    <a:pt x="35" y="99"/>
                  </a:lnTo>
                  <a:lnTo>
                    <a:pt x="44" y="108"/>
                  </a:lnTo>
                  <a:lnTo>
                    <a:pt x="53" y="113"/>
                  </a:lnTo>
                  <a:lnTo>
                    <a:pt x="63" y="111"/>
                  </a:lnTo>
                  <a:lnTo>
                    <a:pt x="78" y="110"/>
                  </a:lnTo>
                  <a:lnTo>
                    <a:pt x="94" y="111"/>
                  </a:lnTo>
                  <a:lnTo>
                    <a:pt x="103" y="117"/>
                  </a:lnTo>
                  <a:lnTo>
                    <a:pt x="112" y="124"/>
                  </a:lnTo>
                  <a:lnTo>
                    <a:pt x="116" y="135"/>
                  </a:lnTo>
                  <a:lnTo>
                    <a:pt x="127" y="139"/>
                  </a:lnTo>
                  <a:lnTo>
                    <a:pt x="138" y="135"/>
                  </a:lnTo>
                  <a:lnTo>
                    <a:pt x="149" y="140"/>
                  </a:lnTo>
                  <a:lnTo>
                    <a:pt x="157" y="138"/>
                  </a:lnTo>
                  <a:lnTo>
                    <a:pt x="170" y="139"/>
                  </a:lnTo>
                  <a:lnTo>
                    <a:pt x="164" y="128"/>
                  </a:lnTo>
                  <a:lnTo>
                    <a:pt x="161" y="113"/>
                  </a:lnTo>
                  <a:lnTo>
                    <a:pt x="160" y="101"/>
                  </a:lnTo>
                  <a:lnTo>
                    <a:pt x="166" y="91"/>
                  </a:lnTo>
                  <a:lnTo>
                    <a:pt x="166" y="78"/>
                  </a:lnTo>
                  <a:lnTo>
                    <a:pt x="161" y="69"/>
                  </a:lnTo>
                  <a:lnTo>
                    <a:pt x="158" y="56"/>
                  </a:lnTo>
                  <a:lnTo>
                    <a:pt x="163" y="44"/>
                  </a:lnTo>
                  <a:lnTo>
                    <a:pt x="162" y="32"/>
                  </a:lnTo>
                  <a:lnTo>
                    <a:pt x="155" y="23"/>
                  </a:lnTo>
                  <a:lnTo>
                    <a:pt x="144" y="18"/>
                  </a:lnTo>
                  <a:lnTo>
                    <a:pt x="131" y="14"/>
                  </a:lnTo>
                  <a:lnTo>
                    <a:pt x="123" y="6"/>
                  </a:lnTo>
                  <a:lnTo>
                    <a:pt x="111" y="0"/>
                  </a:lnTo>
                  <a:lnTo>
                    <a:pt x="95" y="4"/>
                  </a:lnTo>
                  <a:lnTo>
                    <a:pt x="83" y="7"/>
                  </a:lnTo>
                  <a:lnTo>
                    <a:pt x="74" y="17"/>
                  </a:lnTo>
                  <a:lnTo>
                    <a:pt x="67" y="26"/>
                  </a:lnTo>
                  <a:lnTo>
                    <a:pt x="55" y="31"/>
                  </a:lnTo>
                  <a:lnTo>
                    <a:pt x="44" y="28"/>
                  </a:lnTo>
                  <a:lnTo>
                    <a:pt x="34" y="22"/>
                  </a:lnTo>
                  <a:lnTo>
                    <a:pt x="23" y="16"/>
                  </a:lnTo>
                  <a:lnTo>
                    <a:pt x="11" y="17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" name="Oval 65"/>
          <p:cNvSpPr/>
          <p:nvPr/>
        </p:nvSpPr>
        <p:spPr>
          <a:xfrm>
            <a:off x="8109675" y="2697580"/>
            <a:ext cx="119925" cy="121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 Verbindung 56"/>
          <p:cNvCxnSpPr/>
          <p:nvPr/>
        </p:nvCxnSpPr>
        <p:spPr>
          <a:xfrm flipV="1">
            <a:off x="3259037" y="1741704"/>
            <a:ext cx="4208563" cy="92529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6" descr="B56_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691"/>
            <a:ext cx="3448050" cy="2278062"/>
          </a:xfrm>
          <a:prstGeom prst="rect">
            <a:avLst/>
          </a:prstGeom>
          <a:noFill/>
          <a:ln w="9525">
            <a:solidFill>
              <a:srgbClr val="E6E7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685800" y="2354366"/>
            <a:ext cx="3448050" cy="641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3600" rIns="36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bg1"/>
                </a:solidFill>
              </a:rPr>
              <a:t>Rostock: Max Planck Institute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Demographic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Research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23875" y="1676400"/>
            <a:ext cx="119925" cy="12182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85800" y="95691"/>
            <a:ext cx="3447257" cy="2900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/>
          <p:cNvSpPr/>
          <p:nvPr/>
        </p:nvSpPr>
        <p:spPr>
          <a:xfrm>
            <a:off x="685800" y="3505200"/>
            <a:ext cx="3447257" cy="29000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 Verbindung 59"/>
          <p:cNvCxnSpPr/>
          <p:nvPr/>
        </p:nvCxnSpPr>
        <p:spPr>
          <a:xfrm flipV="1">
            <a:off x="3886200" y="2761040"/>
            <a:ext cx="4241038" cy="249676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9" y="3504311"/>
            <a:ext cx="3420268" cy="2667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685800" y="5754469"/>
            <a:ext cx="344805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3600" rIns="36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dirty="0" smtClean="0">
                <a:solidFill>
                  <a:schemeClr val="bg1"/>
                </a:solidFill>
              </a:rPr>
              <a:t>Berlin: Hertie School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Governance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7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73" name="Group 89"/>
          <p:cNvGraphicFramePr>
            <a:graphicFrameLocks noGrp="1"/>
          </p:cNvGraphicFramePr>
          <p:nvPr/>
        </p:nvGraphicFramePr>
        <p:xfrm>
          <a:off x="990600" y="1905000"/>
          <a:ext cx="5038725" cy="3089328"/>
        </p:xfrm>
        <a:graphic>
          <a:graphicData uri="http://schemas.openxmlformats.org/drawingml/2006/table">
            <a:tbl>
              <a:tblPr/>
              <a:tblGrid>
                <a:gridCol w="1581150"/>
                <a:gridCol w="1019175"/>
                <a:gridCol w="1038225"/>
                <a:gridCol w="1400175"/>
              </a:tblGrid>
              <a:tr h="52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East Germany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Russian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Divorced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Widowed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8" name="Rectangle 1055"/>
          <p:cNvSpPr>
            <a:spLocks noChangeArrowheads="1"/>
          </p:cNvSpPr>
          <p:nvPr/>
        </p:nvSpPr>
        <p:spPr bwMode="auto">
          <a:xfrm>
            <a:off x="990600" y="1143000"/>
            <a:ext cx="2978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Marital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Status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of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Mothers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</a:t>
            </a:r>
          </a:p>
        </p:txBody>
      </p:sp>
      <p:sp>
        <p:nvSpPr>
          <p:cNvPr id="8249" name="Rectangle 71"/>
          <p:cNvSpPr>
            <a:spLocks noChangeArrowheads="1"/>
          </p:cNvSpPr>
          <p:nvPr/>
        </p:nvSpPr>
        <p:spPr bwMode="auto">
          <a:xfrm>
            <a:off x="1000125" y="5105400"/>
            <a:ext cx="551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 dirty="0">
                <a:latin typeface="Arial" charset="0"/>
              </a:rPr>
              <a:t>Note: The sample </a:t>
            </a:r>
            <a:r>
              <a:rPr lang="de-DE" sz="1000" dirty="0" err="1">
                <a:latin typeface="Arial" charset="0"/>
              </a:rPr>
              <a:t>includes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women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who</a:t>
            </a:r>
            <a:r>
              <a:rPr lang="de-DE" sz="1000" dirty="0">
                <a:latin typeface="Arial" charset="0"/>
              </a:rPr>
              <a:t> live </a:t>
            </a:r>
            <a:r>
              <a:rPr lang="de-DE" sz="1000" dirty="0" err="1">
                <a:latin typeface="Arial" charset="0"/>
              </a:rPr>
              <a:t>with</a:t>
            </a:r>
            <a:r>
              <a:rPr lang="de-DE" sz="1000" dirty="0">
                <a:latin typeface="Arial" charset="0"/>
              </a:rPr>
              <a:t> a </a:t>
            </a:r>
            <a:r>
              <a:rPr lang="de-DE" sz="1000" dirty="0" err="1">
                <a:latin typeface="Arial" charset="0"/>
              </a:rPr>
              <a:t>child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age</a:t>
            </a:r>
            <a:r>
              <a:rPr lang="de-DE" sz="1000" dirty="0">
                <a:latin typeface="Arial" charset="0"/>
              </a:rPr>
              <a:t> 16 </a:t>
            </a:r>
            <a:r>
              <a:rPr lang="de-DE" sz="1000" dirty="0" err="1">
                <a:latin typeface="Arial" charset="0"/>
              </a:rPr>
              <a:t>or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younger</a:t>
            </a:r>
            <a:r>
              <a:rPr lang="de-DE" sz="1000" dirty="0">
                <a:latin typeface="Arial" charset="0"/>
              </a:rPr>
              <a:t> in same </a:t>
            </a:r>
            <a:r>
              <a:rPr lang="de-DE" sz="1000" dirty="0" err="1">
                <a:latin typeface="Arial" charset="0"/>
              </a:rPr>
              <a:t>household</a:t>
            </a:r>
            <a:r>
              <a:rPr lang="de-DE" sz="1000" dirty="0">
                <a:latin typeface="Arial" charset="0"/>
              </a:rPr>
              <a:t>.</a:t>
            </a:r>
          </a:p>
          <a:p>
            <a:r>
              <a:rPr lang="de-DE" sz="1000" dirty="0">
                <a:latin typeface="Arial" charset="0"/>
              </a:rPr>
              <a:t>Source: GGS – </a:t>
            </a:r>
            <a:r>
              <a:rPr lang="de-DE" sz="1000" dirty="0" err="1">
                <a:latin typeface="Arial" charset="0"/>
              </a:rPr>
              <a:t>first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wave</a:t>
            </a:r>
            <a:endParaRPr lang="de-DE" sz="1000" dirty="0">
              <a:latin typeface="Arial" charset="0"/>
            </a:endParaRPr>
          </a:p>
        </p:txBody>
      </p:sp>
      <p:sp>
        <p:nvSpPr>
          <p:cNvPr id="144470" name="Rectangle 86"/>
          <p:cNvSpPr>
            <a:spLocks noChangeArrowheads="1"/>
          </p:cNvSpPr>
          <p:nvPr/>
        </p:nvSpPr>
        <p:spPr bwMode="auto">
          <a:xfrm>
            <a:off x="3581400" y="2438400"/>
            <a:ext cx="24384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029200" y="29718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029200" y="39624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Family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24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70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99" name="Group 119"/>
          <p:cNvGraphicFramePr>
            <a:graphicFrameLocks noGrp="1"/>
          </p:cNvGraphicFramePr>
          <p:nvPr/>
        </p:nvGraphicFramePr>
        <p:xfrm>
          <a:off x="730250" y="1905000"/>
          <a:ext cx="5038725" cy="3076628"/>
        </p:xfrm>
        <a:graphic>
          <a:graphicData uri="http://schemas.openxmlformats.org/drawingml/2006/table">
            <a:tbl>
              <a:tblPr/>
              <a:tblGrid>
                <a:gridCol w="1581150"/>
                <a:gridCol w="1019175"/>
                <a:gridCol w="1047750"/>
                <a:gridCol w="1390650"/>
              </a:tblGrid>
              <a:tr h="52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East Germany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Russian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Full-time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Part-time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Unemployed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2" name="Rectangle 1055"/>
          <p:cNvSpPr>
            <a:spLocks noChangeArrowheads="1"/>
          </p:cNvSpPr>
          <p:nvPr/>
        </p:nvSpPr>
        <p:spPr bwMode="auto">
          <a:xfrm>
            <a:off x="685800" y="1217612"/>
            <a:ext cx="36131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Employment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Status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of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Mothers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endParaRPr lang="de-DE" sz="12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7397" name="Rectangle 117"/>
          <p:cNvSpPr>
            <a:spLocks noChangeArrowheads="1"/>
          </p:cNvSpPr>
          <p:nvPr/>
        </p:nvSpPr>
        <p:spPr bwMode="auto">
          <a:xfrm>
            <a:off x="3352800" y="2438400"/>
            <a:ext cx="24384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75" name="Rectangle 120"/>
          <p:cNvSpPr>
            <a:spLocks noChangeArrowheads="1"/>
          </p:cNvSpPr>
          <p:nvPr/>
        </p:nvSpPr>
        <p:spPr bwMode="auto">
          <a:xfrm>
            <a:off x="739775" y="5257800"/>
            <a:ext cx="551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000" dirty="0">
                <a:latin typeface="Arial" charset="0"/>
              </a:rPr>
              <a:t>Note: The sample </a:t>
            </a:r>
            <a:r>
              <a:rPr lang="de-DE" sz="1000" dirty="0" err="1">
                <a:latin typeface="Arial" charset="0"/>
              </a:rPr>
              <a:t>includes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women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who</a:t>
            </a:r>
            <a:r>
              <a:rPr lang="de-DE" sz="1000" dirty="0">
                <a:latin typeface="Arial" charset="0"/>
              </a:rPr>
              <a:t> live </a:t>
            </a:r>
            <a:r>
              <a:rPr lang="de-DE" sz="1000" dirty="0" err="1">
                <a:latin typeface="Arial" charset="0"/>
              </a:rPr>
              <a:t>with</a:t>
            </a:r>
            <a:r>
              <a:rPr lang="de-DE" sz="1000" dirty="0">
                <a:latin typeface="Arial" charset="0"/>
              </a:rPr>
              <a:t> a </a:t>
            </a:r>
            <a:r>
              <a:rPr lang="de-DE" sz="1000" dirty="0" err="1">
                <a:latin typeface="Arial" charset="0"/>
              </a:rPr>
              <a:t>child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age</a:t>
            </a:r>
            <a:r>
              <a:rPr lang="de-DE" sz="1000" dirty="0">
                <a:latin typeface="Arial" charset="0"/>
              </a:rPr>
              <a:t> 16 </a:t>
            </a:r>
            <a:r>
              <a:rPr lang="de-DE" sz="1000" dirty="0" err="1">
                <a:latin typeface="Arial" charset="0"/>
              </a:rPr>
              <a:t>or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younger</a:t>
            </a:r>
            <a:r>
              <a:rPr lang="de-DE" sz="1000" dirty="0">
                <a:latin typeface="Arial" charset="0"/>
              </a:rPr>
              <a:t> in same </a:t>
            </a:r>
            <a:r>
              <a:rPr lang="de-DE" sz="1000" dirty="0" err="1">
                <a:latin typeface="Arial" charset="0"/>
              </a:rPr>
              <a:t>household</a:t>
            </a:r>
            <a:r>
              <a:rPr lang="de-DE" sz="1000" dirty="0">
                <a:latin typeface="Arial" charset="0"/>
              </a:rPr>
              <a:t>.</a:t>
            </a:r>
          </a:p>
          <a:p>
            <a:r>
              <a:rPr lang="de-DE" sz="1000" dirty="0">
                <a:latin typeface="Arial" charset="0"/>
              </a:rPr>
              <a:t>Source: GGS, </a:t>
            </a:r>
            <a:r>
              <a:rPr lang="de-DE" sz="1000" dirty="0" err="1">
                <a:latin typeface="Arial" charset="0"/>
              </a:rPr>
              <a:t>first</a:t>
            </a:r>
            <a:r>
              <a:rPr lang="de-DE" sz="1000" dirty="0">
                <a:latin typeface="Arial" charset="0"/>
              </a:rPr>
              <a:t> </a:t>
            </a:r>
            <a:r>
              <a:rPr lang="de-DE" sz="1000" dirty="0" err="1">
                <a:latin typeface="Arial" charset="0"/>
              </a:rPr>
              <a:t>wave</a:t>
            </a:r>
            <a:endParaRPr lang="de-DE" sz="1000" dirty="0">
              <a:latin typeface="Arial" charset="0"/>
            </a:endParaRPr>
          </a:p>
        </p:txBody>
      </p:sp>
      <p:sp>
        <p:nvSpPr>
          <p:cNvPr id="12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Family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0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sz="3200" b="1" dirty="0" err="1" smtClean="0">
                <a:solidFill>
                  <a:schemeClr val="bg1"/>
                </a:solidFill>
              </a:rPr>
              <a:t>Fertility</a:t>
            </a:r>
            <a:r>
              <a:rPr lang="de-DE" sz="3200" b="1" dirty="0" smtClean="0">
                <a:solidFill>
                  <a:schemeClr val="bg1"/>
                </a:solidFill>
              </a:rPr>
              <a:t> Dynamics </a:t>
            </a:r>
          </a:p>
          <a:p>
            <a:pPr algn="ctr" eaLnBrk="0" hangingPunct="0"/>
            <a:r>
              <a:rPr lang="de-DE" sz="3200" b="1" dirty="0" err="1" smtClean="0">
                <a:solidFill>
                  <a:schemeClr val="bg1"/>
                </a:solidFill>
              </a:rPr>
              <a:t>by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Parity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57"/>
          <p:cNvSpPr>
            <a:spLocks noChangeShapeType="1"/>
          </p:cNvSpPr>
          <p:nvPr/>
        </p:nvSpPr>
        <p:spPr bwMode="auto">
          <a:xfrm>
            <a:off x="920750" y="3673475"/>
            <a:ext cx="3429000" cy="6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1055"/>
          <p:cNvSpPr>
            <a:spLocks noChangeArrowheads="1"/>
          </p:cNvSpPr>
          <p:nvPr/>
        </p:nvSpPr>
        <p:spPr bwMode="auto">
          <a:xfrm>
            <a:off x="622300" y="1038225"/>
            <a:ext cx="3892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>
                <a:solidFill>
                  <a:srgbClr val="003366"/>
                </a:solidFill>
                <a:latin typeface="Arial" charset="0"/>
              </a:rPr>
              <a:t>Share of Childless Women by Age</a:t>
            </a:r>
          </a:p>
          <a:p>
            <a:r>
              <a:rPr lang="de-DE" sz="1200">
                <a:solidFill>
                  <a:srgbClr val="003366"/>
                </a:solidFill>
                <a:latin typeface="Arial" charset="0"/>
              </a:rPr>
              <a:t>(Estimates from Kaplan-Meier Survival Function</a:t>
            </a:r>
            <a:r>
              <a:rPr lang="de-DE" sz="1200" b="1">
                <a:solidFill>
                  <a:srgbClr val="003366"/>
                </a:solidFill>
                <a:latin typeface="Arial" charset="0"/>
              </a:rPr>
              <a:t>)</a:t>
            </a:r>
          </a:p>
        </p:txBody>
      </p:sp>
      <p:sp>
        <p:nvSpPr>
          <p:cNvPr id="14343" name="Rectangle 96"/>
          <p:cNvSpPr>
            <a:spLocks noChangeArrowheads="1"/>
          </p:cNvSpPr>
          <p:nvPr/>
        </p:nvSpPr>
        <p:spPr bwMode="auto">
          <a:xfrm>
            <a:off x="931863" y="1939925"/>
            <a:ext cx="342741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4" name="Rectangle 97"/>
          <p:cNvSpPr>
            <a:spLocks noChangeArrowheads="1"/>
          </p:cNvSpPr>
          <p:nvPr/>
        </p:nvSpPr>
        <p:spPr bwMode="auto">
          <a:xfrm>
            <a:off x="931863" y="1939925"/>
            <a:ext cx="3427412" cy="347980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5" name="Line 98"/>
          <p:cNvSpPr>
            <a:spLocks noChangeShapeType="1"/>
          </p:cNvSpPr>
          <p:nvPr/>
        </p:nvSpPr>
        <p:spPr bwMode="auto">
          <a:xfrm>
            <a:off x="931863" y="1939925"/>
            <a:ext cx="0" cy="3479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99"/>
          <p:cNvSpPr>
            <a:spLocks noChangeShapeType="1"/>
          </p:cNvSpPr>
          <p:nvPr/>
        </p:nvSpPr>
        <p:spPr bwMode="auto">
          <a:xfrm>
            <a:off x="885825" y="5419725"/>
            <a:ext cx="460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00"/>
          <p:cNvSpPr>
            <a:spLocks noChangeShapeType="1"/>
          </p:cNvSpPr>
          <p:nvPr/>
        </p:nvSpPr>
        <p:spPr bwMode="auto">
          <a:xfrm>
            <a:off x="885825" y="4551363"/>
            <a:ext cx="460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01"/>
          <p:cNvSpPr>
            <a:spLocks noChangeShapeType="1"/>
          </p:cNvSpPr>
          <p:nvPr/>
        </p:nvSpPr>
        <p:spPr bwMode="auto">
          <a:xfrm>
            <a:off x="885825" y="3683000"/>
            <a:ext cx="460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02"/>
          <p:cNvSpPr>
            <a:spLocks noChangeShapeType="1"/>
          </p:cNvSpPr>
          <p:nvPr/>
        </p:nvSpPr>
        <p:spPr bwMode="auto">
          <a:xfrm>
            <a:off x="885825" y="2808288"/>
            <a:ext cx="460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03"/>
          <p:cNvSpPr>
            <a:spLocks noChangeShapeType="1"/>
          </p:cNvSpPr>
          <p:nvPr/>
        </p:nvSpPr>
        <p:spPr bwMode="auto">
          <a:xfrm>
            <a:off x="885825" y="1939925"/>
            <a:ext cx="460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04"/>
          <p:cNvSpPr>
            <a:spLocks noChangeShapeType="1"/>
          </p:cNvSpPr>
          <p:nvPr/>
        </p:nvSpPr>
        <p:spPr bwMode="auto">
          <a:xfrm>
            <a:off x="931863" y="5419725"/>
            <a:ext cx="34274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05"/>
          <p:cNvSpPr>
            <a:spLocks noChangeShapeType="1"/>
          </p:cNvSpPr>
          <p:nvPr/>
        </p:nvSpPr>
        <p:spPr bwMode="auto">
          <a:xfrm flipV="1">
            <a:off x="931863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06"/>
          <p:cNvSpPr>
            <a:spLocks noChangeShapeType="1"/>
          </p:cNvSpPr>
          <p:nvPr/>
        </p:nvSpPr>
        <p:spPr bwMode="auto">
          <a:xfrm flipV="1">
            <a:off x="1182688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07"/>
          <p:cNvSpPr>
            <a:spLocks noChangeShapeType="1"/>
          </p:cNvSpPr>
          <p:nvPr/>
        </p:nvSpPr>
        <p:spPr bwMode="auto">
          <a:xfrm flipV="1">
            <a:off x="1439863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08"/>
          <p:cNvSpPr>
            <a:spLocks noChangeShapeType="1"/>
          </p:cNvSpPr>
          <p:nvPr/>
        </p:nvSpPr>
        <p:spPr bwMode="auto">
          <a:xfrm flipV="1">
            <a:off x="1697038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109"/>
          <p:cNvSpPr>
            <a:spLocks noChangeShapeType="1"/>
          </p:cNvSpPr>
          <p:nvPr/>
        </p:nvSpPr>
        <p:spPr bwMode="auto">
          <a:xfrm flipV="1">
            <a:off x="1946275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110"/>
          <p:cNvSpPr>
            <a:spLocks noChangeShapeType="1"/>
          </p:cNvSpPr>
          <p:nvPr/>
        </p:nvSpPr>
        <p:spPr bwMode="auto">
          <a:xfrm flipV="1">
            <a:off x="2203450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111"/>
          <p:cNvSpPr>
            <a:spLocks noChangeShapeType="1"/>
          </p:cNvSpPr>
          <p:nvPr/>
        </p:nvSpPr>
        <p:spPr bwMode="auto">
          <a:xfrm flipV="1">
            <a:off x="2452688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112"/>
          <p:cNvSpPr>
            <a:spLocks noChangeShapeType="1"/>
          </p:cNvSpPr>
          <p:nvPr/>
        </p:nvSpPr>
        <p:spPr bwMode="auto">
          <a:xfrm flipV="1">
            <a:off x="2709863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113"/>
          <p:cNvSpPr>
            <a:spLocks noChangeShapeType="1"/>
          </p:cNvSpPr>
          <p:nvPr/>
        </p:nvSpPr>
        <p:spPr bwMode="auto">
          <a:xfrm flipV="1">
            <a:off x="2967038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114"/>
          <p:cNvSpPr>
            <a:spLocks noChangeShapeType="1"/>
          </p:cNvSpPr>
          <p:nvPr/>
        </p:nvSpPr>
        <p:spPr bwMode="auto">
          <a:xfrm flipV="1">
            <a:off x="3216275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115"/>
          <p:cNvSpPr>
            <a:spLocks noChangeShapeType="1"/>
          </p:cNvSpPr>
          <p:nvPr/>
        </p:nvSpPr>
        <p:spPr bwMode="auto">
          <a:xfrm flipV="1">
            <a:off x="3473450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116"/>
          <p:cNvSpPr>
            <a:spLocks noChangeShapeType="1"/>
          </p:cNvSpPr>
          <p:nvPr/>
        </p:nvSpPr>
        <p:spPr bwMode="auto">
          <a:xfrm flipV="1">
            <a:off x="3724275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117"/>
          <p:cNvSpPr>
            <a:spLocks noChangeShapeType="1"/>
          </p:cNvSpPr>
          <p:nvPr/>
        </p:nvSpPr>
        <p:spPr bwMode="auto">
          <a:xfrm flipV="1">
            <a:off x="3981450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118"/>
          <p:cNvSpPr>
            <a:spLocks noChangeShapeType="1"/>
          </p:cNvSpPr>
          <p:nvPr/>
        </p:nvSpPr>
        <p:spPr bwMode="auto">
          <a:xfrm flipV="1">
            <a:off x="4237038" y="54197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Freeform 120"/>
          <p:cNvSpPr>
            <a:spLocks/>
          </p:cNvSpPr>
          <p:nvPr/>
        </p:nvSpPr>
        <p:spPr bwMode="auto">
          <a:xfrm>
            <a:off x="931863" y="1939925"/>
            <a:ext cx="3427412" cy="3282950"/>
          </a:xfrm>
          <a:custGeom>
            <a:avLst/>
            <a:gdLst>
              <a:gd name="T0" fmla="*/ 0 w 507"/>
              <a:gd name="T1" fmla="*/ 0 h 518"/>
              <a:gd name="T2" fmla="*/ 2147483647 w 507"/>
              <a:gd name="T3" fmla="*/ 2147483647 h 518"/>
              <a:gd name="T4" fmla="*/ 2147483647 w 507"/>
              <a:gd name="T5" fmla="*/ 2147483647 h 518"/>
              <a:gd name="T6" fmla="*/ 2147483647 w 507"/>
              <a:gd name="T7" fmla="*/ 2147483647 h 518"/>
              <a:gd name="T8" fmla="*/ 2147483647 w 507"/>
              <a:gd name="T9" fmla="*/ 2147483647 h 518"/>
              <a:gd name="T10" fmla="*/ 2147483647 w 507"/>
              <a:gd name="T11" fmla="*/ 2147483647 h 518"/>
              <a:gd name="T12" fmla="*/ 2147483647 w 507"/>
              <a:gd name="T13" fmla="*/ 2147483647 h 518"/>
              <a:gd name="T14" fmla="*/ 2147483647 w 507"/>
              <a:gd name="T15" fmla="*/ 2147483647 h 518"/>
              <a:gd name="T16" fmla="*/ 2147483647 w 507"/>
              <a:gd name="T17" fmla="*/ 2147483647 h 518"/>
              <a:gd name="T18" fmla="*/ 2147483647 w 507"/>
              <a:gd name="T19" fmla="*/ 2147483647 h 518"/>
              <a:gd name="T20" fmla="*/ 2147483647 w 507"/>
              <a:gd name="T21" fmla="*/ 2147483647 h 518"/>
              <a:gd name="T22" fmla="*/ 2147483647 w 507"/>
              <a:gd name="T23" fmla="*/ 2147483647 h 518"/>
              <a:gd name="T24" fmla="*/ 2147483647 w 507"/>
              <a:gd name="T25" fmla="*/ 2147483647 h 518"/>
              <a:gd name="T26" fmla="*/ 2147483647 w 507"/>
              <a:gd name="T27" fmla="*/ 2147483647 h 518"/>
              <a:gd name="T28" fmla="*/ 2147483647 w 507"/>
              <a:gd name="T29" fmla="*/ 2147483647 h 518"/>
              <a:gd name="T30" fmla="*/ 2147483647 w 507"/>
              <a:gd name="T31" fmla="*/ 2147483647 h 518"/>
              <a:gd name="T32" fmla="*/ 2147483647 w 507"/>
              <a:gd name="T33" fmla="*/ 2147483647 h 518"/>
              <a:gd name="T34" fmla="*/ 2147483647 w 507"/>
              <a:gd name="T35" fmla="*/ 2147483647 h 518"/>
              <a:gd name="T36" fmla="*/ 2147483647 w 507"/>
              <a:gd name="T37" fmla="*/ 2147483647 h 518"/>
              <a:gd name="T38" fmla="*/ 2147483647 w 507"/>
              <a:gd name="T39" fmla="*/ 2147483647 h 518"/>
              <a:gd name="T40" fmla="*/ 2147483647 w 507"/>
              <a:gd name="T41" fmla="*/ 2147483647 h 518"/>
              <a:gd name="T42" fmla="*/ 2147483647 w 507"/>
              <a:gd name="T43" fmla="*/ 2147483647 h 518"/>
              <a:gd name="T44" fmla="*/ 2147483647 w 507"/>
              <a:gd name="T45" fmla="*/ 2147483647 h 518"/>
              <a:gd name="T46" fmla="*/ 2147483647 w 507"/>
              <a:gd name="T47" fmla="*/ 2147483647 h 518"/>
              <a:gd name="T48" fmla="*/ 2147483647 w 507"/>
              <a:gd name="T49" fmla="*/ 2147483647 h 518"/>
              <a:gd name="T50" fmla="*/ 2147483647 w 507"/>
              <a:gd name="T51" fmla="*/ 2147483647 h 518"/>
              <a:gd name="T52" fmla="*/ 2147483647 w 507"/>
              <a:gd name="T53" fmla="*/ 2147483647 h 518"/>
              <a:gd name="T54" fmla="*/ 2147483647 w 507"/>
              <a:gd name="T55" fmla="*/ 2147483647 h 5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7"/>
              <a:gd name="T85" fmla="*/ 0 h 518"/>
              <a:gd name="T86" fmla="*/ 507 w 507"/>
              <a:gd name="T87" fmla="*/ 518 h 51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7" h="518">
                <a:moveTo>
                  <a:pt x="0" y="0"/>
                </a:moveTo>
                <a:lnTo>
                  <a:pt x="18" y="49"/>
                </a:lnTo>
                <a:lnTo>
                  <a:pt x="37" y="118"/>
                </a:lnTo>
                <a:lnTo>
                  <a:pt x="56" y="188"/>
                </a:lnTo>
                <a:lnTo>
                  <a:pt x="75" y="268"/>
                </a:lnTo>
                <a:lnTo>
                  <a:pt x="94" y="330"/>
                </a:lnTo>
                <a:lnTo>
                  <a:pt x="113" y="386"/>
                </a:lnTo>
                <a:lnTo>
                  <a:pt x="131" y="419"/>
                </a:lnTo>
                <a:lnTo>
                  <a:pt x="150" y="442"/>
                </a:lnTo>
                <a:lnTo>
                  <a:pt x="169" y="460"/>
                </a:lnTo>
                <a:lnTo>
                  <a:pt x="188" y="473"/>
                </a:lnTo>
                <a:lnTo>
                  <a:pt x="207" y="477"/>
                </a:lnTo>
                <a:lnTo>
                  <a:pt x="225" y="488"/>
                </a:lnTo>
                <a:lnTo>
                  <a:pt x="244" y="495"/>
                </a:lnTo>
                <a:lnTo>
                  <a:pt x="263" y="502"/>
                </a:lnTo>
                <a:lnTo>
                  <a:pt x="282" y="507"/>
                </a:lnTo>
                <a:lnTo>
                  <a:pt x="301" y="509"/>
                </a:lnTo>
                <a:lnTo>
                  <a:pt x="319" y="510"/>
                </a:lnTo>
                <a:lnTo>
                  <a:pt x="338" y="510"/>
                </a:lnTo>
                <a:lnTo>
                  <a:pt x="357" y="513"/>
                </a:lnTo>
                <a:lnTo>
                  <a:pt x="376" y="516"/>
                </a:lnTo>
                <a:lnTo>
                  <a:pt x="395" y="518"/>
                </a:lnTo>
                <a:lnTo>
                  <a:pt x="413" y="518"/>
                </a:lnTo>
                <a:lnTo>
                  <a:pt x="432" y="518"/>
                </a:lnTo>
                <a:lnTo>
                  <a:pt x="451" y="518"/>
                </a:lnTo>
                <a:lnTo>
                  <a:pt x="470" y="518"/>
                </a:lnTo>
                <a:lnTo>
                  <a:pt x="489" y="518"/>
                </a:lnTo>
                <a:lnTo>
                  <a:pt x="507" y="518"/>
                </a:lnTo>
              </a:path>
            </a:pathLst>
          </a:custGeom>
          <a:noFill/>
          <a:ln w="269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8" name="Freeform 121"/>
          <p:cNvSpPr>
            <a:spLocks/>
          </p:cNvSpPr>
          <p:nvPr/>
        </p:nvSpPr>
        <p:spPr bwMode="auto">
          <a:xfrm>
            <a:off x="931863" y="1939925"/>
            <a:ext cx="2284412" cy="3162300"/>
          </a:xfrm>
          <a:custGeom>
            <a:avLst/>
            <a:gdLst>
              <a:gd name="T0" fmla="*/ 0 w 338"/>
              <a:gd name="T1" fmla="*/ 0 h 499"/>
              <a:gd name="T2" fmla="*/ 2147483647 w 338"/>
              <a:gd name="T3" fmla="*/ 2147483647 h 499"/>
              <a:gd name="T4" fmla="*/ 2147483647 w 338"/>
              <a:gd name="T5" fmla="*/ 2147483647 h 499"/>
              <a:gd name="T6" fmla="*/ 2147483647 w 338"/>
              <a:gd name="T7" fmla="*/ 2147483647 h 499"/>
              <a:gd name="T8" fmla="*/ 2147483647 w 338"/>
              <a:gd name="T9" fmla="*/ 2147483647 h 499"/>
              <a:gd name="T10" fmla="*/ 2147483647 w 338"/>
              <a:gd name="T11" fmla="*/ 2147483647 h 499"/>
              <a:gd name="T12" fmla="*/ 2147483647 w 338"/>
              <a:gd name="T13" fmla="*/ 2147483647 h 499"/>
              <a:gd name="T14" fmla="*/ 2147483647 w 338"/>
              <a:gd name="T15" fmla="*/ 2147483647 h 499"/>
              <a:gd name="T16" fmla="*/ 2147483647 w 338"/>
              <a:gd name="T17" fmla="*/ 2147483647 h 499"/>
              <a:gd name="T18" fmla="*/ 2147483647 w 338"/>
              <a:gd name="T19" fmla="*/ 2147483647 h 499"/>
              <a:gd name="T20" fmla="*/ 2147483647 w 338"/>
              <a:gd name="T21" fmla="*/ 2147483647 h 499"/>
              <a:gd name="T22" fmla="*/ 2147483647 w 338"/>
              <a:gd name="T23" fmla="*/ 2147483647 h 499"/>
              <a:gd name="T24" fmla="*/ 2147483647 w 338"/>
              <a:gd name="T25" fmla="*/ 2147483647 h 499"/>
              <a:gd name="T26" fmla="*/ 2147483647 w 338"/>
              <a:gd name="T27" fmla="*/ 2147483647 h 499"/>
              <a:gd name="T28" fmla="*/ 2147483647 w 338"/>
              <a:gd name="T29" fmla="*/ 2147483647 h 499"/>
              <a:gd name="T30" fmla="*/ 2147483647 w 338"/>
              <a:gd name="T31" fmla="*/ 2147483647 h 499"/>
              <a:gd name="T32" fmla="*/ 2147483647 w 338"/>
              <a:gd name="T33" fmla="*/ 2147483647 h 499"/>
              <a:gd name="T34" fmla="*/ 2147483647 w 338"/>
              <a:gd name="T35" fmla="*/ 2147483647 h 499"/>
              <a:gd name="T36" fmla="*/ 2147483647 w 338"/>
              <a:gd name="T37" fmla="*/ 2147483647 h 4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8"/>
              <a:gd name="T58" fmla="*/ 0 h 499"/>
              <a:gd name="T59" fmla="*/ 338 w 338"/>
              <a:gd name="T60" fmla="*/ 499 h 49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8" h="499">
                <a:moveTo>
                  <a:pt x="0" y="0"/>
                </a:moveTo>
                <a:lnTo>
                  <a:pt x="18" y="40"/>
                </a:lnTo>
                <a:lnTo>
                  <a:pt x="37" y="105"/>
                </a:lnTo>
                <a:lnTo>
                  <a:pt x="56" y="166"/>
                </a:lnTo>
                <a:lnTo>
                  <a:pt x="75" y="242"/>
                </a:lnTo>
                <a:lnTo>
                  <a:pt x="94" y="297"/>
                </a:lnTo>
                <a:lnTo>
                  <a:pt x="113" y="346"/>
                </a:lnTo>
                <a:lnTo>
                  <a:pt x="131" y="377"/>
                </a:lnTo>
                <a:lnTo>
                  <a:pt x="150" y="404"/>
                </a:lnTo>
                <a:lnTo>
                  <a:pt x="169" y="425"/>
                </a:lnTo>
                <a:lnTo>
                  <a:pt x="188" y="448"/>
                </a:lnTo>
                <a:lnTo>
                  <a:pt x="207" y="465"/>
                </a:lnTo>
                <a:lnTo>
                  <a:pt x="225" y="471"/>
                </a:lnTo>
                <a:lnTo>
                  <a:pt x="244" y="481"/>
                </a:lnTo>
                <a:lnTo>
                  <a:pt x="263" y="482"/>
                </a:lnTo>
                <a:lnTo>
                  <a:pt x="282" y="489"/>
                </a:lnTo>
                <a:lnTo>
                  <a:pt x="301" y="491"/>
                </a:lnTo>
                <a:lnTo>
                  <a:pt x="319" y="493"/>
                </a:lnTo>
                <a:lnTo>
                  <a:pt x="338" y="499"/>
                </a:lnTo>
              </a:path>
            </a:pathLst>
          </a:custGeom>
          <a:noFill/>
          <a:ln w="269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86" name="Freeform 122"/>
          <p:cNvSpPr>
            <a:spLocks/>
          </p:cNvSpPr>
          <p:nvPr/>
        </p:nvSpPr>
        <p:spPr bwMode="auto">
          <a:xfrm>
            <a:off x="931863" y="1939925"/>
            <a:ext cx="1778000" cy="2636838"/>
          </a:xfrm>
          <a:custGeom>
            <a:avLst/>
            <a:gdLst>
              <a:gd name="T0" fmla="*/ 0 w 263"/>
              <a:gd name="T1" fmla="*/ 0 h 416"/>
              <a:gd name="T2" fmla="*/ 2147483647 w 263"/>
              <a:gd name="T3" fmla="*/ 2147483647 h 416"/>
              <a:gd name="T4" fmla="*/ 2147483647 w 263"/>
              <a:gd name="T5" fmla="*/ 2147483647 h 416"/>
              <a:gd name="T6" fmla="*/ 2147483647 w 263"/>
              <a:gd name="T7" fmla="*/ 2147483647 h 416"/>
              <a:gd name="T8" fmla="*/ 2147483647 w 263"/>
              <a:gd name="T9" fmla="*/ 2147483647 h 416"/>
              <a:gd name="T10" fmla="*/ 2147483647 w 263"/>
              <a:gd name="T11" fmla="*/ 2147483647 h 416"/>
              <a:gd name="T12" fmla="*/ 2147483647 w 263"/>
              <a:gd name="T13" fmla="*/ 2147483647 h 416"/>
              <a:gd name="T14" fmla="*/ 2147483647 w 263"/>
              <a:gd name="T15" fmla="*/ 2147483647 h 416"/>
              <a:gd name="T16" fmla="*/ 2147483647 w 263"/>
              <a:gd name="T17" fmla="*/ 2147483647 h 416"/>
              <a:gd name="T18" fmla="*/ 2147483647 w 263"/>
              <a:gd name="T19" fmla="*/ 2147483647 h 416"/>
              <a:gd name="T20" fmla="*/ 2147483647 w 263"/>
              <a:gd name="T21" fmla="*/ 2147483647 h 416"/>
              <a:gd name="T22" fmla="*/ 2147483647 w 263"/>
              <a:gd name="T23" fmla="*/ 2147483647 h 416"/>
              <a:gd name="T24" fmla="*/ 2147483647 w 263"/>
              <a:gd name="T25" fmla="*/ 2147483647 h 416"/>
              <a:gd name="T26" fmla="*/ 2147483647 w 263"/>
              <a:gd name="T27" fmla="*/ 2147483647 h 416"/>
              <a:gd name="T28" fmla="*/ 2147483647 w 263"/>
              <a:gd name="T29" fmla="*/ 2147483647 h 4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3"/>
              <a:gd name="T46" fmla="*/ 0 h 416"/>
              <a:gd name="T47" fmla="*/ 263 w 263"/>
              <a:gd name="T48" fmla="*/ 416 h 4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3" h="416">
                <a:moveTo>
                  <a:pt x="0" y="0"/>
                </a:moveTo>
                <a:lnTo>
                  <a:pt x="18" y="16"/>
                </a:lnTo>
                <a:lnTo>
                  <a:pt x="37" y="41"/>
                </a:lnTo>
                <a:lnTo>
                  <a:pt x="56" y="64"/>
                </a:lnTo>
                <a:lnTo>
                  <a:pt x="75" y="93"/>
                </a:lnTo>
                <a:lnTo>
                  <a:pt x="94" y="120"/>
                </a:lnTo>
                <a:lnTo>
                  <a:pt x="113" y="157"/>
                </a:lnTo>
                <a:lnTo>
                  <a:pt x="131" y="200"/>
                </a:lnTo>
                <a:lnTo>
                  <a:pt x="150" y="246"/>
                </a:lnTo>
                <a:lnTo>
                  <a:pt x="169" y="291"/>
                </a:lnTo>
                <a:lnTo>
                  <a:pt x="188" y="336"/>
                </a:lnTo>
                <a:lnTo>
                  <a:pt x="207" y="368"/>
                </a:lnTo>
                <a:lnTo>
                  <a:pt x="225" y="388"/>
                </a:lnTo>
                <a:lnTo>
                  <a:pt x="244" y="402"/>
                </a:lnTo>
                <a:lnTo>
                  <a:pt x="263" y="416"/>
                </a:lnTo>
              </a:path>
            </a:pathLst>
          </a:cu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70" name="Rectangle 123"/>
          <p:cNvSpPr>
            <a:spLocks noChangeArrowheads="1"/>
          </p:cNvSpPr>
          <p:nvPr/>
        </p:nvSpPr>
        <p:spPr bwMode="auto">
          <a:xfrm>
            <a:off x="608013" y="5337175"/>
            <a:ext cx="219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14371" name="Rectangle 124"/>
          <p:cNvSpPr>
            <a:spLocks noChangeArrowheads="1"/>
          </p:cNvSpPr>
          <p:nvPr/>
        </p:nvSpPr>
        <p:spPr bwMode="auto">
          <a:xfrm>
            <a:off x="527050" y="4468813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14372" name="Rectangle 125"/>
          <p:cNvSpPr>
            <a:spLocks noChangeArrowheads="1"/>
          </p:cNvSpPr>
          <p:nvPr/>
        </p:nvSpPr>
        <p:spPr bwMode="auto">
          <a:xfrm>
            <a:off x="527050" y="3600450"/>
            <a:ext cx="3032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14373" name="Rectangle 126"/>
          <p:cNvSpPr>
            <a:spLocks noChangeArrowheads="1"/>
          </p:cNvSpPr>
          <p:nvPr/>
        </p:nvSpPr>
        <p:spPr bwMode="auto">
          <a:xfrm>
            <a:off x="527050" y="2732088"/>
            <a:ext cx="3032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14374" name="Rectangle 127"/>
          <p:cNvSpPr>
            <a:spLocks noChangeArrowheads="1"/>
          </p:cNvSpPr>
          <p:nvPr/>
        </p:nvSpPr>
        <p:spPr bwMode="auto">
          <a:xfrm>
            <a:off x="446088" y="1857375"/>
            <a:ext cx="3873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14375" name="Rectangle 128"/>
          <p:cNvSpPr>
            <a:spLocks noChangeArrowheads="1"/>
          </p:cNvSpPr>
          <p:nvPr/>
        </p:nvSpPr>
        <p:spPr bwMode="auto">
          <a:xfrm>
            <a:off x="850900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18</a:t>
            </a:r>
            <a:endParaRPr lang="en-US"/>
          </a:p>
        </p:txBody>
      </p:sp>
      <p:sp>
        <p:nvSpPr>
          <p:cNvPr id="14376" name="Rectangle 129"/>
          <p:cNvSpPr>
            <a:spLocks noChangeArrowheads="1"/>
          </p:cNvSpPr>
          <p:nvPr/>
        </p:nvSpPr>
        <p:spPr bwMode="auto">
          <a:xfrm>
            <a:off x="1101725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4377" name="Rectangle 130"/>
          <p:cNvSpPr>
            <a:spLocks noChangeArrowheads="1"/>
          </p:cNvSpPr>
          <p:nvPr/>
        </p:nvSpPr>
        <p:spPr bwMode="auto">
          <a:xfrm>
            <a:off x="1358900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22</a:t>
            </a:r>
            <a:endParaRPr lang="en-US"/>
          </a:p>
        </p:txBody>
      </p:sp>
      <p:sp>
        <p:nvSpPr>
          <p:cNvPr id="14378" name="Rectangle 131"/>
          <p:cNvSpPr>
            <a:spLocks noChangeArrowheads="1"/>
          </p:cNvSpPr>
          <p:nvPr/>
        </p:nvSpPr>
        <p:spPr bwMode="auto">
          <a:xfrm>
            <a:off x="1614488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24</a:t>
            </a:r>
            <a:endParaRPr lang="en-US"/>
          </a:p>
        </p:txBody>
      </p:sp>
      <p:sp>
        <p:nvSpPr>
          <p:cNvPr id="14379" name="Rectangle 132"/>
          <p:cNvSpPr>
            <a:spLocks noChangeArrowheads="1"/>
          </p:cNvSpPr>
          <p:nvPr/>
        </p:nvSpPr>
        <p:spPr bwMode="auto">
          <a:xfrm>
            <a:off x="1865313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26</a:t>
            </a:r>
            <a:endParaRPr lang="en-US"/>
          </a:p>
        </p:txBody>
      </p:sp>
      <p:sp>
        <p:nvSpPr>
          <p:cNvPr id="14380" name="Rectangle 133"/>
          <p:cNvSpPr>
            <a:spLocks noChangeArrowheads="1"/>
          </p:cNvSpPr>
          <p:nvPr/>
        </p:nvSpPr>
        <p:spPr bwMode="auto">
          <a:xfrm>
            <a:off x="2122488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28</a:t>
            </a:r>
            <a:endParaRPr lang="en-US"/>
          </a:p>
        </p:txBody>
      </p:sp>
      <p:sp>
        <p:nvSpPr>
          <p:cNvPr id="14381" name="Rectangle 134"/>
          <p:cNvSpPr>
            <a:spLocks noChangeArrowheads="1"/>
          </p:cNvSpPr>
          <p:nvPr/>
        </p:nvSpPr>
        <p:spPr bwMode="auto">
          <a:xfrm>
            <a:off x="2371725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14382" name="Rectangle 135"/>
          <p:cNvSpPr>
            <a:spLocks noChangeArrowheads="1"/>
          </p:cNvSpPr>
          <p:nvPr/>
        </p:nvSpPr>
        <p:spPr bwMode="auto">
          <a:xfrm>
            <a:off x="2628900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32</a:t>
            </a:r>
            <a:endParaRPr lang="en-US"/>
          </a:p>
        </p:txBody>
      </p:sp>
      <p:sp>
        <p:nvSpPr>
          <p:cNvPr id="14383" name="Rectangle 136"/>
          <p:cNvSpPr>
            <a:spLocks noChangeArrowheads="1"/>
          </p:cNvSpPr>
          <p:nvPr/>
        </p:nvSpPr>
        <p:spPr bwMode="auto">
          <a:xfrm>
            <a:off x="2886075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34</a:t>
            </a:r>
            <a:endParaRPr lang="en-US"/>
          </a:p>
        </p:txBody>
      </p:sp>
      <p:sp>
        <p:nvSpPr>
          <p:cNvPr id="14384" name="Rectangle 137"/>
          <p:cNvSpPr>
            <a:spLocks noChangeArrowheads="1"/>
          </p:cNvSpPr>
          <p:nvPr/>
        </p:nvSpPr>
        <p:spPr bwMode="auto">
          <a:xfrm>
            <a:off x="3135313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36</a:t>
            </a:r>
            <a:endParaRPr lang="en-US"/>
          </a:p>
        </p:txBody>
      </p:sp>
      <p:sp>
        <p:nvSpPr>
          <p:cNvPr id="14385" name="Rectangle 138"/>
          <p:cNvSpPr>
            <a:spLocks noChangeArrowheads="1"/>
          </p:cNvSpPr>
          <p:nvPr/>
        </p:nvSpPr>
        <p:spPr bwMode="auto">
          <a:xfrm>
            <a:off x="3392488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38</a:t>
            </a:r>
            <a:endParaRPr lang="en-US"/>
          </a:p>
        </p:txBody>
      </p:sp>
      <p:sp>
        <p:nvSpPr>
          <p:cNvPr id="14386" name="Rectangle 139"/>
          <p:cNvSpPr>
            <a:spLocks noChangeArrowheads="1"/>
          </p:cNvSpPr>
          <p:nvPr/>
        </p:nvSpPr>
        <p:spPr bwMode="auto">
          <a:xfrm>
            <a:off x="3643313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4387" name="Rectangle 140"/>
          <p:cNvSpPr>
            <a:spLocks noChangeArrowheads="1"/>
          </p:cNvSpPr>
          <p:nvPr/>
        </p:nvSpPr>
        <p:spPr bwMode="auto">
          <a:xfrm>
            <a:off x="3898900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42</a:t>
            </a:r>
            <a:endParaRPr lang="en-US"/>
          </a:p>
        </p:txBody>
      </p:sp>
      <p:sp>
        <p:nvSpPr>
          <p:cNvPr id="14388" name="Rectangle 141"/>
          <p:cNvSpPr>
            <a:spLocks noChangeArrowheads="1"/>
          </p:cNvSpPr>
          <p:nvPr/>
        </p:nvSpPr>
        <p:spPr bwMode="auto">
          <a:xfrm>
            <a:off x="4156075" y="55467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44</a:t>
            </a:r>
            <a:endParaRPr lang="en-US"/>
          </a:p>
        </p:txBody>
      </p:sp>
      <p:grpSp>
        <p:nvGrpSpPr>
          <p:cNvPr id="14394" name="Group 228"/>
          <p:cNvGrpSpPr>
            <a:grpSpLocks/>
          </p:cNvGrpSpPr>
          <p:nvPr/>
        </p:nvGrpSpPr>
        <p:grpSpPr bwMode="auto">
          <a:xfrm>
            <a:off x="3328988" y="2019300"/>
            <a:ext cx="914400" cy="628650"/>
            <a:chOff x="2555" y="1444"/>
            <a:chExt cx="576" cy="396"/>
          </a:xfrm>
        </p:grpSpPr>
        <p:sp>
          <p:nvSpPr>
            <p:cNvPr id="14396" name="Rectangle 230"/>
            <p:cNvSpPr>
              <a:spLocks noChangeArrowheads="1"/>
            </p:cNvSpPr>
            <p:nvPr/>
          </p:nvSpPr>
          <p:spPr bwMode="auto">
            <a:xfrm>
              <a:off x="2555" y="1744"/>
              <a:ext cx="5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FF"/>
                  </a:solidFill>
                  <a:latin typeface="Arial" charset="0"/>
                </a:rPr>
                <a:t>Cohort 1950-59</a:t>
              </a:r>
              <a:endParaRPr lang="en-US" sz="1000" b="1">
                <a:solidFill>
                  <a:srgbClr val="0000FF"/>
                </a:solidFill>
              </a:endParaRPr>
            </a:p>
          </p:txBody>
        </p:sp>
        <p:sp>
          <p:nvSpPr>
            <p:cNvPr id="14397" name="Rectangle 231"/>
            <p:cNvSpPr>
              <a:spLocks noChangeArrowheads="1"/>
            </p:cNvSpPr>
            <p:nvPr/>
          </p:nvSpPr>
          <p:spPr bwMode="auto">
            <a:xfrm>
              <a:off x="2555" y="1594"/>
              <a:ext cx="5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6600"/>
                  </a:solidFill>
                  <a:latin typeface="Arial" charset="0"/>
                </a:rPr>
                <a:t>Cohort 1960-69</a:t>
              </a:r>
              <a:endParaRPr lang="en-US" sz="1000" b="1">
                <a:solidFill>
                  <a:srgbClr val="006600"/>
                </a:solidFill>
              </a:endParaRPr>
            </a:p>
          </p:txBody>
        </p:sp>
        <p:sp>
          <p:nvSpPr>
            <p:cNvPr id="14398" name="Rectangle 232"/>
            <p:cNvSpPr>
              <a:spLocks noChangeArrowheads="1"/>
            </p:cNvSpPr>
            <p:nvPr/>
          </p:nvSpPr>
          <p:spPr bwMode="auto">
            <a:xfrm>
              <a:off x="2555" y="1444"/>
              <a:ext cx="5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Arial" charset="0"/>
                </a:rPr>
                <a:t>Cohort 1970-79</a:t>
              </a:r>
              <a:endParaRPr lang="en-US" sz="1000" b="1">
                <a:solidFill>
                  <a:srgbClr val="FF0000"/>
                </a:solidFill>
              </a:endParaRPr>
            </a:p>
          </p:txBody>
        </p:sp>
      </p:grpSp>
      <p:sp>
        <p:nvSpPr>
          <p:cNvPr id="14390" name="Line 235"/>
          <p:cNvSpPr>
            <a:spLocks noChangeShapeType="1"/>
          </p:cNvSpPr>
          <p:nvPr/>
        </p:nvSpPr>
        <p:spPr bwMode="auto">
          <a:xfrm>
            <a:off x="1444625" y="3686175"/>
            <a:ext cx="9525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2" name="Line 238"/>
          <p:cNvSpPr>
            <a:spLocks noChangeShapeType="1"/>
          </p:cNvSpPr>
          <p:nvPr/>
        </p:nvSpPr>
        <p:spPr bwMode="auto">
          <a:xfrm>
            <a:off x="2038350" y="3702050"/>
            <a:ext cx="47625" cy="1704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Rechteck 38"/>
          <p:cNvSpPr>
            <a:spLocks noChangeArrowheads="1"/>
          </p:cNvSpPr>
          <p:nvPr/>
        </p:nvSpPr>
        <p:spPr bwMode="auto">
          <a:xfrm>
            <a:off x="5657850" y="1698625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>
                <a:latin typeface="Arial" charset="0"/>
              </a:rPr>
              <a:t>East Germany</a:t>
            </a:r>
            <a:endParaRPr lang="de-DE" sz="1800" b="1">
              <a:latin typeface="Arial" charset="0"/>
            </a:endParaRPr>
          </a:p>
        </p:txBody>
      </p:sp>
      <p:sp>
        <p:nvSpPr>
          <p:cNvPr id="63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19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 animBg="1"/>
      <p:bldP spid="14368" grpId="0" animBg="1"/>
      <p:bldP spid="11386" grpId="0" animBg="1"/>
      <p:bldP spid="14390" grpId="0" animBg="1"/>
      <p:bldP spid="115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8"/>
          <p:cNvSpPr>
            <a:spLocks noChangeShapeType="1"/>
          </p:cNvSpPr>
          <p:nvPr/>
        </p:nvSpPr>
        <p:spPr bwMode="auto">
          <a:xfrm>
            <a:off x="1473200" y="3676650"/>
            <a:ext cx="1905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Rectangle 1055"/>
          <p:cNvSpPr>
            <a:spLocks noChangeArrowheads="1"/>
          </p:cNvSpPr>
          <p:nvPr/>
        </p:nvSpPr>
        <p:spPr bwMode="auto">
          <a:xfrm>
            <a:off x="622300" y="1038225"/>
            <a:ext cx="3892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>
                <a:solidFill>
                  <a:srgbClr val="003366"/>
                </a:solidFill>
                <a:latin typeface="Arial" charset="0"/>
              </a:rPr>
              <a:t>Share of Childless Women by Age</a:t>
            </a:r>
          </a:p>
          <a:p>
            <a:r>
              <a:rPr lang="de-DE" sz="1200">
                <a:solidFill>
                  <a:srgbClr val="003366"/>
                </a:solidFill>
                <a:latin typeface="Arial" charset="0"/>
              </a:rPr>
              <a:t>(Estimates from Kaplan-Meier Survival Function</a:t>
            </a:r>
            <a:r>
              <a:rPr lang="de-DE" sz="1200" b="1">
                <a:solidFill>
                  <a:srgbClr val="003366"/>
                </a:solidFill>
                <a:latin typeface="Arial" charset="0"/>
              </a:rPr>
              <a:t>)</a:t>
            </a:r>
          </a:p>
        </p:txBody>
      </p:sp>
      <p:grpSp>
        <p:nvGrpSpPr>
          <p:cNvPr id="15419" name="Group 12"/>
          <p:cNvGrpSpPr>
            <a:grpSpLocks/>
          </p:cNvGrpSpPr>
          <p:nvPr/>
        </p:nvGrpSpPr>
        <p:grpSpPr bwMode="auto">
          <a:xfrm>
            <a:off x="3919538" y="2066925"/>
            <a:ext cx="914400" cy="628650"/>
            <a:chOff x="2555" y="1444"/>
            <a:chExt cx="576" cy="396"/>
          </a:xfrm>
        </p:grpSpPr>
        <p:sp>
          <p:nvSpPr>
            <p:cNvPr id="15421" name="Rectangle 14"/>
            <p:cNvSpPr>
              <a:spLocks noChangeArrowheads="1"/>
            </p:cNvSpPr>
            <p:nvPr/>
          </p:nvSpPr>
          <p:spPr bwMode="auto">
            <a:xfrm>
              <a:off x="2555" y="1744"/>
              <a:ext cx="5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FF"/>
                  </a:solidFill>
                  <a:latin typeface="Arial" charset="0"/>
                </a:rPr>
                <a:t>Cohort 1950-59</a:t>
              </a:r>
              <a:endParaRPr lang="en-US" sz="1000" b="1">
                <a:solidFill>
                  <a:srgbClr val="0000FF"/>
                </a:solidFill>
              </a:endParaRPr>
            </a:p>
          </p:txBody>
        </p:sp>
        <p:sp>
          <p:nvSpPr>
            <p:cNvPr id="15422" name="Rectangle 15"/>
            <p:cNvSpPr>
              <a:spLocks noChangeArrowheads="1"/>
            </p:cNvSpPr>
            <p:nvPr/>
          </p:nvSpPr>
          <p:spPr bwMode="auto">
            <a:xfrm>
              <a:off x="2555" y="1594"/>
              <a:ext cx="5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6600"/>
                  </a:solidFill>
                  <a:latin typeface="Arial" charset="0"/>
                </a:rPr>
                <a:t>Cohort 1960-69</a:t>
              </a:r>
              <a:endParaRPr lang="en-US" sz="1000" b="1">
                <a:solidFill>
                  <a:srgbClr val="006600"/>
                </a:solidFill>
              </a:endParaRPr>
            </a:p>
          </p:txBody>
        </p:sp>
        <p:sp>
          <p:nvSpPr>
            <p:cNvPr id="15423" name="Rectangle 16"/>
            <p:cNvSpPr>
              <a:spLocks noChangeArrowheads="1"/>
            </p:cNvSpPr>
            <p:nvPr/>
          </p:nvSpPr>
          <p:spPr bwMode="auto">
            <a:xfrm>
              <a:off x="2555" y="1444"/>
              <a:ext cx="5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0000"/>
                  </a:solidFill>
                  <a:latin typeface="Arial" charset="0"/>
                </a:rPr>
                <a:t>Cohort 1970-79</a:t>
              </a:r>
              <a:endParaRPr lang="en-US" sz="1000" b="1">
                <a:solidFill>
                  <a:srgbClr val="FF0000"/>
                </a:solidFill>
              </a:endParaRPr>
            </a:p>
          </p:txBody>
        </p:sp>
      </p:grp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746125" y="1908175"/>
            <a:ext cx="41973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Line 23"/>
          <p:cNvSpPr>
            <a:spLocks noChangeShapeType="1"/>
          </p:cNvSpPr>
          <p:nvPr/>
        </p:nvSpPr>
        <p:spPr bwMode="auto">
          <a:xfrm>
            <a:off x="746125" y="3663950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25"/>
          <p:cNvSpPr>
            <a:spLocks noChangeShapeType="1"/>
          </p:cNvSpPr>
          <p:nvPr/>
        </p:nvSpPr>
        <p:spPr bwMode="auto">
          <a:xfrm>
            <a:off x="746125" y="1908175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Rectangle 26"/>
          <p:cNvSpPr>
            <a:spLocks noChangeArrowheads="1"/>
          </p:cNvSpPr>
          <p:nvPr/>
        </p:nvSpPr>
        <p:spPr bwMode="auto">
          <a:xfrm>
            <a:off x="746125" y="1908175"/>
            <a:ext cx="4197350" cy="351155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>
            <a:off x="746125" y="1908175"/>
            <a:ext cx="0" cy="3511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8"/>
          <p:cNvSpPr>
            <a:spLocks noChangeShapeType="1"/>
          </p:cNvSpPr>
          <p:nvPr/>
        </p:nvSpPr>
        <p:spPr bwMode="auto">
          <a:xfrm>
            <a:off x="704850" y="541972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29"/>
          <p:cNvSpPr>
            <a:spLocks noChangeShapeType="1"/>
          </p:cNvSpPr>
          <p:nvPr/>
        </p:nvSpPr>
        <p:spPr bwMode="auto">
          <a:xfrm>
            <a:off x="704850" y="453866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30"/>
          <p:cNvSpPr>
            <a:spLocks noChangeShapeType="1"/>
          </p:cNvSpPr>
          <p:nvPr/>
        </p:nvSpPr>
        <p:spPr bwMode="auto">
          <a:xfrm>
            <a:off x="704850" y="366395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31"/>
          <p:cNvSpPr>
            <a:spLocks noChangeShapeType="1"/>
          </p:cNvSpPr>
          <p:nvPr/>
        </p:nvSpPr>
        <p:spPr bwMode="auto">
          <a:xfrm>
            <a:off x="704850" y="278288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32"/>
          <p:cNvSpPr>
            <a:spLocks noChangeShapeType="1"/>
          </p:cNvSpPr>
          <p:nvPr/>
        </p:nvSpPr>
        <p:spPr bwMode="auto">
          <a:xfrm>
            <a:off x="704850" y="190817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33"/>
          <p:cNvSpPr>
            <a:spLocks noChangeShapeType="1"/>
          </p:cNvSpPr>
          <p:nvPr/>
        </p:nvSpPr>
        <p:spPr bwMode="auto">
          <a:xfrm>
            <a:off x="746125" y="5419725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34"/>
          <p:cNvSpPr>
            <a:spLocks noChangeShapeType="1"/>
          </p:cNvSpPr>
          <p:nvPr/>
        </p:nvSpPr>
        <p:spPr bwMode="auto">
          <a:xfrm flipV="1">
            <a:off x="746125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35"/>
          <p:cNvSpPr>
            <a:spLocks noChangeShapeType="1"/>
          </p:cNvSpPr>
          <p:nvPr/>
        </p:nvSpPr>
        <p:spPr bwMode="auto">
          <a:xfrm flipV="1">
            <a:off x="1057275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36"/>
          <p:cNvSpPr>
            <a:spLocks noChangeShapeType="1"/>
          </p:cNvSpPr>
          <p:nvPr/>
        </p:nvSpPr>
        <p:spPr bwMode="auto">
          <a:xfrm flipV="1">
            <a:off x="1368425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37"/>
          <p:cNvSpPr>
            <a:spLocks noChangeShapeType="1"/>
          </p:cNvSpPr>
          <p:nvPr/>
        </p:nvSpPr>
        <p:spPr bwMode="auto">
          <a:xfrm flipV="1">
            <a:off x="1677988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8"/>
          <p:cNvSpPr>
            <a:spLocks noChangeShapeType="1"/>
          </p:cNvSpPr>
          <p:nvPr/>
        </p:nvSpPr>
        <p:spPr bwMode="auto">
          <a:xfrm flipV="1">
            <a:off x="1989138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9"/>
          <p:cNvSpPr>
            <a:spLocks noChangeShapeType="1"/>
          </p:cNvSpPr>
          <p:nvPr/>
        </p:nvSpPr>
        <p:spPr bwMode="auto">
          <a:xfrm flipV="1">
            <a:off x="2300288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40"/>
          <p:cNvSpPr>
            <a:spLocks noChangeShapeType="1"/>
          </p:cNvSpPr>
          <p:nvPr/>
        </p:nvSpPr>
        <p:spPr bwMode="auto">
          <a:xfrm flipV="1">
            <a:off x="2611438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41"/>
          <p:cNvSpPr>
            <a:spLocks noChangeShapeType="1"/>
          </p:cNvSpPr>
          <p:nvPr/>
        </p:nvSpPr>
        <p:spPr bwMode="auto">
          <a:xfrm flipV="1">
            <a:off x="2922588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42"/>
          <p:cNvSpPr>
            <a:spLocks noChangeShapeType="1"/>
          </p:cNvSpPr>
          <p:nvPr/>
        </p:nvSpPr>
        <p:spPr bwMode="auto">
          <a:xfrm flipV="1">
            <a:off x="3233738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43"/>
          <p:cNvSpPr>
            <a:spLocks noChangeShapeType="1"/>
          </p:cNvSpPr>
          <p:nvPr/>
        </p:nvSpPr>
        <p:spPr bwMode="auto">
          <a:xfrm flipV="1">
            <a:off x="3543300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44"/>
          <p:cNvSpPr>
            <a:spLocks noChangeShapeType="1"/>
          </p:cNvSpPr>
          <p:nvPr/>
        </p:nvSpPr>
        <p:spPr bwMode="auto">
          <a:xfrm flipV="1">
            <a:off x="3854450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45"/>
          <p:cNvSpPr>
            <a:spLocks noChangeShapeType="1"/>
          </p:cNvSpPr>
          <p:nvPr/>
        </p:nvSpPr>
        <p:spPr bwMode="auto">
          <a:xfrm flipV="1">
            <a:off x="4165600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46"/>
          <p:cNvSpPr>
            <a:spLocks noChangeShapeType="1"/>
          </p:cNvSpPr>
          <p:nvPr/>
        </p:nvSpPr>
        <p:spPr bwMode="auto">
          <a:xfrm flipV="1">
            <a:off x="4476750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47"/>
          <p:cNvSpPr>
            <a:spLocks noChangeShapeType="1"/>
          </p:cNvSpPr>
          <p:nvPr/>
        </p:nvSpPr>
        <p:spPr bwMode="auto">
          <a:xfrm flipV="1">
            <a:off x="4787900" y="541972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Freeform 49"/>
          <p:cNvSpPr>
            <a:spLocks/>
          </p:cNvSpPr>
          <p:nvPr/>
        </p:nvSpPr>
        <p:spPr bwMode="auto">
          <a:xfrm>
            <a:off x="746125" y="1908175"/>
            <a:ext cx="4197350" cy="3263900"/>
          </a:xfrm>
          <a:custGeom>
            <a:avLst/>
            <a:gdLst>
              <a:gd name="T0" fmla="*/ 0 w 621"/>
              <a:gd name="T1" fmla="*/ 0 h 515"/>
              <a:gd name="T2" fmla="*/ 2147483647 w 621"/>
              <a:gd name="T3" fmla="*/ 2147483647 h 515"/>
              <a:gd name="T4" fmla="*/ 2147483647 w 621"/>
              <a:gd name="T5" fmla="*/ 2147483647 h 515"/>
              <a:gd name="T6" fmla="*/ 2147483647 w 621"/>
              <a:gd name="T7" fmla="*/ 2147483647 h 515"/>
              <a:gd name="T8" fmla="*/ 2147483647 w 621"/>
              <a:gd name="T9" fmla="*/ 2147483647 h 515"/>
              <a:gd name="T10" fmla="*/ 2147483647 w 621"/>
              <a:gd name="T11" fmla="*/ 2147483647 h 515"/>
              <a:gd name="T12" fmla="*/ 2147483647 w 621"/>
              <a:gd name="T13" fmla="*/ 2147483647 h 515"/>
              <a:gd name="T14" fmla="*/ 2147483647 w 621"/>
              <a:gd name="T15" fmla="*/ 2147483647 h 515"/>
              <a:gd name="T16" fmla="*/ 2147483647 w 621"/>
              <a:gd name="T17" fmla="*/ 2147483647 h 515"/>
              <a:gd name="T18" fmla="*/ 2147483647 w 621"/>
              <a:gd name="T19" fmla="*/ 2147483647 h 515"/>
              <a:gd name="T20" fmla="*/ 2147483647 w 621"/>
              <a:gd name="T21" fmla="*/ 2147483647 h 515"/>
              <a:gd name="T22" fmla="*/ 2147483647 w 621"/>
              <a:gd name="T23" fmla="*/ 2147483647 h 515"/>
              <a:gd name="T24" fmla="*/ 2147483647 w 621"/>
              <a:gd name="T25" fmla="*/ 2147483647 h 515"/>
              <a:gd name="T26" fmla="*/ 2147483647 w 621"/>
              <a:gd name="T27" fmla="*/ 2147483647 h 515"/>
              <a:gd name="T28" fmla="*/ 2147483647 w 621"/>
              <a:gd name="T29" fmla="*/ 2147483647 h 515"/>
              <a:gd name="T30" fmla="*/ 2147483647 w 621"/>
              <a:gd name="T31" fmla="*/ 2147483647 h 515"/>
              <a:gd name="T32" fmla="*/ 2147483647 w 621"/>
              <a:gd name="T33" fmla="*/ 2147483647 h 515"/>
              <a:gd name="T34" fmla="*/ 2147483647 w 621"/>
              <a:gd name="T35" fmla="*/ 2147483647 h 515"/>
              <a:gd name="T36" fmla="*/ 2147483647 w 621"/>
              <a:gd name="T37" fmla="*/ 2147483647 h 515"/>
              <a:gd name="T38" fmla="*/ 2147483647 w 621"/>
              <a:gd name="T39" fmla="*/ 2147483647 h 515"/>
              <a:gd name="T40" fmla="*/ 2147483647 w 621"/>
              <a:gd name="T41" fmla="*/ 2147483647 h 515"/>
              <a:gd name="T42" fmla="*/ 2147483647 w 621"/>
              <a:gd name="T43" fmla="*/ 2147483647 h 515"/>
              <a:gd name="T44" fmla="*/ 2147483647 w 621"/>
              <a:gd name="T45" fmla="*/ 2147483647 h 515"/>
              <a:gd name="T46" fmla="*/ 2147483647 w 621"/>
              <a:gd name="T47" fmla="*/ 2147483647 h 515"/>
              <a:gd name="T48" fmla="*/ 2147483647 w 621"/>
              <a:gd name="T49" fmla="*/ 2147483647 h 515"/>
              <a:gd name="T50" fmla="*/ 2147483647 w 621"/>
              <a:gd name="T51" fmla="*/ 2147483647 h 515"/>
              <a:gd name="T52" fmla="*/ 2147483647 w 621"/>
              <a:gd name="T53" fmla="*/ 2147483647 h 515"/>
              <a:gd name="T54" fmla="*/ 2147483647 w 621"/>
              <a:gd name="T55" fmla="*/ 2147483647 h 5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1"/>
              <a:gd name="T85" fmla="*/ 0 h 515"/>
              <a:gd name="T86" fmla="*/ 621 w 621"/>
              <a:gd name="T87" fmla="*/ 515 h 5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1" h="515">
                <a:moveTo>
                  <a:pt x="0" y="0"/>
                </a:moveTo>
                <a:lnTo>
                  <a:pt x="23" y="30"/>
                </a:lnTo>
                <a:lnTo>
                  <a:pt x="46" y="82"/>
                </a:lnTo>
                <a:lnTo>
                  <a:pt x="69" y="151"/>
                </a:lnTo>
                <a:lnTo>
                  <a:pt x="92" y="232"/>
                </a:lnTo>
                <a:lnTo>
                  <a:pt x="115" y="284"/>
                </a:lnTo>
                <a:lnTo>
                  <a:pt x="138" y="329"/>
                </a:lnTo>
                <a:lnTo>
                  <a:pt x="161" y="369"/>
                </a:lnTo>
                <a:lnTo>
                  <a:pt x="184" y="396"/>
                </a:lnTo>
                <a:lnTo>
                  <a:pt x="207" y="416"/>
                </a:lnTo>
                <a:lnTo>
                  <a:pt x="230" y="431"/>
                </a:lnTo>
                <a:lnTo>
                  <a:pt x="253" y="444"/>
                </a:lnTo>
                <a:lnTo>
                  <a:pt x="276" y="462"/>
                </a:lnTo>
                <a:lnTo>
                  <a:pt x="299" y="471"/>
                </a:lnTo>
                <a:lnTo>
                  <a:pt x="322" y="481"/>
                </a:lnTo>
                <a:lnTo>
                  <a:pt x="345" y="490"/>
                </a:lnTo>
                <a:lnTo>
                  <a:pt x="368" y="495"/>
                </a:lnTo>
                <a:lnTo>
                  <a:pt x="391" y="501"/>
                </a:lnTo>
                <a:lnTo>
                  <a:pt x="414" y="506"/>
                </a:lnTo>
                <a:lnTo>
                  <a:pt x="437" y="509"/>
                </a:lnTo>
                <a:lnTo>
                  <a:pt x="460" y="512"/>
                </a:lnTo>
                <a:lnTo>
                  <a:pt x="483" y="512"/>
                </a:lnTo>
                <a:lnTo>
                  <a:pt x="506" y="513"/>
                </a:lnTo>
                <a:lnTo>
                  <a:pt x="529" y="515"/>
                </a:lnTo>
                <a:lnTo>
                  <a:pt x="552" y="515"/>
                </a:lnTo>
                <a:lnTo>
                  <a:pt x="575" y="515"/>
                </a:lnTo>
                <a:lnTo>
                  <a:pt x="598" y="515"/>
                </a:lnTo>
                <a:lnTo>
                  <a:pt x="621" y="515"/>
                </a:lnTo>
              </a:path>
            </a:pathLst>
          </a:custGeom>
          <a:noFill/>
          <a:ln w="269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5" name="Freeform 50"/>
          <p:cNvSpPr>
            <a:spLocks/>
          </p:cNvSpPr>
          <p:nvPr/>
        </p:nvSpPr>
        <p:spPr bwMode="auto">
          <a:xfrm>
            <a:off x="746125" y="1908175"/>
            <a:ext cx="3886200" cy="3257550"/>
          </a:xfrm>
          <a:custGeom>
            <a:avLst/>
            <a:gdLst>
              <a:gd name="T0" fmla="*/ 0 w 575"/>
              <a:gd name="T1" fmla="*/ 0 h 514"/>
              <a:gd name="T2" fmla="*/ 2147483647 w 575"/>
              <a:gd name="T3" fmla="*/ 2147483647 h 514"/>
              <a:gd name="T4" fmla="*/ 2147483647 w 575"/>
              <a:gd name="T5" fmla="*/ 2147483647 h 514"/>
              <a:gd name="T6" fmla="*/ 2147483647 w 575"/>
              <a:gd name="T7" fmla="*/ 2147483647 h 514"/>
              <a:gd name="T8" fmla="*/ 2147483647 w 575"/>
              <a:gd name="T9" fmla="*/ 2147483647 h 514"/>
              <a:gd name="T10" fmla="*/ 2147483647 w 575"/>
              <a:gd name="T11" fmla="*/ 2147483647 h 514"/>
              <a:gd name="T12" fmla="*/ 2147483647 w 575"/>
              <a:gd name="T13" fmla="*/ 2147483647 h 514"/>
              <a:gd name="T14" fmla="*/ 2147483647 w 575"/>
              <a:gd name="T15" fmla="*/ 2147483647 h 514"/>
              <a:gd name="T16" fmla="*/ 2147483647 w 575"/>
              <a:gd name="T17" fmla="*/ 2147483647 h 514"/>
              <a:gd name="T18" fmla="*/ 2147483647 w 575"/>
              <a:gd name="T19" fmla="*/ 2147483647 h 514"/>
              <a:gd name="T20" fmla="*/ 2147483647 w 575"/>
              <a:gd name="T21" fmla="*/ 2147483647 h 514"/>
              <a:gd name="T22" fmla="*/ 2147483647 w 575"/>
              <a:gd name="T23" fmla="*/ 2147483647 h 514"/>
              <a:gd name="T24" fmla="*/ 2147483647 w 575"/>
              <a:gd name="T25" fmla="*/ 2147483647 h 514"/>
              <a:gd name="T26" fmla="*/ 2147483647 w 575"/>
              <a:gd name="T27" fmla="*/ 2147483647 h 514"/>
              <a:gd name="T28" fmla="*/ 2147483647 w 575"/>
              <a:gd name="T29" fmla="*/ 2147483647 h 514"/>
              <a:gd name="T30" fmla="*/ 2147483647 w 575"/>
              <a:gd name="T31" fmla="*/ 2147483647 h 514"/>
              <a:gd name="T32" fmla="*/ 2147483647 w 575"/>
              <a:gd name="T33" fmla="*/ 2147483647 h 514"/>
              <a:gd name="T34" fmla="*/ 2147483647 w 575"/>
              <a:gd name="T35" fmla="*/ 2147483647 h 514"/>
              <a:gd name="T36" fmla="*/ 2147483647 w 575"/>
              <a:gd name="T37" fmla="*/ 2147483647 h 514"/>
              <a:gd name="T38" fmla="*/ 2147483647 w 575"/>
              <a:gd name="T39" fmla="*/ 2147483647 h 514"/>
              <a:gd name="T40" fmla="*/ 2147483647 w 575"/>
              <a:gd name="T41" fmla="*/ 2147483647 h 514"/>
              <a:gd name="T42" fmla="*/ 2147483647 w 575"/>
              <a:gd name="T43" fmla="*/ 2147483647 h 514"/>
              <a:gd name="T44" fmla="*/ 2147483647 w 575"/>
              <a:gd name="T45" fmla="*/ 2147483647 h 514"/>
              <a:gd name="T46" fmla="*/ 2147483647 w 575"/>
              <a:gd name="T47" fmla="*/ 2147483647 h 514"/>
              <a:gd name="T48" fmla="*/ 2147483647 w 575"/>
              <a:gd name="T49" fmla="*/ 2147483647 h 514"/>
              <a:gd name="T50" fmla="*/ 2147483647 w 575"/>
              <a:gd name="T51" fmla="*/ 2147483647 h 5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75"/>
              <a:gd name="T79" fmla="*/ 0 h 514"/>
              <a:gd name="T80" fmla="*/ 575 w 575"/>
              <a:gd name="T81" fmla="*/ 514 h 5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75" h="514">
                <a:moveTo>
                  <a:pt x="0" y="0"/>
                </a:moveTo>
                <a:lnTo>
                  <a:pt x="23" y="33"/>
                </a:lnTo>
                <a:lnTo>
                  <a:pt x="46" y="93"/>
                </a:lnTo>
                <a:lnTo>
                  <a:pt x="69" y="180"/>
                </a:lnTo>
                <a:lnTo>
                  <a:pt x="92" y="259"/>
                </a:lnTo>
                <a:lnTo>
                  <a:pt x="115" y="316"/>
                </a:lnTo>
                <a:lnTo>
                  <a:pt x="138" y="362"/>
                </a:lnTo>
                <a:lnTo>
                  <a:pt x="161" y="394"/>
                </a:lnTo>
                <a:lnTo>
                  <a:pt x="184" y="417"/>
                </a:lnTo>
                <a:lnTo>
                  <a:pt x="207" y="438"/>
                </a:lnTo>
                <a:lnTo>
                  <a:pt x="230" y="453"/>
                </a:lnTo>
                <a:lnTo>
                  <a:pt x="253" y="467"/>
                </a:lnTo>
                <a:lnTo>
                  <a:pt x="276" y="477"/>
                </a:lnTo>
                <a:lnTo>
                  <a:pt x="299" y="484"/>
                </a:lnTo>
                <a:lnTo>
                  <a:pt x="322" y="492"/>
                </a:lnTo>
                <a:lnTo>
                  <a:pt x="345" y="500"/>
                </a:lnTo>
                <a:lnTo>
                  <a:pt x="368" y="502"/>
                </a:lnTo>
                <a:lnTo>
                  <a:pt x="391" y="505"/>
                </a:lnTo>
                <a:lnTo>
                  <a:pt x="414" y="507"/>
                </a:lnTo>
                <a:lnTo>
                  <a:pt x="437" y="510"/>
                </a:lnTo>
                <a:lnTo>
                  <a:pt x="460" y="512"/>
                </a:lnTo>
                <a:lnTo>
                  <a:pt x="483" y="513"/>
                </a:lnTo>
                <a:lnTo>
                  <a:pt x="506" y="513"/>
                </a:lnTo>
                <a:lnTo>
                  <a:pt x="529" y="513"/>
                </a:lnTo>
                <a:lnTo>
                  <a:pt x="552" y="514"/>
                </a:lnTo>
                <a:lnTo>
                  <a:pt x="575" y="514"/>
                </a:lnTo>
              </a:path>
            </a:pathLst>
          </a:custGeom>
          <a:noFill/>
          <a:ln w="26988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6" name="Freeform 51"/>
          <p:cNvSpPr>
            <a:spLocks/>
          </p:cNvSpPr>
          <p:nvPr/>
        </p:nvSpPr>
        <p:spPr bwMode="auto">
          <a:xfrm>
            <a:off x="746125" y="1908175"/>
            <a:ext cx="2020888" cy="3086100"/>
          </a:xfrm>
          <a:custGeom>
            <a:avLst/>
            <a:gdLst>
              <a:gd name="T0" fmla="*/ 0 w 299"/>
              <a:gd name="T1" fmla="*/ 0 h 487"/>
              <a:gd name="T2" fmla="*/ 2147483647 w 299"/>
              <a:gd name="T3" fmla="*/ 2147483647 h 487"/>
              <a:gd name="T4" fmla="*/ 2147483647 w 299"/>
              <a:gd name="T5" fmla="*/ 2147483647 h 487"/>
              <a:gd name="T6" fmla="*/ 2147483647 w 299"/>
              <a:gd name="T7" fmla="*/ 2147483647 h 487"/>
              <a:gd name="T8" fmla="*/ 2147483647 w 299"/>
              <a:gd name="T9" fmla="*/ 2147483647 h 487"/>
              <a:gd name="T10" fmla="*/ 2147483647 w 299"/>
              <a:gd name="T11" fmla="*/ 2147483647 h 487"/>
              <a:gd name="T12" fmla="*/ 2147483647 w 299"/>
              <a:gd name="T13" fmla="*/ 2147483647 h 487"/>
              <a:gd name="T14" fmla="*/ 2147483647 w 299"/>
              <a:gd name="T15" fmla="*/ 2147483647 h 487"/>
              <a:gd name="T16" fmla="*/ 2147483647 w 299"/>
              <a:gd name="T17" fmla="*/ 2147483647 h 487"/>
              <a:gd name="T18" fmla="*/ 2147483647 w 299"/>
              <a:gd name="T19" fmla="*/ 2147483647 h 487"/>
              <a:gd name="T20" fmla="*/ 2147483647 w 299"/>
              <a:gd name="T21" fmla="*/ 2147483647 h 487"/>
              <a:gd name="T22" fmla="*/ 2147483647 w 299"/>
              <a:gd name="T23" fmla="*/ 2147483647 h 487"/>
              <a:gd name="T24" fmla="*/ 2147483647 w 299"/>
              <a:gd name="T25" fmla="*/ 2147483647 h 487"/>
              <a:gd name="T26" fmla="*/ 2147483647 w 299"/>
              <a:gd name="T27" fmla="*/ 2147483647 h 4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9"/>
              <a:gd name="T43" fmla="*/ 0 h 487"/>
              <a:gd name="T44" fmla="*/ 299 w 299"/>
              <a:gd name="T45" fmla="*/ 487 h 4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9" h="487">
                <a:moveTo>
                  <a:pt x="0" y="0"/>
                </a:moveTo>
                <a:lnTo>
                  <a:pt x="23" y="52"/>
                </a:lnTo>
                <a:lnTo>
                  <a:pt x="46" y="123"/>
                </a:lnTo>
                <a:lnTo>
                  <a:pt x="69" y="188"/>
                </a:lnTo>
                <a:lnTo>
                  <a:pt x="92" y="253"/>
                </a:lnTo>
                <a:lnTo>
                  <a:pt x="115" y="306"/>
                </a:lnTo>
                <a:lnTo>
                  <a:pt x="138" y="346"/>
                </a:lnTo>
                <a:lnTo>
                  <a:pt x="161" y="382"/>
                </a:lnTo>
                <a:lnTo>
                  <a:pt x="184" y="407"/>
                </a:lnTo>
                <a:lnTo>
                  <a:pt x="207" y="427"/>
                </a:lnTo>
                <a:lnTo>
                  <a:pt x="230" y="443"/>
                </a:lnTo>
                <a:lnTo>
                  <a:pt x="253" y="464"/>
                </a:lnTo>
                <a:lnTo>
                  <a:pt x="276" y="479"/>
                </a:lnTo>
                <a:lnTo>
                  <a:pt x="299" y="487"/>
                </a:lnTo>
              </a:path>
            </a:pathLst>
          </a:cu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97" name="Rectangle 52"/>
          <p:cNvSpPr>
            <a:spLocks noChangeArrowheads="1"/>
          </p:cNvSpPr>
          <p:nvPr/>
        </p:nvSpPr>
        <p:spPr bwMode="auto">
          <a:xfrm>
            <a:off x="449263" y="5343525"/>
            <a:ext cx="201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15398" name="Rectangle 53"/>
          <p:cNvSpPr>
            <a:spLocks noChangeArrowheads="1"/>
          </p:cNvSpPr>
          <p:nvPr/>
        </p:nvSpPr>
        <p:spPr bwMode="auto">
          <a:xfrm>
            <a:off x="374650" y="4462463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15399" name="Rectangle 54"/>
          <p:cNvSpPr>
            <a:spLocks noChangeArrowheads="1"/>
          </p:cNvSpPr>
          <p:nvPr/>
        </p:nvSpPr>
        <p:spPr bwMode="auto">
          <a:xfrm>
            <a:off x="374650" y="3587750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15400" name="Rectangle 55"/>
          <p:cNvSpPr>
            <a:spLocks noChangeArrowheads="1"/>
          </p:cNvSpPr>
          <p:nvPr/>
        </p:nvSpPr>
        <p:spPr bwMode="auto">
          <a:xfrm>
            <a:off x="374650" y="2706688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15401" name="Rectangle 56"/>
          <p:cNvSpPr>
            <a:spLocks noChangeArrowheads="1"/>
          </p:cNvSpPr>
          <p:nvPr/>
        </p:nvSpPr>
        <p:spPr bwMode="auto">
          <a:xfrm>
            <a:off x="300038" y="1831975"/>
            <a:ext cx="3571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15402" name="Rectangle 57"/>
          <p:cNvSpPr>
            <a:spLocks noChangeArrowheads="1"/>
          </p:cNvSpPr>
          <p:nvPr/>
        </p:nvSpPr>
        <p:spPr bwMode="auto">
          <a:xfrm>
            <a:off x="671513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18</a:t>
            </a:r>
            <a:endParaRPr lang="en-US"/>
          </a:p>
        </p:txBody>
      </p:sp>
      <p:sp>
        <p:nvSpPr>
          <p:cNvPr id="15403" name="Rectangle 58"/>
          <p:cNvSpPr>
            <a:spLocks noChangeArrowheads="1"/>
          </p:cNvSpPr>
          <p:nvPr/>
        </p:nvSpPr>
        <p:spPr bwMode="auto">
          <a:xfrm>
            <a:off x="982663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5404" name="Rectangle 59"/>
          <p:cNvSpPr>
            <a:spLocks noChangeArrowheads="1"/>
          </p:cNvSpPr>
          <p:nvPr/>
        </p:nvSpPr>
        <p:spPr bwMode="auto">
          <a:xfrm>
            <a:off x="1293813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22</a:t>
            </a:r>
            <a:endParaRPr lang="en-US"/>
          </a:p>
        </p:txBody>
      </p:sp>
      <p:sp>
        <p:nvSpPr>
          <p:cNvPr id="15405" name="Rectangle 60"/>
          <p:cNvSpPr>
            <a:spLocks noChangeArrowheads="1"/>
          </p:cNvSpPr>
          <p:nvPr/>
        </p:nvSpPr>
        <p:spPr bwMode="auto">
          <a:xfrm>
            <a:off x="1604963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24</a:t>
            </a:r>
            <a:endParaRPr lang="en-US"/>
          </a:p>
        </p:txBody>
      </p:sp>
      <p:sp>
        <p:nvSpPr>
          <p:cNvPr id="15406" name="Rectangle 61"/>
          <p:cNvSpPr>
            <a:spLocks noChangeArrowheads="1"/>
          </p:cNvSpPr>
          <p:nvPr/>
        </p:nvSpPr>
        <p:spPr bwMode="auto">
          <a:xfrm>
            <a:off x="191452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26</a:t>
            </a:r>
            <a:endParaRPr lang="en-US"/>
          </a:p>
        </p:txBody>
      </p:sp>
      <p:sp>
        <p:nvSpPr>
          <p:cNvPr id="15407" name="Rectangle 62"/>
          <p:cNvSpPr>
            <a:spLocks noChangeArrowheads="1"/>
          </p:cNvSpPr>
          <p:nvPr/>
        </p:nvSpPr>
        <p:spPr bwMode="auto">
          <a:xfrm>
            <a:off x="222567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28</a:t>
            </a:r>
            <a:endParaRPr lang="en-US"/>
          </a:p>
        </p:txBody>
      </p:sp>
      <p:sp>
        <p:nvSpPr>
          <p:cNvPr id="15408" name="Rectangle 63"/>
          <p:cNvSpPr>
            <a:spLocks noChangeArrowheads="1"/>
          </p:cNvSpPr>
          <p:nvPr/>
        </p:nvSpPr>
        <p:spPr bwMode="auto">
          <a:xfrm>
            <a:off x="253682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15409" name="Rectangle 64"/>
          <p:cNvSpPr>
            <a:spLocks noChangeArrowheads="1"/>
          </p:cNvSpPr>
          <p:nvPr/>
        </p:nvSpPr>
        <p:spPr bwMode="auto">
          <a:xfrm>
            <a:off x="284797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32</a:t>
            </a:r>
            <a:endParaRPr lang="en-US"/>
          </a:p>
        </p:txBody>
      </p:sp>
      <p:sp>
        <p:nvSpPr>
          <p:cNvPr id="15410" name="Rectangle 65"/>
          <p:cNvSpPr>
            <a:spLocks noChangeArrowheads="1"/>
          </p:cNvSpPr>
          <p:nvPr/>
        </p:nvSpPr>
        <p:spPr bwMode="auto">
          <a:xfrm>
            <a:off x="315912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34</a:t>
            </a:r>
            <a:endParaRPr lang="en-US"/>
          </a:p>
        </p:txBody>
      </p:sp>
      <p:sp>
        <p:nvSpPr>
          <p:cNvPr id="15411" name="Rectangle 66"/>
          <p:cNvSpPr>
            <a:spLocks noChangeArrowheads="1"/>
          </p:cNvSpPr>
          <p:nvPr/>
        </p:nvSpPr>
        <p:spPr bwMode="auto">
          <a:xfrm>
            <a:off x="347027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36</a:t>
            </a:r>
            <a:endParaRPr lang="en-US"/>
          </a:p>
        </p:txBody>
      </p:sp>
      <p:sp>
        <p:nvSpPr>
          <p:cNvPr id="15412" name="Rectangle 67"/>
          <p:cNvSpPr>
            <a:spLocks noChangeArrowheads="1"/>
          </p:cNvSpPr>
          <p:nvPr/>
        </p:nvSpPr>
        <p:spPr bwMode="auto">
          <a:xfrm>
            <a:off x="3781425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38</a:t>
            </a:r>
            <a:endParaRPr lang="en-US"/>
          </a:p>
        </p:txBody>
      </p:sp>
      <p:sp>
        <p:nvSpPr>
          <p:cNvPr id="15413" name="Rectangle 68"/>
          <p:cNvSpPr>
            <a:spLocks noChangeArrowheads="1"/>
          </p:cNvSpPr>
          <p:nvPr/>
        </p:nvSpPr>
        <p:spPr bwMode="auto">
          <a:xfrm>
            <a:off x="4090988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5414" name="Rectangle 69"/>
          <p:cNvSpPr>
            <a:spLocks noChangeArrowheads="1"/>
          </p:cNvSpPr>
          <p:nvPr/>
        </p:nvSpPr>
        <p:spPr bwMode="auto">
          <a:xfrm>
            <a:off x="4402138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42</a:t>
            </a:r>
            <a:endParaRPr lang="en-US"/>
          </a:p>
        </p:txBody>
      </p:sp>
      <p:sp>
        <p:nvSpPr>
          <p:cNvPr id="15415" name="Rectangle 70"/>
          <p:cNvSpPr>
            <a:spLocks noChangeArrowheads="1"/>
          </p:cNvSpPr>
          <p:nvPr/>
        </p:nvSpPr>
        <p:spPr bwMode="auto">
          <a:xfrm>
            <a:off x="4713288" y="55340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44</a:t>
            </a:r>
            <a:endParaRPr lang="en-US"/>
          </a:p>
        </p:txBody>
      </p:sp>
      <p:sp>
        <p:nvSpPr>
          <p:cNvPr id="15416" name="Rectangle 71"/>
          <p:cNvSpPr>
            <a:spLocks noChangeArrowheads="1"/>
          </p:cNvSpPr>
          <p:nvPr/>
        </p:nvSpPr>
        <p:spPr bwMode="auto">
          <a:xfrm>
            <a:off x="2395538" y="5748338"/>
            <a:ext cx="9223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Age of Woman</a:t>
            </a:r>
            <a:endParaRPr lang="en-US"/>
          </a:p>
        </p:txBody>
      </p:sp>
      <p:sp>
        <p:nvSpPr>
          <p:cNvPr id="15417" name="Rechteck 38"/>
          <p:cNvSpPr>
            <a:spLocks noChangeArrowheads="1"/>
          </p:cNvSpPr>
          <p:nvPr/>
        </p:nvSpPr>
        <p:spPr bwMode="auto">
          <a:xfrm>
            <a:off x="5657850" y="1698625"/>
            <a:ext cx="1314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>
                <a:latin typeface="Arial" charset="0"/>
              </a:rPr>
              <a:t>Russia</a:t>
            </a:r>
            <a:endParaRPr lang="de-DE" sz="1800" b="1">
              <a:latin typeface="Arial" charset="0"/>
            </a:endParaRPr>
          </a:p>
        </p:txBody>
      </p:sp>
      <p:sp>
        <p:nvSpPr>
          <p:cNvPr id="64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3863975" y="1978025"/>
            <a:ext cx="10858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3919538" y="2066925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tx2"/>
                </a:solidFill>
                <a:latin typeface="Arial" charset="0"/>
              </a:rPr>
              <a:t>Cohort 1970-79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6390" name="Rectangle 1055"/>
          <p:cNvSpPr>
            <a:spLocks noChangeArrowheads="1"/>
          </p:cNvSpPr>
          <p:nvPr/>
        </p:nvSpPr>
        <p:spPr bwMode="auto">
          <a:xfrm>
            <a:off x="622300" y="1038225"/>
            <a:ext cx="3892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>
                <a:solidFill>
                  <a:srgbClr val="003366"/>
                </a:solidFill>
                <a:latin typeface="Arial" charset="0"/>
              </a:rPr>
              <a:t>Share of Childless Women by Age</a:t>
            </a:r>
          </a:p>
          <a:p>
            <a:r>
              <a:rPr lang="de-DE" sz="1200">
                <a:solidFill>
                  <a:srgbClr val="003366"/>
                </a:solidFill>
                <a:latin typeface="Arial" charset="0"/>
              </a:rPr>
              <a:t>(Estimates from Kaplan-Meier Survival Function</a:t>
            </a:r>
            <a:r>
              <a:rPr lang="de-DE" sz="1200" b="1">
                <a:solidFill>
                  <a:srgbClr val="003366"/>
                </a:solidFill>
                <a:latin typeface="Arial" charset="0"/>
              </a:rPr>
              <a:t>)</a:t>
            </a:r>
          </a:p>
        </p:txBody>
      </p:sp>
      <p:sp>
        <p:nvSpPr>
          <p:cNvPr id="16391" name="Rechteck 38"/>
          <p:cNvSpPr>
            <a:spLocks noChangeArrowheads="1"/>
          </p:cNvSpPr>
          <p:nvPr/>
        </p:nvSpPr>
        <p:spPr bwMode="auto">
          <a:xfrm>
            <a:off x="5219700" y="3648075"/>
            <a:ext cx="4572000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>
                <a:solidFill>
                  <a:srgbClr val="000099"/>
                </a:solidFill>
                <a:latin typeface="Arial" charset="0"/>
              </a:rPr>
              <a:t>West Germany</a:t>
            </a:r>
          </a:p>
          <a:p>
            <a:pPr>
              <a:lnSpc>
                <a:spcPct val="150000"/>
              </a:lnSpc>
            </a:pPr>
            <a:r>
              <a:rPr lang="de-DE" sz="1800" b="1" dirty="0" smtClean="0">
                <a:solidFill>
                  <a:srgbClr val="FF0000"/>
                </a:solidFill>
                <a:latin typeface="Arial" charset="0"/>
              </a:rPr>
              <a:t>East </a:t>
            </a:r>
            <a:r>
              <a:rPr lang="de-DE" sz="1800" b="1" dirty="0">
                <a:solidFill>
                  <a:srgbClr val="FF0000"/>
                </a:solidFill>
                <a:latin typeface="Arial" charset="0"/>
              </a:rPr>
              <a:t>Germany</a:t>
            </a:r>
          </a:p>
          <a:p>
            <a:pPr>
              <a:lnSpc>
                <a:spcPct val="150000"/>
              </a:lnSpc>
            </a:pPr>
            <a:r>
              <a:rPr lang="de-DE" sz="1800" b="1" dirty="0" err="1">
                <a:latin typeface="Arial" charset="0"/>
              </a:rPr>
              <a:t>Russia</a:t>
            </a:r>
            <a:endParaRPr lang="de-DE" sz="1800" b="1" dirty="0">
              <a:latin typeface="Arial" charset="0"/>
            </a:endParaRPr>
          </a:p>
        </p:txBody>
      </p:sp>
      <p:sp>
        <p:nvSpPr>
          <p:cNvPr id="16392" name="Rectangle 23"/>
          <p:cNvSpPr>
            <a:spLocks noChangeArrowheads="1"/>
          </p:cNvSpPr>
          <p:nvPr/>
        </p:nvSpPr>
        <p:spPr bwMode="auto">
          <a:xfrm>
            <a:off x="755650" y="1974850"/>
            <a:ext cx="41973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25"/>
          <p:cNvSpPr>
            <a:spLocks noChangeShapeType="1"/>
          </p:cNvSpPr>
          <p:nvPr/>
        </p:nvSpPr>
        <p:spPr bwMode="auto">
          <a:xfrm>
            <a:off x="755650" y="3730625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27"/>
          <p:cNvSpPr>
            <a:spLocks noChangeShapeType="1"/>
          </p:cNvSpPr>
          <p:nvPr/>
        </p:nvSpPr>
        <p:spPr bwMode="auto">
          <a:xfrm>
            <a:off x="755650" y="1974850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755650" y="1974850"/>
            <a:ext cx="4197350" cy="351155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29"/>
          <p:cNvSpPr>
            <a:spLocks noChangeShapeType="1"/>
          </p:cNvSpPr>
          <p:nvPr/>
        </p:nvSpPr>
        <p:spPr bwMode="auto">
          <a:xfrm>
            <a:off x="755650" y="1974850"/>
            <a:ext cx="0" cy="3511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714375" y="548640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714375" y="460533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>
            <a:off x="714375" y="373062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714375" y="284956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>
            <a:off x="714375" y="197485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>
            <a:off x="755650" y="5486400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6"/>
          <p:cNvSpPr>
            <a:spLocks noChangeShapeType="1"/>
          </p:cNvSpPr>
          <p:nvPr/>
        </p:nvSpPr>
        <p:spPr bwMode="auto">
          <a:xfrm flipV="1">
            <a:off x="755650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7"/>
          <p:cNvSpPr>
            <a:spLocks noChangeShapeType="1"/>
          </p:cNvSpPr>
          <p:nvPr/>
        </p:nvSpPr>
        <p:spPr bwMode="auto">
          <a:xfrm flipV="1">
            <a:off x="1066800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8"/>
          <p:cNvSpPr>
            <a:spLocks noChangeShapeType="1"/>
          </p:cNvSpPr>
          <p:nvPr/>
        </p:nvSpPr>
        <p:spPr bwMode="auto">
          <a:xfrm flipV="1">
            <a:off x="1377950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9"/>
          <p:cNvSpPr>
            <a:spLocks noChangeShapeType="1"/>
          </p:cNvSpPr>
          <p:nvPr/>
        </p:nvSpPr>
        <p:spPr bwMode="auto">
          <a:xfrm flipV="1">
            <a:off x="1687513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40"/>
          <p:cNvSpPr>
            <a:spLocks noChangeShapeType="1"/>
          </p:cNvSpPr>
          <p:nvPr/>
        </p:nvSpPr>
        <p:spPr bwMode="auto">
          <a:xfrm flipV="1">
            <a:off x="1998663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41"/>
          <p:cNvSpPr>
            <a:spLocks noChangeShapeType="1"/>
          </p:cNvSpPr>
          <p:nvPr/>
        </p:nvSpPr>
        <p:spPr bwMode="auto">
          <a:xfrm flipV="1">
            <a:off x="2309813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42"/>
          <p:cNvSpPr>
            <a:spLocks noChangeShapeType="1"/>
          </p:cNvSpPr>
          <p:nvPr/>
        </p:nvSpPr>
        <p:spPr bwMode="auto">
          <a:xfrm flipV="1">
            <a:off x="2620963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3"/>
          <p:cNvSpPr>
            <a:spLocks noChangeShapeType="1"/>
          </p:cNvSpPr>
          <p:nvPr/>
        </p:nvSpPr>
        <p:spPr bwMode="auto">
          <a:xfrm flipV="1">
            <a:off x="2932113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4"/>
          <p:cNvSpPr>
            <a:spLocks noChangeShapeType="1"/>
          </p:cNvSpPr>
          <p:nvPr/>
        </p:nvSpPr>
        <p:spPr bwMode="auto">
          <a:xfrm flipV="1">
            <a:off x="3243263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5"/>
          <p:cNvSpPr>
            <a:spLocks noChangeShapeType="1"/>
          </p:cNvSpPr>
          <p:nvPr/>
        </p:nvSpPr>
        <p:spPr bwMode="auto">
          <a:xfrm flipV="1">
            <a:off x="3552825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6"/>
          <p:cNvSpPr>
            <a:spLocks noChangeShapeType="1"/>
          </p:cNvSpPr>
          <p:nvPr/>
        </p:nvSpPr>
        <p:spPr bwMode="auto">
          <a:xfrm flipV="1">
            <a:off x="3863975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7"/>
          <p:cNvSpPr>
            <a:spLocks noChangeShapeType="1"/>
          </p:cNvSpPr>
          <p:nvPr/>
        </p:nvSpPr>
        <p:spPr bwMode="auto">
          <a:xfrm flipV="1">
            <a:off x="4175125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8"/>
          <p:cNvSpPr>
            <a:spLocks noChangeShapeType="1"/>
          </p:cNvSpPr>
          <p:nvPr/>
        </p:nvSpPr>
        <p:spPr bwMode="auto">
          <a:xfrm flipV="1">
            <a:off x="4486275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9"/>
          <p:cNvSpPr>
            <a:spLocks noChangeShapeType="1"/>
          </p:cNvSpPr>
          <p:nvPr/>
        </p:nvSpPr>
        <p:spPr bwMode="auto">
          <a:xfrm flipV="1">
            <a:off x="4797425" y="54864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50"/>
          <p:cNvSpPr>
            <a:spLocks/>
          </p:cNvSpPr>
          <p:nvPr/>
        </p:nvSpPr>
        <p:spPr bwMode="auto">
          <a:xfrm>
            <a:off x="755650" y="1974850"/>
            <a:ext cx="2020888" cy="3086100"/>
          </a:xfrm>
          <a:custGeom>
            <a:avLst/>
            <a:gdLst>
              <a:gd name="T0" fmla="*/ 0 w 299"/>
              <a:gd name="T1" fmla="*/ 0 h 487"/>
              <a:gd name="T2" fmla="*/ 2147483647 w 299"/>
              <a:gd name="T3" fmla="*/ 2147483647 h 487"/>
              <a:gd name="T4" fmla="*/ 2147483647 w 299"/>
              <a:gd name="T5" fmla="*/ 2147483647 h 487"/>
              <a:gd name="T6" fmla="*/ 2147483647 w 299"/>
              <a:gd name="T7" fmla="*/ 2147483647 h 487"/>
              <a:gd name="T8" fmla="*/ 2147483647 w 299"/>
              <a:gd name="T9" fmla="*/ 2147483647 h 487"/>
              <a:gd name="T10" fmla="*/ 2147483647 w 299"/>
              <a:gd name="T11" fmla="*/ 2147483647 h 487"/>
              <a:gd name="T12" fmla="*/ 2147483647 w 299"/>
              <a:gd name="T13" fmla="*/ 2147483647 h 487"/>
              <a:gd name="T14" fmla="*/ 2147483647 w 299"/>
              <a:gd name="T15" fmla="*/ 2147483647 h 487"/>
              <a:gd name="T16" fmla="*/ 2147483647 w 299"/>
              <a:gd name="T17" fmla="*/ 2147483647 h 487"/>
              <a:gd name="T18" fmla="*/ 2147483647 w 299"/>
              <a:gd name="T19" fmla="*/ 2147483647 h 487"/>
              <a:gd name="T20" fmla="*/ 2147483647 w 299"/>
              <a:gd name="T21" fmla="*/ 2147483647 h 487"/>
              <a:gd name="T22" fmla="*/ 2147483647 w 299"/>
              <a:gd name="T23" fmla="*/ 2147483647 h 487"/>
              <a:gd name="T24" fmla="*/ 2147483647 w 299"/>
              <a:gd name="T25" fmla="*/ 2147483647 h 487"/>
              <a:gd name="T26" fmla="*/ 2147483647 w 299"/>
              <a:gd name="T27" fmla="*/ 2147483647 h 4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9"/>
              <a:gd name="T43" fmla="*/ 0 h 487"/>
              <a:gd name="T44" fmla="*/ 299 w 299"/>
              <a:gd name="T45" fmla="*/ 487 h 4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9" h="487">
                <a:moveTo>
                  <a:pt x="0" y="0"/>
                </a:moveTo>
                <a:lnTo>
                  <a:pt x="23" y="52"/>
                </a:lnTo>
                <a:lnTo>
                  <a:pt x="46" y="123"/>
                </a:lnTo>
                <a:lnTo>
                  <a:pt x="69" y="188"/>
                </a:lnTo>
                <a:lnTo>
                  <a:pt x="92" y="253"/>
                </a:lnTo>
                <a:lnTo>
                  <a:pt x="115" y="306"/>
                </a:lnTo>
                <a:lnTo>
                  <a:pt x="138" y="346"/>
                </a:lnTo>
                <a:lnTo>
                  <a:pt x="161" y="382"/>
                </a:lnTo>
                <a:lnTo>
                  <a:pt x="184" y="407"/>
                </a:lnTo>
                <a:lnTo>
                  <a:pt x="207" y="427"/>
                </a:lnTo>
                <a:lnTo>
                  <a:pt x="230" y="443"/>
                </a:lnTo>
                <a:lnTo>
                  <a:pt x="253" y="464"/>
                </a:lnTo>
                <a:lnTo>
                  <a:pt x="276" y="479"/>
                </a:lnTo>
                <a:lnTo>
                  <a:pt x="299" y="487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9" name="Freeform 52"/>
          <p:cNvSpPr>
            <a:spLocks/>
          </p:cNvSpPr>
          <p:nvPr/>
        </p:nvSpPr>
        <p:spPr bwMode="auto">
          <a:xfrm>
            <a:off x="755650" y="1974850"/>
            <a:ext cx="2020888" cy="2566988"/>
          </a:xfrm>
          <a:custGeom>
            <a:avLst/>
            <a:gdLst>
              <a:gd name="T0" fmla="*/ 0 w 299"/>
              <a:gd name="T1" fmla="*/ 0 h 405"/>
              <a:gd name="T2" fmla="*/ 2147483647 w 299"/>
              <a:gd name="T3" fmla="*/ 2147483647 h 405"/>
              <a:gd name="T4" fmla="*/ 2147483647 w 299"/>
              <a:gd name="T5" fmla="*/ 2147483647 h 405"/>
              <a:gd name="T6" fmla="*/ 2147483647 w 299"/>
              <a:gd name="T7" fmla="*/ 2147483647 h 405"/>
              <a:gd name="T8" fmla="*/ 2147483647 w 299"/>
              <a:gd name="T9" fmla="*/ 2147483647 h 405"/>
              <a:gd name="T10" fmla="*/ 2147483647 w 299"/>
              <a:gd name="T11" fmla="*/ 2147483647 h 405"/>
              <a:gd name="T12" fmla="*/ 2147483647 w 299"/>
              <a:gd name="T13" fmla="*/ 2147483647 h 405"/>
              <a:gd name="T14" fmla="*/ 2147483647 w 299"/>
              <a:gd name="T15" fmla="*/ 2147483647 h 405"/>
              <a:gd name="T16" fmla="*/ 2147483647 w 299"/>
              <a:gd name="T17" fmla="*/ 2147483647 h 405"/>
              <a:gd name="T18" fmla="*/ 2147483647 w 299"/>
              <a:gd name="T19" fmla="*/ 2147483647 h 405"/>
              <a:gd name="T20" fmla="*/ 2147483647 w 299"/>
              <a:gd name="T21" fmla="*/ 2147483647 h 405"/>
              <a:gd name="T22" fmla="*/ 2147483647 w 299"/>
              <a:gd name="T23" fmla="*/ 2147483647 h 405"/>
              <a:gd name="T24" fmla="*/ 2147483647 w 299"/>
              <a:gd name="T25" fmla="*/ 2147483647 h 405"/>
              <a:gd name="T26" fmla="*/ 2147483647 w 299"/>
              <a:gd name="T27" fmla="*/ 2147483647 h 40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9"/>
              <a:gd name="T43" fmla="*/ 0 h 405"/>
              <a:gd name="T44" fmla="*/ 299 w 299"/>
              <a:gd name="T45" fmla="*/ 405 h 40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9" h="405">
                <a:moveTo>
                  <a:pt x="0" y="0"/>
                </a:moveTo>
                <a:lnTo>
                  <a:pt x="23" y="16"/>
                </a:lnTo>
                <a:lnTo>
                  <a:pt x="46" y="41"/>
                </a:lnTo>
                <a:lnTo>
                  <a:pt x="69" y="65"/>
                </a:lnTo>
                <a:lnTo>
                  <a:pt x="92" y="93"/>
                </a:lnTo>
                <a:lnTo>
                  <a:pt x="115" y="120"/>
                </a:lnTo>
                <a:lnTo>
                  <a:pt x="138" y="158"/>
                </a:lnTo>
                <a:lnTo>
                  <a:pt x="161" y="201"/>
                </a:lnTo>
                <a:lnTo>
                  <a:pt x="184" y="248"/>
                </a:lnTo>
                <a:lnTo>
                  <a:pt x="207" y="293"/>
                </a:lnTo>
                <a:lnTo>
                  <a:pt x="230" y="338"/>
                </a:lnTo>
                <a:lnTo>
                  <a:pt x="253" y="371"/>
                </a:lnTo>
                <a:lnTo>
                  <a:pt x="276" y="391"/>
                </a:lnTo>
                <a:lnTo>
                  <a:pt x="299" y="405"/>
                </a:lnTo>
              </a:path>
            </a:pathLst>
          </a:custGeom>
          <a:noFill/>
          <a:ln w="2705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Freeform 53"/>
          <p:cNvSpPr>
            <a:spLocks/>
          </p:cNvSpPr>
          <p:nvPr/>
        </p:nvSpPr>
        <p:spPr bwMode="auto">
          <a:xfrm>
            <a:off x="755650" y="1974850"/>
            <a:ext cx="2020888" cy="1982788"/>
          </a:xfrm>
          <a:custGeom>
            <a:avLst/>
            <a:gdLst>
              <a:gd name="T0" fmla="*/ 0 w 299"/>
              <a:gd name="T1" fmla="*/ 0 h 313"/>
              <a:gd name="T2" fmla="*/ 2147483647 w 299"/>
              <a:gd name="T3" fmla="*/ 2147483647 h 313"/>
              <a:gd name="T4" fmla="*/ 2147483647 w 299"/>
              <a:gd name="T5" fmla="*/ 2147483647 h 313"/>
              <a:gd name="T6" fmla="*/ 2147483647 w 299"/>
              <a:gd name="T7" fmla="*/ 2147483647 h 313"/>
              <a:gd name="T8" fmla="*/ 2147483647 w 299"/>
              <a:gd name="T9" fmla="*/ 2147483647 h 313"/>
              <a:gd name="T10" fmla="*/ 2147483647 w 299"/>
              <a:gd name="T11" fmla="*/ 2147483647 h 313"/>
              <a:gd name="T12" fmla="*/ 2147483647 w 299"/>
              <a:gd name="T13" fmla="*/ 2147483647 h 313"/>
              <a:gd name="T14" fmla="*/ 2147483647 w 299"/>
              <a:gd name="T15" fmla="*/ 2147483647 h 313"/>
              <a:gd name="T16" fmla="*/ 2147483647 w 299"/>
              <a:gd name="T17" fmla="*/ 2147483647 h 313"/>
              <a:gd name="T18" fmla="*/ 2147483647 w 299"/>
              <a:gd name="T19" fmla="*/ 2147483647 h 313"/>
              <a:gd name="T20" fmla="*/ 2147483647 w 299"/>
              <a:gd name="T21" fmla="*/ 2147483647 h 313"/>
              <a:gd name="T22" fmla="*/ 2147483647 w 299"/>
              <a:gd name="T23" fmla="*/ 2147483647 h 313"/>
              <a:gd name="T24" fmla="*/ 2147483647 w 299"/>
              <a:gd name="T25" fmla="*/ 2147483647 h 313"/>
              <a:gd name="T26" fmla="*/ 2147483647 w 299"/>
              <a:gd name="T27" fmla="*/ 2147483647 h 3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9"/>
              <a:gd name="T43" fmla="*/ 0 h 313"/>
              <a:gd name="T44" fmla="*/ 299 w 299"/>
              <a:gd name="T45" fmla="*/ 313 h 3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9" h="313">
                <a:moveTo>
                  <a:pt x="0" y="0"/>
                </a:moveTo>
                <a:lnTo>
                  <a:pt x="23" y="7"/>
                </a:lnTo>
                <a:lnTo>
                  <a:pt x="46" y="18"/>
                </a:lnTo>
                <a:lnTo>
                  <a:pt x="69" y="30"/>
                </a:lnTo>
                <a:lnTo>
                  <a:pt x="92" y="46"/>
                </a:lnTo>
                <a:lnTo>
                  <a:pt x="115" y="67"/>
                </a:lnTo>
                <a:lnTo>
                  <a:pt x="138" y="88"/>
                </a:lnTo>
                <a:lnTo>
                  <a:pt x="161" y="111"/>
                </a:lnTo>
                <a:lnTo>
                  <a:pt x="184" y="148"/>
                </a:lnTo>
                <a:lnTo>
                  <a:pt x="207" y="181"/>
                </a:lnTo>
                <a:lnTo>
                  <a:pt x="230" y="212"/>
                </a:lnTo>
                <a:lnTo>
                  <a:pt x="253" y="254"/>
                </a:lnTo>
                <a:lnTo>
                  <a:pt x="276" y="285"/>
                </a:lnTo>
                <a:lnTo>
                  <a:pt x="299" y="313"/>
                </a:lnTo>
              </a:path>
            </a:pathLst>
          </a:custGeom>
          <a:noFill/>
          <a:ln w="27051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1" name="Rectangle 54"/>
          <p:cNvSpPr>
            <a:spLocks noChangeArrowheads="1"/>
          </p:cNvSpPr>
          <p:nvPr/>
        </p:nvSpPr>
        <p:spPr bwMode="auto">
          <a:xfrm>
            <a:off x="458788" y="5410200"/>
            <a:ext cx="201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16422" name="Rectangle 55"/>
          <p:cNvSpPr>
            <a:spLocks noChangeArrowheads="1"/>
          </p:cNvSpPr>
          <p:nvPr/>
        </p:nvSpPr>
        <p:spPr bwMode="auto">
          <a:xfrm>
            <a:off x="384175" y="4529138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16423" name="Rectangle 56"/>
          <p:cNvSpPr>
            <a:spLocks noChangeArrowheads="1"/>
          </p:cNvSpPr>
          <p:nvPr/>
        </p:nvSpPr>
        <p:spPr bwMode="auto">
          <a:xfrm>
            <a:off x="384175" y="3654425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16424" name="Rectangle 57"/>
          <p:cNvSpPr>
            <a:spLocks noChangeArrowheads="1"/>
          </p:cNvSpPr>
          <p:nvPr/>
        </p:nvSpPr>
        <p:spPr bwMode="auto">
          <a:xfrm>
            <a:off x="384175" y="2773363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16425" name="Rectangle 58"/>
          <p:cNvSpPr>
            <a:spLocks noChangeArrowheads="1"/>
          </p:cNvSpPr>
          <p:nvPr/>
        </p:nvSpPr>
        <p:spPr bwMode="auto">
          <a:xfrm>
            <a:off x="309563" y="1898650"/>
            <a:ext cx="3571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16426" name="Rectangle 59"/>
          <p:cNvSpPr>
            <a:spLocks noChangeArrowheads="1"/>
          </p:cNvSpPr>
          <p:nvPr/>
        </p:nvSpPr>
        <p:spPr bwMode="auto">
          <a:xfrm>
            <a:off x="681038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18</a:t>
            </a:r>
            <a:endParaRPr lang="en-US"/>
          </a:p>
        </p:txBody>
      </p:sp>
      <p:sp>
        <p:nvSpPr>
          <p:cNvPr id="16427" name="Rectangle 60"/>
          <p:cNvSpPr>
            <a:spLocks noChangeArrowheads="1"/>
          </p:cNvSpPr>
          <p:nvPr/>
        </p:nvSpPr>
        <p:spPr bwMode="auto">
          <a:xfrm>
            <a:off x="992188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6428" name="Rectangle 61"/>
          <p:cNvSpPr>
            <a:spLocks noChangeArrowheads="1"/>
          </p:cNvSpPr>
          <p:nvPr/>
        </p:nvSpPr>
        <p:spPr bwMode="auto">
          <a:xfrm>
            <a:off x="1303338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22</a:t>
            </a:r>
            <a:endParaRPr lang="en-US"/>
          </a:p>
        </p:txBody>
      </p:sp>
      <p:sp>
        <p:nvSpPr>
          <p:cNvPr id="16429" name="Rectangle 62"/>
          <p:cNvSpPr>
            <a:spLocks noChangeArrowheads="1"/>
          </p:cNvSpPr>
          <p:nvPr/>
        </p:nvSpPr>
        <p:spPr bwMode="auto">
          <a:xfrm>
            <a:off x="1614488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24</a:t>
            </a:r>
            <a:endParaRPr lang="en-US"/>
          </a:p>
        </p:txBody>
      </p:sp>
      <p:sp>
        <p:nvSpPr>
          <p:cNvPr id="16430" name="Rectangle 63"/>
          <p:cNvSpPr>
            <a:spLocks noChangeArrowheads="1"/>
          </p:cNvSpPr>
          <p:nvPr/>
        </p:nvSpPr>
        <p:spPr bwMode="auto">
          <a:xfrm>
            <a:off x="192405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26</a:t>
            </a:r>
            <a:endParaRPr lang="en-US"/>
          </a:p>
        </p:txBody>
      </p:sp>
      <p:sp>
        <p:nvSpPr>
          <p:cNvPr id="16431" name="Rectangle 64"/>
          <p:cNvSpPr>
            <a:spLocks noChangeArrowheads="1"/>
          </p:cNvSpPr>
          <p:nvPr/>
        </p:nvSpPr>
        <p:spPr bwMode="auto">
          <a:xfrm>
            <a:off x="223520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28</a:t>
            </a:r>
            <a:endParaRPr lang="en-US"/>
          </a:p>
        </p:txBody>
      </p:sp>
      <p:sp>
        <p:nvSpPr>
          <p:cNvPr id="16432" name="Rectangle 65"/>
          <p:cNvSpPr>
            <a:spLocks noChangeArrowheads="1"/>
          </p:cNvSpPr>
          <p:nvPr/>
        </p:nvSpPr>
        <p:spPr bwMode="auto">
          <a:xfrm>
            <a:off x="254635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30</a:t>
            </a:r>
            <a:endParaRPr lang="en-US"/>
          </a:p>
        </p:txBody>
      </p:sp>
      <p:sp>
        <p:nvSpPr>
          <p:cNvPr id="16433" name="Rectangle 66"/>
          <p:cNvSpPr>
            <a:spLocks noChangeArrowheads="1"/>
          </p:cNvSpPr>
          <p:nvPr/>
        </p:nvSpPr>
        <p:spPr bwMode="auto">
          <a:xfrm>
            <a:off x="285750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32</a:t>
            </a:r>
            <a:endParaRPr lang="en-US"/>
          </a:p>
        </p:txBody>
      </p:sp>
      <p:sp>
        <p:nvSpPr>
          <p:cNvPr id="16434" name="Rectangle 67"/>
          <p:cNvSpPr>
            <a:spLocks noChangeArrowheads="1"/>
          </p:cNvSpPr>
          <p:nvPr/>
        </p:nvSpPr>
        <p:spPr bwMode="auto">
          <a:xfrm>
            <a:off x="316865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34</a:t>
            </a:r>
            <a:endParaRPr lang="en-US"/>
          </a:p>
        </p:txBody>
      </p:sp>
      <p:sp>
        <p:nvSpPr>
          <p:cNvPr id="16435" name="Rectangle 68"/>
          <p:cNvSpPr>
            <a:spLocks noChangeArrowheads="1"/>
          </p:cNvSpPr>
          <p:nvPr/>
        </p:nvSpPr>
        <p:spPr bwMode="auto">
          <a:xfrm>
            <a:off x="347980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36</a:t>
            </a:r>
            <a:endParaRPr lang="en-US"/>
          </a:p>
        </p:txBody>
      </p:sp>
      <p:sp>
        <p:nvSpPr>
          <p:cNvPr id="16436" name="Rectangle 69"/>
          <p:cNvSpPr>
            <a:spLocks noChangeArrowheads="1"/>
          </p:cNvSpPr>
          <p:nvPr/>
        </p:nvSpPr>
        <p:spPr bwMode="auto">
          <a:xfrm>
            <a:off x="3790950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38</a:t>
            </a:r>
            <a:endParaRPr lang="en-US"/>
          </a:p>
        </p:txBody>
      </p:sp>
      <p:sp>
        <p:nvSpPr>
          <p:cNvPr id="16437" name="Rectangle 70"/>
          <p:cNvSpPr>
            <a:spLocks noChangeArrowheads="1"/>
          </p:cNvSpPr>
          <p:nvPr/>
        </p:nvSpPr>
        <p:spPr bwMode="auto">
          <a:xfrm>
            <a:off x="4100513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6438" name="Rectangle 71"/>
          <p:cNvSpPr>
            <a:spLocks noChangeArrowheads="1"/>
          </p:cNvSpPr>
          <p:nvPr/>
        </p:nvSpPr>
        <p:spPr bwMode="auto">
          <a:xfrm>
            <a:off x="4411663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42</a:t>
            </a:r>
            <a:endParaRPr lang="en-US"/>
          </a:p>
        </p:txBody>
      </p:sp>
      <p:sp>
        <p:nvSpPr>
          <p:cNvPr id="16439" name="Rectangle 72"/>
          <p:cNvSpPr>
            <a:spLocks noChangeArrowheads="1"/>
          </p:cNvSpPr>
          <p:nvPr/>
        </p:nvSpPr>
        <p:spPr bwMode="auto">
          <a:xfrm>
            <a:off x="4722813" y="560070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44</a:t>
            </a:r>
            <a:endParaRPr lang="en-US"/>
          </a:p>
        </p:txBody>
      </p:sp>
      <p:sp>
        <p:nvSpPr>
          <p:cNvPr id="16440" name="Rectangle 73"/>
          <p:cNvSpPr>
            <a:spLocks noChangeArrowheads="1"/>
          </p:cNvSpPr>
          <p:nvPr/>
        </p:nvSpPr>
        <p:spPr bwMode="auto">
          <a:xfrm>
            <a:off x="2405063" y="5815013"/>
            <a:ext cx="9223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Age of Woman</a:t>
            </a:r>
            <a:endParaRPr lang="en-US"/>
          </a:p>
        </p:txBody>
      </p:sp>
      <p:sp>
        <p:nvSpPr>
          <p:cNvPr id="16441" name="Rechteck 8"/>
          <p:cNvSpPr>
            <a:spLocks noChangeArrowheads="1"/>
          </p:cNvSpPr>
          <p:nvPr/>
        </p:nvSpPr>
        <p:spPr bwMode="auto">
          <a:xfrm>
            <a:off x="7773988" y="6521450"/>
            <a:ext cx="1370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800">
                <a:latin typeface="Arial" charset="0"/>
              </a:rPr>
              <a:t>Source: GGS – First wave</a:t>
            </a:r>
          </a:p>
          <a:p>
            <a:r>
              <a:rPr lang="de-DE" sz="800">
                <a:latin typeface="Arial" charset="0"/>
              </a:rPr>
              <a:t>Birth Survey 2006</a:t>
            </a:r>
            <a:endParaRPr lang="de-DE" sz="600"/>
          </a:p>
        </p:txBody>
      </p:sp>
      <p:sp>
        <p:nvSpPr>
          <p:cNvPr id="58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5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sz="3200" b="1" dirty="0" smtClean="0">
                <a:solidFill>
                  <a:schemeClr val="bg1"/>
                </a:solidFill>
              </a:rPr>
              <a:t>Second </a:t>
            </a:r>
            <a:r>
              <a:rPr lang="de-DE" sz="3200" b="1" dirty="0" err="1" smtClean="0">
                <a:solidFill>
                  <a:schemeClr val="bg1"/>
                </a:solidFill>
              </a:rPr>
              <a:t>Birth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863975" y="1882775"/>
            <a:ext cx="10858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3919538" y="2009775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tx2"/>
                </a:solidFill>
                <a:latin typeface="Arial" charset="0"/>
              </a:rPr>
              <a:t>Cohort 1960-69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8438" name="Rectangle 1055"/>
          <p:cNvSpPr>
            <a:spLocks noChangeArrowheads="1"/>
          </p:cNvSpPr>
          <p:nvPr/>
        </p:nvSpPr>
        <p:spPr bwMode="auto">
          <a:xfrm>
            <a:off x="622300" y="1038225"/>
            <a:ext cx="55181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>
                <a:solidFill>
                  <a:srgbClr val="003366"/>
                </a:solidFill>
                <a:latin typeface="Arial" charset="0"/>
              </a:rPr>
              <a:t>Share of Two-Child Mothers by Age of First Child</a:t>
            </a:r>
          </a:p>
          <a:p>
            <a:r>
              <a:rPr lang="de-DE" sz="1200">
                <a:solidFill>
                  <a:srgbClr val="003366"/>
                </a:solidFill>
                <a:latin typeface="Arial" charset="0"/>
              </a:rPr>
              <a:t>(Estimates from Kaplan-Meier Survival Function</a:t>
            </a:r>
            <a:r>
              <a:rPr lang="de-DE" sz="1200" b="1">
                <a:solidFill>
                  <a:srgbClr val="003366"/>
                </a:solidFill>
                <a:latin typeface="Arial" charset="0"/>
              </a:rPr>
              <a:t>)</a:t>
            </a:r>
          </a:p>
        </p:txBody>
      </p:sp>
      <p:sp>
        <p:nvSpPr>
          <p:cNvPr id="18439" name="Rechteck 8"/>
          <p:cNvSpPr>
            <a:spLocks noChangeArrowheads="1"/>
          </p:cNvSpPr>
          <p:nvPr/>
        </p:nvSpPr>
        <p:spPr bwMode="auto">
          <a:xfrm>
            <a:off x="7773988" y="6521450"/>
            <a:ext cx="1370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800">
                <a:latin typeface="Arial" charset="0"/>
              </a:rPr>
              <a:t>Source: GGS – First wave</a:t>
            </a:r>
          </a:p>
          <a:p>
            <a:r>
              <a:rPr lang="de-DE" sz="800">
                <a:latin typeface="Arial" charset="0"/>
              </a:rPr>
              <a:t>Birth Survey 2006</a:t>
            </a:r>
            <a:endParaRPr lang="de-DE" sz="600"/>
          </a:p>
        </p:txBody>
      </p:sp>
      <p:sp>
        <p:nvSpPr>
          <p:cNvPr id="18440" name="Rechteck 38"/>
          <p:cNvSpPr>
            <a:spLocks noChangeArrowheads="1"/>
          </p:cNvSpPr>
          <p:nvPr/>
        </p:nvSpPr>
        <p:spPr bwMode="auto">
          <a:xfrm>
            <a:off x="5219700" y="3305175"/>
            <a:ext cx="4572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 err="1">
                <a:latin typeface="Arial" charset="0"/>
              </a:rPr>
              <a:t>Russia</a:t>
            </a:r>
            <a:endParaRPr lang="de-DE" sz="1800" b="1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de-DE" sz="1800" b="1" dirty="0">
                <a:solidFill>
                  <a:srgbClr val="FF0000"/>
                </a:solidFill>
                <a:latin typeface="Arial" charset="0"/>
              </a:rPr>
              <a:t>East </a:t>
            </a:r>
            <a:r>
              <a:rPr lang="de-DE" sz="1800" b="1" dirty="0" err="1">
                <a:solidFill>
                  <a:srgbClr val="FF0000"/>
                </a:solidFill>
                <a:latin typeface="Arial" charset="0"/>
              </a:rPr>
              <a:t>Gemany</a:t>
            </a:r>
            <a:endParaRPr lang="de-DE" sz="1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de-DE" sz="1800" b="1" dirty="0">
                <a:solidFill>
                  <a:srgbClr val="000099"/>
                </a:solidFill>
                <a:latin typeface="Arial" charset="0"/>
              </a:rPr>
              <a:t>West </a:t>
            </a:r>
            <a:r>
              <a:rPr lang="de-DE" sz="1800" b="1" dirty="0" smtClean="0">
                <a:solidFill>
                  <a:srgbClr val="000099"/>
                </a:solidFill>
                <a:latin typeface="Arial" charset="0"/>
              </a:rPr>
              <a:t>Germany</a:t>
            </a:r>
            <a:endParaRPr lang="de-DE" sz="18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746125" y="1889125"/>
            <a:ext cx="41973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2" name="Line 19"/>
          <p:cNvSpPr>
            <a:spLocks noChangeShapeType="1"/>
          </p:cNvSpPr>
          <p:nvPr/>
        </p:nvSpPr>
        <p:spPr bwMode="auto">
          <a:xfrm>
            <a:off x="746125" y="3644900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21"/>
          <p:cNvSpPr>
            <a:spLocks noChangeShapeType="1"/>
          </p:cNvSpPr>
          <p:nvPr/>
        </p:nvSpPr>
        <p:spPr bwMode="auto">
          <a:xfrm>
            <a:off x="746125" y="1889125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Rectangle 22"/>
          <p:cNvSpPr>
            <a:spLocks noChangeArrowheads="1"/>
          </p:cNvSpPr>
          <p:nvPr/>
        </p:nvSpPr>
        <p:spPr bwMode="auto">
          <a:xfrm>
            <a:off x="746125" y="1889125"/>
            <a:ext cx="4197350" cy="351155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5" name="Line 23"/>
          <p:cNvSpPr>
            <a:spLocks noChangeShapeType="1"/>
          </p:cNvSpPr>
          <p:nvPr/>
        </p:nvSpPr>
        <p:spPr bwMode="auto">
          <a:xfrm>
            <a:off x="746125" y="1889125"/>
            <a:ext cx="0" cy="3511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4"/>
          <p:cNvSpPr>
            <a:spLocks noChangeShapeType="1"/>
          </p:cNvSpPr>
          <p:nvPr/>
        </p:nvSpPr>
        <p:spPr bwMode="auto">
          <a:xfrm>
            <a:off x="704850" y="540067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5"/>
          <p:cNvSpPr>
            <a:spLocks noChangeShapeType="1"/>
          </p:cNvSpPr>
          <p:nvPr/>
        </p:nvSpPr>
        <p:spPr bwMode="auto">
          <a:xfrm>
            <a:off x="704850" y="4519613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26"/>
          <p:cNvSpPr>
            <a:spLocks noChangeShapeType="1"/>
          </p:cNvSpPr>
          <p:nvPr/>
        </p:nvSpPr>
        <p:spPr bwMode="auto">
          <a:xfrm>
            <a:off x="704850" y="3644900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7"/>
          <p:cNvSpPr>
            <a:spLocks noChangeShapeType="1"/>
          </p:cNvSpPr>
          <p:nvPr/>
        </p:nvSpPr>
        <p:spPr bwMode="auto">
          <a:xfrm>
            <a:off x="704850" y="276383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8"/>
          <p:cNvSpPr>
            <a:spLocks noChangeShapeType="1"/>
          </p:cNvSpPr>
          <p:nvPr/>
        </p:nvSpPr>
        <p:spPr bwMode="auto">
          <a:xfrm>
            <a:off x="704850" y="1889125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>
            <a:off x="746125" y="5400675"/>
            <a:ext cx="41973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30"/>
          <p:cNvSpPr>
            <a:spLocks noChangeShapeType="1"/>
          </p:cNvSpPr>
          <p:nvPr/>
        </p:nvSpPr>
        <p:spPr bwMode="auto">
          <a:xfrm flipV="1">
            <a:off x="746125" y="54006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 flipV="1">
            <a:off x="1584325" y="54006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32"/>
          <p:cNvSpPr>
            <a:spLocks noChangeShapeType="1"/>
          </p:cNvSpPr>
          <p:nvPr/>
        </p:nvSpPr>
        <p:spPr bwMode="auto">
          <a:xfrm flipV="1">
            <a:off x="2422525" y="54006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33"/>
          <p:cNvSpPr>
            <a:spLocks noChangeShapeType="1"/>
          </p:cNvSpPr>
          <p:nvPr/>
        </p:nvSpPr>
        <p:spPr bwMode="auto">
          <a:xfrm flipV="1">
            <a:off x="3260725" y="54006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34"/>
          <p:cNvSpPr>
            <a:spLocks noChangeShapeType="1"/>
          </p:cNvSpPr>
          <p:nvPr/>
        </p:nvSpPr>
        <p:spPr bwMode="auto">
          <a:xfrm flipV="1">
            <a:off x="4098925" y="54006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5"/>
          <p:cNvSpPr>
            <a:spLocks noChangeShapeType="1"/>
          </p:cNvSpPr>
          <p:nvPr/>
        </p:nvSpPr>
        <p:spPr bwMode="auto">
          <a:xfrm flipV="1">
            <a:off x="4943475" y="5400675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8" name="Freeform 36"/>
          <p:cNvSpPr>
            <a:spLocks/>
          </p:cNvSpPr>
          <p:nvPr/>
        </p:nvSpPr>
        <p:spPr bwMode="auto">
          <a:xfrm>
            <a:off x="746125" y="1889125"/>
            <a:ext cx="4197350" cy="1995488"/>
          </a:xfrm>
          <a:custGeom>
            <a:avLst/>
            <a:gdLst>
              <a:gd name="T0" fmla="*/ 0 w 621"/>
              <a:gd name="T1" fmla="*/ 0 h 315"/>
              <a:gd name="T2" fmla="*/ 2147483647 w 621"/>
              <a:gd name="T3" fmla="*/ 2147483647 h 315"/>
              <a:gd name="T4" fmla="*/ 2147483647 w 621"/>
              <a:gd name="T5" fmla="*/ 2147483647 h 315"/>
              <a:gd name="T6" fmla="*/ 2147483647 w 621"/>
              <a:gd name="T7" fmla="*/ 2147483647 h 315"/>
              <a:gd name="T8" fmla="*/ 2147483647 w 621"/>
              <a:gd name="T9" fmla="*/ 2147483647 h 315"/>
              <a:gd name="T10" fmla="*/ 2147483647 w 621"/>
              <a:gd name="T11" fmla="*/ 2147483647 h 315"/>
              <a:gd name="T12" fmla="*/ 2147483647 w 621"/>
              <a:gd name="T13" fmla="*/ 2147483647 h 315"/>
              <a:gd name="T14" fmla="*/ 2147483647 w 621"/>
              <a:gd name="T15" fmla="*/ 2147483647 h 315"/>
              <a:gd name="T16" fmla="*/ 2147483647 w 621"/>
              <a:gd name="T17" fmla="*/ 2147483647 h 315"/>
              <a:gd name="T18" fmla="*/ 2147483647 w 621"/>
              <a:gd name="T19" fmla="*/ 2147483647 h 315"/>
              <a:gd name="T20" fmla="*/ 2147483647 w 621"/>
              <a:gd name="T21" fmla="*/ 2147483647 h 3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1"/>
              <a:gd name="T34" fmla="*/ 0 h 315"/>
              <a:gd name="T35" fmla="*/ 621 w 621"/>
              <a:gd name="T36" fmla="*/ 315 h 3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1" h="315">
                <a:moveTo>
                  <a:pt x="0" y="0"/>
                </a:moveTo>
                <a:lnTo>
                  <a:pt x="62" y="8"/>
                </a:lnTo>
                <a:lnTo>
                  <a:pt x="124" y="82"/>
                </a:lnTo>
                <a:lnTo>
                  <a:pt x="186" y="140"/>
                </a:lnTo>
                <a:lnTo>
                  <a:pt x="248" y="193"/>
                </a:lnTo>
                <a:lnTo>
                  <a:pt x="310" y="236"/>
                </a:lnTo>
                <a:lnTo>
                  <a:pt x="372" y="266"/>
                </a:lnTo>
                <a:lnTo>
                  <a:pt x="434" y="283"/>
                </a:lnTo>
                <a:lnTo>
                  <a:pt x="496" y="300"/>
                </a:lnTo>
                <a:lnTo>
                  <a:pt x="559" y="308"/>
                </a:lnTo>
                <a:lnTo>
                  <a:pt x="621" y="315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10" name="Freeform 38"/>
          <p:cNvSpPr>
            <a:spLocks/>
          </p:cNvSpPr>
          <p:nvPr/>
        </p:nvSpPr>
        <p:spPr bwMode="auto">
          <a:xfrm>
            <a:off x="727075" y="1917700"/>
            <a:ext cx="4197350" cy="2090738"/>
          </a:xfrm>
          <a:custGeom>
            <a:avLst/>
            <a:gdLst>
              <a:gd name="T0" fmla="*/ 0 w 621"/>
              <a:gd name="T1" fmla="*/ 0 h 330"/>
              <a:gd name="T2" fmla="*/ 2147483647 w 621"/>
              <a:gd name="T3" fmla="*/ 2147483647 h 330"/>
              <a:gd name="T4" fmla="*/ 2147483647 w 621"/>
              <a:gd name="T5" fmla="*/ 2147483647 h 330"/>
              <a:gd name="T6" fmla="*/ 2147483647 w 621"/>
              <a:gd name="T7" fmla="*/ 2147483647 h 330"/>
              <a:gd name="T8" fmla="*/ 2147483647 w 621"/>
              <a:gd name="T9" fmla="*/ 2147483647 h 330"/>
              <a:gd name="T10" fmla="*/ 2147483647 w 621"/>
              <a:gd name="T11" fmla="*/ 2147483647 h 330"/>
              <a:gd name="T12" fmla="*/ 2147483647 w 621"/>
              <a:gd name="T13" fmla="*/ 2147483647 h 330"/>
              <a:gd name="T14" fmla="*/ 2147483647 w 621"/>
              <a:gd name="T15" fmla="*/ 2147483647 h 330"/>
              <a:gd name="T16" fmla="*/ 2147483647 w 621"/>
              <a:gd name="T17" fmla="*/ 2147483647 h 330"/>
              <a:gd name="T18" fmla="*/ 2147483647 w 621"/>
              <a:gd name="T19" fmla="*/ 2147483647 h 330"/>
              <a:gd name="T20" fmla="*/ 2147483647 w 621"/>
              <a:gd name="T21" fmla="*/ 2147483647 h 3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1"/>
              <a:gd name="T34" fmla="*/ 0 h 330"/>
              <a:gd name="T35" fmla="*/ 621 w 621"/>
              <a:gd name="T36" fmla="*/ 330 h 3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1" h="330">
                <a:moveTo>
                  <a:pt x="0" y="0"/>
                </a:moveTo>
                <a:lnTo>
                  <a:pt x="62" y="5"/>
                </a:lnTo>
                <a:lnTo>
                  <a:pt x="124" y="50"/>
                </a:lnTo>
                <a:lnTo>
                  <a:pt x="186" y="108"/>
                </a:lnTo>
                <a:lnTo>
                  <a:pt x="248" y="183"/>
                </a:lnTo>
                <a:lnTo>
                  <a:pt x="310" y="229"/>
                </a:lnTo>
                <a:lnTo>
                  <a:pt x="372" y="258"/>
                </a:lnTo>
                <a:lnTo>
                  <a:pt x="434" y="280"/>
                </a:lnTo>
                <a:lnTo>
                  <a:pt x="496" y="303"/>
                </a:lnTo>
                <a:lnTo>
                  <a:pt x="559" y="320"/>
                </a:lnTo>
                <a:lnTo>
                  <a:pt x="621" y="330"/>
                </a:lnTo>
              </a:path>
            </a:pathLst>
          </a:cu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1" name="Freeform 39"/>
          <p:cNvSpPr>
            <a:spLocks/>
          </p:cNvSpPr>
          <p:nvPr/>
        </p:nvSpPr>
        <p:spPr bwMode="auto">
          <a:xfrm>
            <a:off x="746125" y="1889125"/>
            <a:ext cx="4197350" cy="2566988"/>
          </a:xfrm>
          <a:custGeom>
            <a:avLst/>
            <a:gdLst>
              <a:gd name="T0" fmla="*/ 0 w 621"/>
              <a:gd name="T1" fmla="*/ 0 h 405"/>
              <a:gd name="T2" fmla="*/ 2147483647 w 621"/>
              <a:gd name="T3" fmla="*/ 2147483647 h 405"/>
              <a:gd name="T4" fmla="*/ 2147483647 w 621"/>
              <a:gd name="T5" fmla="*/ 2147483647 h 405"/>
              <a:gd name="T6" fmla="*/ 2147483647 w 621"/>
              <a:gd name="T7" fmla="*/ 2147483647 h 405"/>
              <a:gd name="T8" fmla="*/ 2147483647 w 621"/>
              <a:gd name="T9" fmla="*/ 2147483647 h 405"/>
              <a:gd name="T10" fmla="*/ 2147483647 w 621"/>
              <a:gd name="T11" fmla="*/ 2147483647 h 405"/>
              <a:gd name="T12" fmla="*/ 2147483647 w 621"/>
              <a:gd name="T13" fmla="*/ 2147483647 h 405"/>
              <a:gd name="T14" fmla="*/ 2147483647 w 621"/>
              <a:gd name="T15" fmla="*/ 2147483647 h 405"/>
              <a:gd name="T16" fmla="*/ 2147483647 w 621"/>
              <a:gd name="T17" fmla="*/ 2147483647 h 405"/>
              <a:gd name="T18" fmla="*/ 2147483647 w 621"/>
              <a:gd name="T19" fmla="*/ 2147483647 h 405"/>
              <a:gd name="T20" fmla="*/ 2147483647 w 621"/>
              <a:gd name="T21" fmla="*/ 2147483647 h 4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1"/>
              <a:gd name="T34" fmla="*/ 0 h 405"/>
              <a:gd name="T35" fmla="*/ 621 w 621"/>
              <a:gd name="T36" fmla="*/ 405 h 4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1" h="405">
                <a:moveTo>
                  <a:pt x="0" y="0"/>
                </a:moveTo>
                <a:lnTo>
                  <a:pt x="62" y="5"/>
                </a:lnTo>
                <a:lnTo>
                  <a:pt x="124" y="98"/>
                </a:lnTo>
                <a:lnTo>
                  <a:pt x="186" y="229"/>
                </a:lnTo>
                <a:lnTo>
                  <a:pt x="248" y="300"/>
                </a:lnTo>
                <a:lnTo>
                  <a:pt x="310" y="342"/>
                </a:lnTo>
                <a:lnTo>
                  <a:pt x="372" y="366"/>
                </a:lnTo>
                <a:lnTo>
                  <a:pt x="434" y="381"/>
                </a:lnTo>
                <a:lnTo>
                  <a:pt x="496" y="390"/>
                </a:lnTo>
                <a:lnTo>
                  <a:pt x="559" y="398"/>
                </a:lnTo>
                <a:lnTo>
                  <a:pt x="621" y="405"/>
                </a:lnTo>
              </a:path>
            </a:pathLst>
          </a:custGeom>
          <a:noFill/>
          <a:ln w="26988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62" name="Rectangle 40"/>
          <p:cNvSpPr>
            <a:spLocks noChangeArrowheads="1"/>
          </p:cNvSpPr>
          <p:nvPr/>
        </p:nvSpPr>
        <p:spPr bwMode="auto">
          <a:xfrm>
            <a:off x="449263" y="5324475"/>
            <a:ext cx="2016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18463" name="Rectangle 41"/>
          <p:cNvSpPr>
            <a:spLocks noChangeArrowheads="1"/>
          </p:cNvSpPr>
          <p:nvPr/>
        </p:nvSpPr>
        <p:spPr bwMode="auto">
          <a:xfrm>
            <a:off x="374650" y="4443413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18464" name="Rectangle 42"/>
          <p:cNvSpPr>
            <a:spLocks noChangeArrowheads="1"/>
          </p:cNvSpPr>
          <p:nvPr/>
        </p:nvSpPr>
        <p:spPr bwMode="auto">
          <a:xfrm>
            <a:off x="374650" y="3568700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18465" name="Rectangle 43"/>
          <p:cNvSpPr>
            <a:spLocks noChangeArrowheads="1"/>
          </p:cNvSpPr>
          <p:nvPr/>
        </p:nvSpPr>
        <p:spPr bwMode="auto">
          <a:xfrm>
            <a:off x="374650" y="2687638"/>
            <a:ext cx="279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18466" name="Rectangle 44"/>
          <p:cNvSpPr>
            <a:spLocks noChangeArrowheads="1"/>
          </p:cNvSpPr>
          <p:nvPr/>
        </p:nvSpPr>
        <p:spPr bwMode="auto">
          <a:xfrm>
            <a:off x="300038" y="1812925"/>
            <a:ext cx="3571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18467" name="Rectangle 45"/>
          <p:cNvSpPr>
            <a:spLocks noChangeArrowheads="1"/>
          </p:cNvSpPr>
          <p:nvPr/>
        </p:nvSpPr>
        <p:spPr bwMode="auto">
          <a:xfrm>
            <a:off x="704850" y="55149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8468" name="Rectangle 46"/>
          <p:cNvSpPr>
            <a:spLocks noChangeArrowheads="1"/>
          </p:cNvSpPr>
          <p:nvPr/>
        </p:nvSpPr>
        <p:spPr bwMode="auto">
          <a:xfrm>
            <a:off x="1550988" y="55149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8469" name="Rectangle 47"/>
          <p:cNvSpPr>
            <a:spLocks noChangeArrowheads="1"/>
          </p:cNvSpPr>
          <p:nvPr/>
        </p:nvSpPr>
        <p:spPr bwMode="auto">
          <a:xfrm>
            <a:off x="2387600" y="55149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8470" name="Rectangle 48"/>
          <p:cNvSpPr>
            <a:spLocks noChangeArrowheads="1"/>
          </p:cNvSpPr>
          <p:nvPr/>
        </p:nvSpPr>
        <p:spPr bwMode="auto">
          <a:xfrm>
            <a:off x="3225800" y="55149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18471" name="Rectangle 49"/>
          <p:cNvSpPr>
            <a:spLocks noChangeArrowheads="1"/>
          </p:cNvSpPr>
          <p:nvPr/>
        </p:nvSpPr>
        <p:spPr bwMode="auto">
          <a:xfrm>
            <a:off x="4064000" y="55149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8</a:t>
            </a:r>
            <a:endParaRPr lang="en-US"/>
          </a:p>
        </p:txBody>
      </p:sp>
      <p:sp>
        <p:nvSpPr>
          <p:cNvPr id="18472" name="Rectangle 50"/>
          <p:cNvSpPr>
            <a:spLocks noChangeArrowheads="1"/>
          </p:cNvSpPr>
          <p:nvPr/>
        </p:nvSpPr>
        <p:spPr bwMode="auto">
          <a:xfrm>
            <a:off x="4868863" y="55149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10</a:t>
            </a:r>
            <a:endParaRPr lang="en-US"/>
          </a:p>
        </p:txBody>
      </p:sp>
      <p:sp>
        <p:nvSpPr>
          <p:cNvPr id="18473" name="Rectangle 51"/>
          <p:cNvSpPr>
            <a:spLocks noChangeArrowheads="1"/>
          </p:cNvSpPr>
          <p:nvPr/>
        </p:nvSpPr>
        <p:spPr bwMode="auto">
          <a:xfrm>
            <a:off x="2395538" y="5729288"/>
            <a:ext cx="10715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Age of First Child</a:t>
            </a:r>
            <a:endParaRPr lang="en-US"/>
          </a:p>
        </p:txBody>
      </p:sp>
      <p:sp>
        <p:nvSpPr>
          <p:cNvPr id="42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Second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8" grpId="0" animBg="1"/>
      <p:bldP spid="105510" grpId="0" animBg="1"/>
      <p:bldP spid="184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sz="3200" b="1" dirty="0" err="1" smtClean="0">
                <a:solidFill>
                  <a:schemeClr val="bg1"/>
                </a:solidFill>
              </a:rPr>
              <a:t>Realization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of</a:t>
            </a:r>
            <a:r>
              <a:rPr lang="de-DE" sz="3200" b="1" dirty="0" smtClean="0">
                <a:solidFill>
                  <a:schemeClr val="bg1"/>
                </a:solidFill>
              </a:rPr>
              <a:t> Second </a:t>
            </a:r>
            <a:r>
              <a:rPr lang="de-DE" sz="3200" b="1" dirty="0" err="1" smtClean="0">
                <a:solidFill>
                  <a:schemeClr val="bg1"/>
                </a:solidFill>
              </a:rPr>
              <a:t>Birth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Intentions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285750" y="5791200"/>
            <a:ext cx="842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62426" y="5915025"/>
            <a:ext cx="5724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2005</a:t>
            </a:r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		 	 		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685800" y="1600200"/>
            <a:ext cx="0" cy="41910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685800" y="1600200"/>
            <a:ext cx="7620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24000" y="1371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intend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174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2838450" y="3543300"/>
            <a:ext cx="2171700" cy="200025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08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0" dirty="0">
              <a:latin typeface="Arial" charset="0"/>
            </a:endParaRPr>
          </a:p>
        </p:txBody>
      </p:sp>
      <p:sp>
        <p:nvSpPr>
          <p:cNvPr id="404486" name="AutoShape 6"/>
          <p:cNvSpPr>
            <a:spLocks noChangeArrowheads="1"/>
          </p:cNvSpPr>
          <p:nvPr/>
        </p:nvSpPr>
        <p:spPr bwMode="auto">
          <a:xfrm>
            <a:off x="3921125" y="3562350"/>
            <a:ext cx="2171700" cy="2000250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2400" b="0" dirty="0" smtClean="0">
                <a:latin typeface="Arial" charset="0"/>
              </a:rPr>
              <a:t>Migration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404484" name="AutoShape 4"/>
          <p:cNvSpPr>
            <a:spLocks noChangeArrowheads="1"/>
          </p:cNvSpPr>
          <p:nvPr/>
        </p:nvSpPr>
        <p:spPr bwMode="auto">
          <a:xfrm>
            <a:off x="1752600" y="3562350"/>
            <a:ext cx="2171700" cy="200025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2400" b="0" dirty="0" smtClean="0">
                <a:latin typeface="Arial" charset="0"/>
              </a:rPr>
              <a:t> </a:t>
            </a:r>
            <a:r>
              <a:rPr lang="de-DE" sz="2400" b="0" dirty="0" err="1" smtClean="0">
                <a:latin typeface="Arial" charset="0"/>
              </a:rPr>
              <a:t>Birth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404485" name="AutoShape 5"/>
          <p:cNvSpPr>
            <a:spLocks noChangeArrowheads="1"/>
          </p:cNvSpPr>
          <p:nvPr/>
        </p:nvSpPr>
        <p:spPr bwMode="auto">
          <a:xfrm>
            <a:off x="2838450" y="1562100"/>
            <a:ext cx="2171700" cy="2000250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2400" b="0" dirty="0" smtClean="0">
                <a:latin typeface="Arial" charset="0"/>
              </a:rPr>
              <a:t>  Death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959350" y="3543300"/>
            <a:ext cx="18415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/>
          <p:nvPr/>
        </p:nvSpPr>
        <p:spPr>
          <a:xfrm>
            <a:off x="6915150" y="3162300"/>
            <a:ext cx="135325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de-DE" sz="4000" dirty="0" smtClean="0">
                <a:latin typeface="Arial" pitchFamily="34" charset="0"/>
                <a:cs typeface="Arial" pitchFamily="34" charset="0"/>
              </a:rPr>
              <a:t>NGO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619750" y="285750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de-DE" sz="4000" dirty="0"/>
          </a:p>
        </p:txBody>
      </p:sp>
      <p:sp>
        <p:nvSpPr>
          <p:cNvPr id="11" name="Rechteck 10"/>
          <p:cNvSpPr/>
          <p:nvPr/>
        </p:nvSpPr>
        <p:spPr>
          <a:xfrm>
            <a:off x="3409950" y="3732193"/>
            <a:ext cx="1080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Population </a:t>
            </a:r>
          </a:p>
          <a:p>
            <a:pPr algn="ctr"/>
            <a:r>
              <a:rPr lang="de-DE" sz="1400" dirty="0" err="1" smtClean="0">
                <a:latin typeface="Arial" charset="0"/>
              </a:rPr>
              <a:t>Structure</a:t>
            </a:r>
            <a:endParaRPr lang="de-DE" sz="1400" dirty="0"/>
          </a:p>
        </p:txBody>
      </p:sp>
      <p:sp>
        <p:nvSpPr>
          <p:cNvPr id="13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Demography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04486" grpId="0" animBg="1"/>
      <p:bldP spid="404484" grpId="0" animBg="1"/>
      <p:bldP spid="404485" grpId="0" animBg="1"/>
      <p:bldP spid="7" grpId="0" animBg="1"/>
      <p:bldP spid="8" grpId="0" animBg="1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285750" y="5791200"/>
            <a:ext cx="842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62426" y="5915025"/>
            <a:ext cx="11264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2005</a:t>
            </a:r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		 	                2007				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685800" y="1600200"/>
            <a:ext cx="0" cy="41910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685800" y="1600200"/>
            <a:ext cx="7620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524000" y="1371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intend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sp>
        <p:nvSpPr>
          <p:cNvPr id="4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5181600" y="3352800"/>
            <a:ext cx="0" cy="24384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634" y="3505200"/>
            <a:ext cx="178176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hteck 29"/>
          <p:cNvSpPr/>
          <p:nvPr/>
        </p:nvSpPr>
        <p:spPr>
          <a:xfrm>
            <a:off x="5334000" y="3087469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Second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realized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5105400" y="3276600"/>
            <a:ext cx="1524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74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83 w 106"/>
              <a:gd name="T1" fmla="*/ 0 h 91"/>
              <a:gd name="T2" fmla="*/ 106 w 106"/>
              <a:gd name="T3" fmla="*/ 45 h 91"/>
              <a:gd name="T4" fmla="*/ 98 w 106"/>
              <a:gd name="T5" fmla="*/ 48 h 91"/>
              <a:gd name="T6" fmla="*/ 85 w 106"/>
              <a:gd name="T7" fmla="*/ 53 h 91"/>
              <a:gd name="T8" fmla="*/ 68 w 106"/>
              <a:gd name="T9" fmla="*/ 62 h 91"/>
              <a:gd name="T10" fmla="*/ 50 w 106"/>
              <a:gd name="T11" fmla="*/ 71 h 91"/>
              <a:gd name="T12" fmla="*/ 34 w 106"/>
              <a:gd name="T13" fmla="*/ 81 h 91"/>
              <a:gd name="T14" fmla="*/ 19 w 106"/>
              <a:gd name="T15" fmla="*/ 88 h 91"/>
              <a:gd name="T16" fmla="*/ 13 w 106"/>
              <a:gd name="T17" fmla="*/ 90 h 91"/>
              <a:gd name="T18" fmla="*/ 7 w 106"/>
              <a:gd name="T19" fmla="*/ 91 h 91"/>
              <a:gd name="T20" fmla="*/ 3 w 106"/>
              <a:gd name="T21" fmla="*/ 91 h 91"/>
              <a:gd name="T22" fmla="*/ 0 w 106"/>
              <a:gd name="T23" fmla="*/ 90 h 91"/>
              <a:gd name="T24" fmla="*/ 2 w 106"/>
              <a:gd name="T25" fmla="*/ 78 h 91"/>
              <a:gd name="T26" fmla="*/ 6 w 106"/>
              <a:gd name="T27" fmla="*/ 68 h 91"/>
              <a:gd name="T28" fmla="*/ 12 w 106"/>
              <a:gd name="T29" fmla="*/ 59 h 91"/>
              <a:gd name="T30" fmla="*/ 17 w 106"/>
              <a:gd name="T31" fmla="*/ 53 h 91"/>
              <a:gd name="T32" fmla="*/ 26 w 106"/>
              <a:gd name="T33" fmla="*/ 48 h 91"/>
              <a:gd name="T34" fmla="*/ 34 w 106"/>
              <a:gd name="T35" fmla="*/ 42 h 91"/>
              <a:gd name="T36" fmla="*/ 42 w 106"/>
              <a:gd name="T37" fmla="*/ 38 h 91"/>
              <a:gd name="T38" fmla="*/ 50 w 106"/>
              <a:gd name="T39" fmla="*/ 35 h 91"/>
              <a:gd name="T40" fmla="*/ 66 w 106"/>
              <a:gd name="T41" fmla="*/ 28 h 91"/>
              <a:gd name="T42" fmla="*/ 79 w 106"/>
              <a:gd name="T43" fmla="*/ 22 h 91"/>
              <a:gd name="T44" fmla="*/ 82 w 106"/>
              <a:gd name="T45" fmla="*/ 17 h 91"/>
              <a:gd name="T46" fmla="*/ 86 w 106"/>
              <a:gd name="T47" fmla="*/ 12 h 91"/>
              <a:gd name="T48" fmla="*/ 86 w 106"/>
              <a:gd name="T49" fmla="*/ 7 h 91"/>
              <a:gd name="T50" fmla="*/ 83 w 106"/>
              <a:gd name="T5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9" name="Freeform 3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83 w 106"/>
              <a:gd name="T1" fmla="*/ 0 h 91"/>
              <a:gd name="T2" fmla="*/ 106 w 106"/>
              <a:gd name="T3" fmla="*/ 45 h 91"/>
              <a:gd name="T4" fmla="*/ 98 w 106"/>
              <a:gd name="T5" fmla="*/ 48 h 91"/>
              <a:gd name="T6" fmla="*/ 85 w 106"/>
              <a:gd name="T7" fmla="*/ 53 h 91"/>
              <a:gd name="T8" fmla="*/ 68 w 106"/>
              <a:gd name="T9" fmla="*/ 62 h 91"/>
              <a:gd name="T10" fmla="*/ 50 w 106"/>
              <a:gd name="T11" fmla="*/ 71 h 91"/>
              <a:gd name="T12" fmla="*/ 34 w 106"/>
              <a:gd name="T13" fmla="*/ 81 h 91"/>
              <a:gd name="T14" fmla="*/ 19 w 106"/>
              <a:gd name="T15" fmla="*/ 88 h 91"/>
              <a:gd name="T16" fmla="*/ 13 w 106"/>
              <a:gd name="T17" fmla="*/ 90 h 91"/>
              <a:gd name="T18" fmla="*/ 7 w 106"/>
              <a:gd name="T19" fmla="*/ 91 h 91"/>
              <a:gd name="T20" fmla="*/ 3 w 106"/>
              <a:gd name="T21" fmla="*/ 91 h 91"/>
              <a:gd name="T22" fmla="*/ 0 w 106"/>
              <a:gd name="T23" fmla="*/ 90 h 91"/>
              <a:gd name="T24" fmla="*/ 2 w 106"/>
              <a:gd name="T25" fmla="*/ 78 h 91"/>
              <a:gd name="T26" fmla="*/ 6 w 106"/>
              <a:gd name="T27" fmla="*/ 68 h 91"/>
              <a:gd name="T28" fmla="*/ 12 w 106"/>
              <a:gd name="T29" fmla="*/ 59 h 91"/>
              <a:gd name="T30" fmla="*/ 17 w 106"/>
              <a:gd name="T31" fmla="*/ 53 h 91"/>
              <a:gd name="T32" fmla="*/ 26 w 106"/>
              <a:gd name="T33" fmla="*/ 48 h 91"/>
              <a:gd name="T34" fmla="*/ 34 w 106"/>
              <a:gd name="T35" fmla="*/ 42 h 91"/>
              <a:gd name="T36" fmla="*/ 42 w 106"/>
              <a:gd name="T37" fmla="*/ 38 h 91"/>
              <a:gd name="T38" fmla="*/ 50 w 106"/>
              <a:gd name="T39" fmla="*/ 35 h 91"/>
              <a:gd name="T40" fmla="*/ 66 w 106"/>
              <a:gd name="T41" fmla="*/ 28 h 91"/>
              <a:gd name="T42" fmla="*/ 79 w 106"/>
              <a:gd name="T43" fmla="*/ 22 h 91"/>
              <a:gd name="T44" fmla="*/ 82 w 106"/>
              <a:gd name="T45" fmla="*/ 17 h 91"/>
              <a:gd name="T46" fmla="*/ 86 w 106"/>
              <a:gd name="T47" fmla="*/ 12 h 91"/>
              <a:gd name="T48" fmla="*/ 86 w 106"/>
              <a:gd name="T49" fmla="*/ 7 h 91"/>
              <a:gd name="T50" fmla="*/ 83 w 106"/>
              <a:gd name="T5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Freeform 4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56 w 267"/>
              <a:gd name="T1" fmla="*/ 84 h 159"/>
              <a:gd name="T2" fmla="*/ 49 w 267"/>
              <a:gd name="T3" fmla="*/ 90 h 159"/>
              <a:gd name="T4" fmla="*/ 41 w 267"/>
              <a:gd name="T5" fmla="*/ 98 h 159"/>
              <a:gd name="T6" fmla="*/ 33 w 267"/>
              <a:gd name="T7" fmla="*/ 109 h 159"/>
              <a:gd name="T8" fmla="*/ 26 w 267"/>
              <a:gd name="T9" fmla="*/ 120 h 159"/>
              <a:gd name="T10" fmla="*/ 11 w 267"/>
              <a:gd name="T11" fmla="*/ 142 h 159"/>
              <a:gd name="T12" fmla="*/ 0 w 267"/>
              <a:gd name="T13" fmla="*/ 156 h 159"/>
              <a:gd name="T14" fmla="*/ 1 w 267"/>
              <a:gd name="T15" fmla="*/ 158 h 159"/>
              <a:gd name="T16" fmla="*/ 4 w 267"/>
              <a:gd name="T17" fmla="*/ 159 h 159"/>
              <a:gd name="T18" fmla="*/ 7 w 267"/>
              <a:gd name="T19" fmla="*/ 159 h 159"/>
              <a:gd name="T20" fmla="*/ 12 w 267"/>
              <a:gd name="T21" fmla="*/ 157 h 159"/>
              <a:gd name="T22" fmla="*/ 23 w 267"/>
              <a:gd name="T23" fmla="*/ 151 h 159"/>
              <a:gd name="T24" fmla="*/ 34 w 267"/>
              <a:gd name="T25" fmla="*/ 143 h 159"/>
              <a:gd name="T26" fmla="*/ 47 w 267"/>
              <a:gd name="T27" fmla="*/ 133 h 159"/>
              <a:gd name="T28" fmla="*/ 59 w 267"/>
              <a:gd name="T29" fmla="*/ 125 h 159"/>
              <a:gd name="T30" fmla="*/ 70 w 267"/>
              <a:gd name="T31" fmla="*/ 119 h 159"/>
              <a:gd name="T32" fmla="*/ 78 w 267"/>
              <a:gd name="T33" fmla="*/ 117 h 159"/>
              <a:gd name="T34" fmla="*/ 169 w 267"/>
              <a:gd name="T35" fmla="*/ 66 h 159"/>
              <a:gd name="T36" fmla="*/ 229 w 267"/>
              <a:gd name="T37" fmla="*/ 30 h 159"/>
              <a:gd name="T38" fmla="*/ 249 w 267"/>
              <a:gd name="T39" fmla="*/ 18 h 159"/>
              <a:gd name="T40" fmla="*/ 261 w 267"/>
              <a:gd name="T41" fmla="*/ 8 h 159"/>
              <a:gd name="T42" fmla="*/ 265 w 267"/>
              <a:gd name="T43" fmla="*/ 5 h 159"/>
              <a:gd name="T44" fmla="*/ 267 w 267"/>
              <a:gd name="T45" fmla="*/ 3 h 159"/>
              <a:gd name="T46" fmla="*/ 267 w 267"/>
              <a:gd name="T47" fmla="*/ 0 h 159"/>
              <a:gd name="T48" fmla="*/ 266 w 267"/>
              <a:gd name="T49" fmla="*/ 0 h 159"/>
              <a:gd name="T50" fmla="*/ 259 w 267"/>
              <a:gd name="T51" fmla="*/ 0 h 159"/>
              <a:gd name="T52" fmla="*/ 246 w 267"/>
              <a:gd name="T53" fmla="*/ 4 h 159"/>
              <a:gd name="T54" fmla="*/ 227 w 267"/>
              <a:gd name="T55" fmla="*/ 11 h 159"/>
              <a:gd name="T56" fmla="*/ 203 w 267"/>
              <a:gd name="T57" fmla="*/ 20 h 159"/>
              <a:gd name="T58" fmla="*/ 139 w 267"/>
              <a:gd name="T59" fmla="*/ 46 h 159"/>
              <a:gd name="T60" fmla="*/ 56 w 267"/>
              <a:gd name="T61" fmla="*/ 8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Freeform 5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56 w 267"/>
              <a:gd name="T1" fmla="*/ 84 h 159"/>
              <a:gd name="T2" fmla="*/ 49 w 267"/>
              <a:gd name="T3" fmla="*/ 90 h 159"/>
              <a:gd name="T4" fmla="*/ 41 w 267"/>
              <a:gd name="T5" fmla="*/ 98 h 159"/>
              <a:gd name="T6" fmla="*/ 33 w 267"/>
              <a:gd name="T7" fmla="*/ 109 h 159"/>
              <a:gd name="T8" fmla="*/ 26 w 267"/>
              <a:gd name="T9" fmla="*/ 120 h 159"/>
              <a:gd name="T10" fmla="*/ 11 w 267"/>
              <a:gd name="T11" fmla="*/ 142 h 159"/>
              <a:gd name="T12" fmla="*/ 0 w 267"/>
              <a:gd name="T13" fmla="*/ 156 h 159"/>
              <a:gd name="T14" fmla="*/ 1 w 267"/>
              <a:gd name="T15" fmla="*/ 158 h 159"/>
              <a:gd name="T16" fmla="*/ 4 w 267"/>
              <a:gd name="T17" fmla="*/ 159 h 159"/>
              <a:gd name="T18" fmla="*/ 7 w 267"/>
              <a:gd name="T19" fmla="*/ 159 h 159"/>
              <a:gd name="T20" fmla="*/ 12 w 267"/>
              <a:gd name="T21" fmla="*/ 157 h 159"/>
              <a:gd name="T22" fmla="*/ 23 w 267"/>
              <a:gd name="T23" fmla="*/ 151 h 159"/>
              <a:gd name="T24" fmla="*/ 34 w 267"/>
              <a:gd name="T25" fmla="*/ 143 h 159"/>
              <a:gd name="T26" fmla="*/ 47 w 267"/>
              <a:gd name="T27" fmla="*/ 133 h 159"/>
              <a:gd name="T28" fmla="*/ 59 w 267"/>
              <a:gd name="T29" fmla="*/ 125 h 159"/>
              <a:gd name="T30" fmla="*/ 70 w 267"/>
              <a:gd name="T31" fmla="*/ 119 h 159"/>
              <a:gd name="T32" fmla="*/ 78 w 267"/>
              <a:gd name="T33" fmla="*/ 117 h 159"/>
              <a:gd name="T34" fmla="*/ 169 w 267"/>
              <a:gd name="T35" fmla="*/ 66 h 159"/>
              <a:gd name="T36" fmla="*/ 229 w 267"/>
              <a:gd name="T37" fmla="*/ 30 h 159"/>
              <a:gd name="T38" fmla="*/ 249 w 267"/>
              <a:gd name="T39" fmla="*/ 18 h 159"/>
              <a:gd name="T40" fmla="*/ 261 w 267"/>
              <a:gd name="T41" fmla="*/ 8 h 159"/>
              <a:gd name="T42" fmla="*/ 265 w 267"/>
              <a:gd name="T43" fmla="*/ 5 h 159"/>
              <a:gd name="T44" fmla="*/ 267 w 267"/>
              <a:gd name="T45" fmla="*/ 3 h 159"/>
              <a:gd name="T46" fmla="*/ 267 w 267"/>
              <a:gd name="T47" fmla="*/ 0 h 159"/>
              <a:gd name="T48" fmla="*/ 266 w 267"/>
              <a:gd name="T49" fmla="*/ 0 h 159"/>
              <a:gd name="T50" fmla="*/ 259 w 267"/>
              <a:gd name="T51" fmla="*/ 0 h 159"/>
              <a:gd name="T52" fmla="*/ 246 w 267"/>
              <a:gd name="T53" fmla="*/ 4 h 159"/>
              <a:gd name="T54" fmla="*/ 227 w 267"/>
              <a:gd name="T55" fmla="*/ 11 h 159"/>
              <a:gd name="T56" fmla="*/ 203 w 267"/>
              <a:gd name="T57" fmla="*/ 20 h 159"/>
              <a:gd name="T58" fmla="*/ 139 w 267"/>
              <a:gd name="T59" fmla="*/ 46 h 159"/>
              <a:gd name="T60" fmla="*/ 56 w 267"/>
              <a:gd name="T61" fmla="*/ 8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Freeform 6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123 w 244"/>
              <a:gd name="T1" fmla="*/ 73 h 73"/>
              <a:gd name="T2" fmla="*/ 100 w 244"/>
              <a:gd name="T3" fmla="*/ 72 h 73"/>
              <a:gd name="T4" fmla="*/ 77 w 244"/>
              <a:gd name="T5" fmla="*/ 71 h 73"/>
              <a:gd name="T6" fmla="*/ 57 w 244"/>
              <a:gd name="T7" fmla="*/ 67 h 73"/>
              <a:gd name="T8" fmla="*/ 41 w 244"/>
              <a:gd name="T9" fmla="*/ 64 h 73"/>
              <a:gd name="T10" fmla="*/ 25 w 244"/>
              <a:gd name="T11" fmla="*/ 59 h 73"/>
              <a:gd name="T12" fmla="*/ 15 w 244"/>
              <a:gd name="T13" fmla="*/ 54 h 73"/>
              <a:gd name="T14" fmla="*/ 10 w 244"/>
              <a:gd name="T15" fmla="*/ 52 h 73"/>
              <a:gd name="T16" fmla="*/ 6 w 244"/>
              <a:gd name="T17" fmla="*/ 49 h 73"/>
              <a:gd name="T18" fmla="*/ 3 w 244"/>
              <a:gd name="T19" fmla="*/ 46 h 73"/>
              <a:gd name="T20" fmla="*/ 2 w 244"/>
              <a:gd name="T21" fmla="*/ 43 h 73"/>
              <a:gd name="T22" fmla="*/ 0 w 244"/>
              <a:gd name="T23" fmla="*/ 40 h 73"/>
              <a:gd name="T24" fmla="*/ 0 w 244"/>
              <a:gd name="T25" fmla="*/ 37 h 73"/>
              <a:gd name="T26" fmla="*/ 2 w 244"/>
              <a:gd name="T27" fmla="*/ 33 h 73"/>
              <a:gd name="T28" fmla="*/ 3 w 244"/>
              <a:gd name="T29" fmla="*/ 31 h 73"/>
              <a:gd name="T30" fmla="*/ 6 w 244"/>
              <a:gd name="T31" fmla="*/ 27 h 73"/>
              <a:gd name="T32" fmla="*/ 10 w 244"/>
              <a:gd name="T33" fmla="*/ 25 h 73"/>
              <a:gd name="T34" fmla="*/ 16 w 244"/>
              <a:gd name="T35" fmla="*/ 21 h 73"/>
              <a:gd name="T36" fmla="*/ 22 w 244"/>
              <a:gd name="T37" fmla="*/ 19 h 73"/>
              <a:gd name="T38" fmla="*/ 38 w 244"/>
              <a:gd name="T39" fmla="*/ 13 h 73"/>
              <a:gd name="T40" fmla="*/ 59 w 244"/>
              <a:gd name="T41" fmla="*/ 8 h 73"/>
              <a:gd name="T42" fmla="*/ 87 w 244"/>
              <a:gd name="T43" fmla="*/ 4 h 73"/>
              <a:gd name="T44" fmla="*/ 119 w 244"/>
              <a:gd name="T45" fmla="*/ 0 h 73"/>
              <a:gd name="T46" fmla="*/ 139 w 244"/>
              <a:gd name="T47" fmla="*/ 1 h 73"/>
              <a:gd name="T48" fmla="*/ 159 w 244"/>
              <a:gd name="T49" fmla="*/ 4 h 73"/>
              <a:gd name="T50" fmla="*/ 178 w 244"/>
              <a:gd name="T51" fmla="*/ 7 h 73"/>
              <a:gd name="T52" fmla="*/ 195 w 244"/>
              <a:gd name="T53" fmla="*/ 11 h 73"/>
              <a:gd name="T54" fmla="*/ 211 w 244"/>
              <a:gd name="T55" fmla="*/ 15 h 73"/>
              <a:gd name="T56" fmla="*/ 224 w 244"/>
              <a:gd name="T57" fmla="*/ 20 h 73"/>
              <a:gd name="T58" fmla="*/ 233 w 244"/>
              <a:gd name="T59" fmla="*/ 25 h 73"/>
              <a:gd name="T60" fmla="*/ 240 w 244"/>
              <a:gd name="T61" fmla="*/ 31 h 73"/>
              <a:gd name="T62" fmla="*/ 242 w 244"/>
              <a:gd name="T63" fmla="*/ 33 h 73"/>
              <a:gd name="T64" fmla="*/ 244 w 244"/>
              <a:gd name="T65" fmla="*/ 36 h 73"/>
              <a:gd name="T66" fmla="*/ 244 w 244"/>
              <a:gd name="T67" fmla="*/ 39 h 73"/>
              <a:gd name="T68" fmla="*/ 242 w 244"/>
              <a:gd name="T69" fmla="*/ 41 h 73"/>
              <a:gd name="T70" fmla="*/ 240 w 244"/>
              <a:gd name="T71" fmla="*/ 45 h 73"/>
              <a:gd name="T72" fmla="*/ 237 w 244"/>
              <a:gd name="T73" fmla="*/ 47 h 73"/>
              <a:gd name="T74" fmla="*/ 232 w 244"/>
              <a:gd name="T75" fmla="*/ 50 h 73"/>
              <a:gd name="T76" fmla="*/ 226 w 244"/>
              <a:gd name="T77" fmla="*/ 53 h 73"/>
              <a:gd name="T78" fmla="*/ 209 w 244"/>
              <a:gd name="T79" fmla="*/ 58 h 73"/>
              <a:gd name="T80" fmla="*/ 187 w 244"/>
              <a:gd name="T81" fmla="*/ 64 h 73"/>
              <a:gd name="T82" fmla="*/ 159 w 244"/>
              <a:gd name="T83" fmla="*/ 69 h 73"/>
              <a:gd name="T84" fmla="*/ 123 w 244"/>
              <a:gd name="T8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Freeform 7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123 w 244"/>
              <a:gd name="T1" fmla="*/ 73 h 73"/>
              <a:gd name="T2" fmla="*/ 100 w 244"/>
              <a:gd name="T3" fmla="*/ 72 h 73"/>
              <a:gd name="T4" fmla="*/ 77 w 244"/>
              <a:gd name="T5" fmla="*/ 71 h 73"/>
              <a:gd name="T6" fmla="*/ 57 w 244"/>
              <a:gd name="T7" fmla="*/ 67 h 73"/>
              <a:gd name="T8" fmla="*/ 41 w 244"/>
              <a:gd name="T9" fmla="*/ 64 h 73"/>
              <a:gd name="T10" fmla="*/ 25 w 244"/>
              <a:gd name="T11" fmla="*/ 59 h 73"/>
              <a:gd name="T12" fmla="*/ 15 w 244"/>
              <a:gd name="T13" fmla="*/ 54 h 73"/>
              <a:gd name="T14" fmla="*/ 10 w 244"/>
              <a:gd name="T15" fmla="*/ 52 h 73"/>
              <a:gd name="T16" fmla="*/ 6 w 244"/>
              <a:gd name="T17" fmla="*/ 49 h 73"/>
              <a:gd name="T18" fmla="*/ 3 w 244"/>
              <a:gd name="T19" fmla="*/ 46 h 73"/>
              <a:gd name="T20" fmla="*/ 2 w 244"/>
              <a:gd name="T21" fmla="*/ 43 h 73"/>
              <a:gd name="T22" fmla="*/ 0 w 244"/>
              <a:gd name="T23" fmla="*/ 40 h 73"/>
              <a:gd name="T24" fmla="*/ 0 w 244"/>
              <a:gd name="T25" fmla="*/ 37 h 73"/>
              <a:gd name="T26" fmla="*/ 2 w 244"/>
              <a:gd name="T27" fmla="*/ 33 h 73"/>
              <a:gd name="T28" fmla="*/ 3 w 244"/>
              <a:gd name="T29" fmla="*/ 31 h 73"/>
              <a:gd name="T30" fmla="*/ 6 w 244"/>
              <a:gd name="T31" fmla="*/ 27 h 73"/>
              <a:gd name="T32" fmla="*/ 10 w 244"/>
              <a:gd name="T33" fmla="*/ 25 h 73"/>
              <a:gd name="T34" fmla="*/ 16 w 244"/>
              <a:gd name="T35" fmla="*/ 21 h 73"/>
              <a:gd name="T36" fmla="*/ 22 w 244"/>
              <a:gd name="T37" fmla="*/ 19 h 73"/>
              <a:gd name="T38" fmla="*/ 38 w 244"/>
              <a:gd name="T39" fmla="*/ 13 h 73"/>
              <a:gd name="T40" fmla="*/ 59 w 244"/>
              <a:gd name="T41" fmla="*/ 8 h 73"/>
              <a:gd name="T42" fmla="*/ 87 w 244"/>
              <a:gd name="T43" fmla="*/ 4 h 73"/>
              <a:gd name="T44" fmla="*/ 119 w 244"/>
              <a:gd name="T45" fmla="*/ 0 h 73"/>
              <a:gd name="T46" fmla="*/ 139 w 244"/>
              <a:gd name="T47" fmla="*/ 1 h 73"/>
              <a:gd name="T48" fmla="*/ 159 w 244"/>
              <a:gd name="T49" fmla="*/ 4 h 73"/>
              <a:gd name="T50" fmla="*/ 178 w 244"/>
              <a:gd name="T51" fmla="*/ 7 h 73"/>
              <a:gd name="T52" fmla="*/ 195 w 244"/>
              <a:gd name="T53" fmla="*/ 11 h 73"/>
              <a:gd name="T54" fmla="*/ 211 w 244"/>
              <a:gd name="T55" fmla="*/ 15 h 73"/>
              <a:gd name="T56" fmla="*/ 224 w 244"/>
              <a:gd name="T57" fmla="*/ 20 h 73"/>
              <a:gd name="T58" fmla="*/ 233 w 244"/>
              <a:gd name="T59" fmla="*/ 25 h 73"/>
              <a:gd name="T60" fmla="*/ 240 w 244"/>
              <a:gd name="T61" fmla="*/ 31 h 73"/>
              <a:gd name="T62" fmla="*/ 242 w 244"/>
              <a:gd name="T63" fmla="*/ 33 h 73"/>
              <a:gd name="T64" fmla="*/ 244 w 244"/>
              <a:gd name="T65" fmla="*/ 36 h 73"/>
              <a:gd name="T66" fmla="*/ 244 w 244"/>
              <a:gd name="T67" fmla="*/ 39 h 73"/>
              <a:gd name="T68" fmla="*/ 242 w 244"/>
              <a:gd name="T69" fmla="*/ 41 h 73"/>
              <a:gd name="T70" fmla="*/ 240 w 244"/>
              <a:gd name="T71" fmla="*/ 45 h 73"/>
              <a:gd name="T72" fmla="*/ 237 w 244"/>
              <a:gd name="T73" fmla="*/ 47 h 73"/>
              <a:gd name="T74" fmla="*/ 232 w 244"/>
              <a:gd name="T75" fmla="*/ 50 h 73"/>
              <a:gd name="T76" fmla="*/ 226 w 244"/>
              <a:gd name="T77" fmla="*/ 53 h 73"/>
              <a:gd name="T78" fmla="*/ 209 w 244"/>
              <a:gd name="T79" fmla="*/ 58 h 73"/>
              <a:gd name="T80" fmla="*/ 187 w 244"/>
              <a:gd name="T81" fmla="*/ 64 h 73"/>
              <a:gd name="T82" fmla="*/ 159 w 244"/>
              <a:gd name="T83" fmla="*/ 69 h 73"/>
              <a:gd name="T84" fmla="*/ 123 w 244"/>
              <a:gd name="T8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Freeform 8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10 w 111"/>
              <a:gd name="T1" fmla="*/ 70 h 184"/>
              <a:gd name="T2" fmla="*/ 23 w 111"/>
              <a:gd name="T3" fmla="*/ 38 h 184"/>
              <a:gd name="T4" fmla="*/ 33 w 111"/>
              <a:gd name="T5" fmla="*/ 17 h 184"/>
              <a:gd name="T6" fmla="*/ 38 w 111"/>
              <a:gd name="T7" fmla="*/ 9 h 184"/>
              <a:gd name="T8" fmla="*/ 42 w 111"/>
              <a:gd name="T9" fmla="*/ 4 h 184"/>
              <a:gd name="T10" fmla="*/ 46 w 111"/>
              <a:gd name="T11" fmla="*/ 2 h 184"/>
              <a:gd name="T12" fmla="*/ 50 w 111"/>
              <a:gd name="T13" fmla="*/ 0 h 184"/>
              <a:gd name="T14" fmla="*/ 55 w 111"/>
              <a:gd name="T15" fmla="*/ 2 h 184"/>
              <a:gd name="T16" fmla="*/ 60 w 111"/>
              <a:gd name="T17" fmla="*/ 4 h 184"/>
              <a:gd name="T18" fmla="*/ 66 w 111"/>
              <a:gd name="T19" fmla="*/ 7 h 184"/>
              <a:gd name="T20" fmla="*/ 73 w 111"/>
              <a:gd name="T21" fmla="*/ 13 h 184"/>
              <a:gd name="T22" fmla="*/ 89 w 111"/>
              <a:gd name="T23" fmla="*/ 29 h 184"/>
              <a:gd name="T24" fmla="*/ 111 w 111"/>
              <a:gd name="T25" fmla="*/ 48 h 184"/>
              <a:gd name="T26" fmla="*/ 91 w 111"/>
              <a:gd name="T27" fmla="*/ 87 h 184"/>
              <a:gd name="T28" fmla="*/ 72 w 111"/>
              <a:gd name="T29" fmla="*/ 117 h 184"/>
              <a:gd name="T30" fmla="*/ 56 w 111"/>
              <a:gd name="T31" fmla="*/ 142 h 184"/>
              <a:gd name="T32" fmla="*/ 42 w 111"/>
              <a:gd name="T33" fmla="*/ 161 h 184"/>
              <a:gd name="T34" fmla="*/ 32 w 111"/>
              <a:gd name="T35" fmla="*/ 174 h 184"/>
              <a:gd name="T36" fmla="*/ 22 w 111"/>
              <a:gd name="T37" fmla="*/ 181 h 184"/>
              <a:gd name="T38" fmla="*/ 17 w 111"/>
              <a:gd name="T39" fmla="*/ 183 h 184"/>
              <a:gd name="T40" fmla="*/ 14 w 111"/>
              <a:gd name="T41" fmla="*/ 184 h 184"/>
              <a:gd name="T42" fmla="*/ 12 w 111"/>
              <a:gd name="T43" fmla="*/ 183 h 184"/>
              <a:gd name="T44" fmla="*/ 8 w 111"/>
              <a:gd name="T45" fmla="*/ 182 h 184"/>
              <a:gd name="T46" fmla="*/ 6 w 111"/>
              <a:gd name="T47" fmla="*/ 181 h 184"/>
              <a:gd name="T48" fmla="*/ 4 w 111"/>
              <a:gd name="T49" fmla="*/ 177 h 184"/>
              <a:gd name="T50" fmla="*/ 2 w 111"/>
              <a:gd name="T51" fmla="*/ 174 h 184"/>
              <a:gd name="T52" fmla="*/ 1 w 111"/>
              <a:gd name="T53" fmla="*/ 169 h 184"/>
              <a:gd name="T54" fmla="*/ 0 w 111"/>
              <a:gd name="T55" fmla="*/ 157 h 184"/>
              <a:gd name="T56" fmla="*/ 0 w 111"/>
              <a:gd name="T57" fmla="*/ 143 h 184"/>
              <a:gd name="T58" fmla="*/ 1 w 111"/>
              <a:gd name="T59" fmla="*/ 127 h 184"/>
              <a:gd name="T60" fmla="*/ 3 w 111"/>
              <a:gd name="T61" fmla="*/ 109 h 184"/>
              <a:gd name="T62" fmla="*/ 7 w 111"/>
              <a:gd name="T63" fmla="*/ 90 h 184"/>
              <a:gd name="T64" fmla="*/ 10 w 111"/>
              <a:gd name="T65" fmla="*/ 7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Freeform 9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10 w 111"/>
              <a:gd name="T1" fmla="*/ 70 h 184"/>
              <a:gd name="T2" fmla="*/ 23 w 111"/>
              <a:gd name="T3" fmla="*/ 38 h 184"/>
              <a:gd name="T4" fmla="*/ 33 w 111"/>
              <a:gd name="T5" fmla="*/ 17 h 184"/>
              <a:gd name="T6" fmla="*/ 38 w 111"/>
              <a:gd name="T7" fmla="*/ 9 h 184"/>
              <a:gd name="T8" fmla="*/ 42 w 111"/>
              <a:gd name="T9" fmla="*/ 4 h 184"/>
              <a:gd name="T10" fmla="*/ 46 w 111"/>
              <a:gd name="T11" fmla="*/ 2 h 184"/>
              <a:gd name="T12" fmla="*/ 50 w 111"/>
              <a:gd name="T13" fmla="*/ 0 h 184"/>
              <a:gd name="T14" fmla="*/ 55 w 111"/>
              <a:gd name="T15" fmla="*/ 2 h 184"/>
              <a:gd name="T16" fmla="*/ 60 w 111"/>
              <a:gd name="T17" fmla="*/ 4 h 184"/>
              <a:gd name="T18" fmla="*/ 66 w 111"/>
              <a:gd name="T19" fmla="*/ 7 h 184"/>
              <a:gd name="T20" fmla="*/ 73 w 111"/>
              <a:gd name="T21" fmla="*/ 13 h 184"/>
              <a:gd name="T22" fmla="*/ 89 w 111"/>
              <a:gd name="T23" fmla="*/ 29 h 184"/>
              <a:gd name="T24" fmla="*/ 111 w 111"/>
              <a:gd name="T25" fmla="*/ 48 h 184"/>
              <a:gd name="T26" fmla="*/ 91 w 111"/>
              <a:gd name="T27" fmla="*/ 87 h 184"/>
              <a:gd name="T28" fmla="*/ 72 w 111"/>
              <a:gd name="T29" fmla="*/ 117 h 184"/>
              <a:gd name="T30" fmla="*/ 56 w 111"/>
              <a:gd name="T31" fmla="*/ 142 h 184"/>
              <a:gd name="T32" fmla="*/ 42 w 111"/>
              <a:gd name="T33" fmla="*/ 161 h 184"/>
              <a:gd name="T34" fmla="*/ 32 w 111"/>
              <a:gd name="T35" fmla="*/ 174 h 184"/>
              <a:gd name="T36" fmla="*/ 22 w 111"/>
              <a:gd name="T37" fmla="*/ 181 h 184"/>
              <a:gd name="T38" fmla="*/ 17 w 111"/>
              <a:gd name="T39" fmla="*/ 183 h 184"/>
              <a:gd name="T40" fmla="*/ 14 w 111"/>
              <a:gd name="T41" fmla="*/ 184 h 184"/>
              <a:gd name="T42" fmla="*/ 12 w 111"/>
              <a:gd name="T43" fmla="*/ 183 h 184"/>
              <a:gd name="T44" fmla="*/ 8 w 111"/>
              <a:gd name="T45" fmla="*/ 182 h 184"/>
              <a:gd name="T46" fmla="*/ 6 w 111"/>
              <a:gd name="T47" fmla="*/ 181 h 184"/>
              <a:gd name="T48" fmla="*/ 4 w 111"/>
              <a:gd name="T49" fmla="*/ 177 h 184"/>
              <a:gd name="T50" fmla="*/ 2 w 111"/>
              <a:gd name="T51" fmla="*/ 174 h 184"/>
              <a:gd name="T52" fmla="*/ 1 w 111"/>
              <a:gd name="T53" fmla="*/ 169 h 184"/>
              <a:gd name="T54" fmla="*/ 0 w 111"/>
              <a:gd name="T55" fmla="*/ 157 h 184"/>
              <a:gd name="T56" fmla="*/ 0 w 111"/>
              <a:gd name="T57" fmla="*/ 143 h 184"/>
              <a:gd name="T58" fmla="*/ 1 w 111"/>
              <a:gd name="T59" fmla="*/ 127 h 184"/>
              <a:gd name="T60" fmla="*/ 3 w 111"/>
              <a:gd name="T61" fmla="*/ 109 h 184"/>
              <a:gd name="T62" fmla="*/ 7 w 111"/>
              <a:gd name="T63" fmla="*/ 90 h 184"/>
              <a:gd name="T64" fmla="*/ 10 w 111"/>
              <a:gd name="T65" fmla="*/ 7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095375" y="1125538"/>
            <a:ext cx="781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Intention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to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Have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Second Child </a:t>
            </a:r>
            <a:r>
              <a:rPr lang="de-DE" sz="1800" b="1" dirty="0" err="1" smtClean="0">
                <a:solidFill>
                  <a:srgbClr val="003366"/>
                </a:solidFill>
                <a:latin typeface="Arial" charset="0"/>
              </a:rPr>
              <a:t>Within</a:t>
            </a:r>
            <a:r>
              <a:rPr lang="de-DE" sz="1800" b="1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Next 3 </a:t>
            </a:r>
            <a:r>
              <a:rPr lang="de-DE" sz="1800" b="1" dirty="0" err="1" smtClean="0">
                <a:solidFill>
                  <a:srgbClr val="003366"/>
                </a:solidFill>
                <a:latin typeface="Arial" charset="0"/>
              </a:rPr>
              <a:t>Years</a:t>
            </a:r>
            <a:r>
              <a:rPr lang="de-DE" sz="1800" b="1" dirty="0" smtClean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Cohorts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1970-85</a:t>
            </a:r>
            <a:endParaRPr lang="en-US" sz="18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877050" y="6613525"/>
            <a:ext cx="208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000">
                <a:latin typeface="Arial" charset="0"/>
              </a:rPr>
              <a:t>Source: GGS, weigthed estimates</a:t>
            </a:r>
            <a:endParaRPr lang="en-US" sz="1000">
              <a:latin typeface="Arial" charset="0"/>
            </a:endParaRPr>
          </a:p>
        </p:txBody>
      </p:sp>
      <p:sp>
        <p:nvSpPr>
          <p:cNvPr id="65588" name="Rectangle 52"/>
          <p:cNvSpPr>
            <a:spLocks noChangeArrowheads="1"/>
          </p:cNvSpPr>
          <p:nvPr/>
        </p:nvSpPr>
        <p:spPr bwMode="auto">
          <a:xfrm>
            <a:off x="6607175" y="2643188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No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auto">
          <a:xfrm>
            <a:off x="6607175" y="3360738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Do not know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65592" name="Rectangle 56"/>
          <p:cNvSpPr>
            <a:spLocks noChangeArrowheads="1"/>
          </p:cNvSpPr>
          <p:nvPr/>
        </p:nvSpPr>
        <p:spPr bwMode="auto">
          <a:xfrm>
            <a:off x="6607175" y="4070350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9FBFFF"/>
                </a:solidFill>
                <a:latin typeface="Arial" charset="0"/>
              </a:rPr>
              <a:t>Yes</a:t>
            </a:r>
            <a:endParaRPr lang="en-US" sz="1600" b="1">
              <a:solidFill>
                <a:srgbClr val="9FBFFF"/>
              </a:solidFill>
            </a:endParaRPr>
          </a:p>
        </p:txBody>
      </p:sp>
      <p:sp>
        <p:nvSpPr>
          <p:cNvPr id="65594" name="Rectangle 58"/>
          <p:cNvSpPr>
            <a:spLocks noChangeArrowheads="1"/>
          </p:cNvSpPr>
          <p:nvPr/>
        </p:nvSpPr>
        <p:spPr bwMode="auto">
          <a:xfrm>
            <a:off x="6607175" y="4789488"/>
            <a:ext cx="138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CC"/>
                </a:solidFill>
                <a:latin typeface="Arial" charset="0"/>
              </a:rPr>
              <a:t>Has 2 children</a:t>
            </a:r>
            <a:endParaRPr lang="en-US" sz="1600" b="1">
              <a:solidFill>
                <a:srgbClr val="0000CC"/>
              </a:solidFill>
            </a:endParaRPr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>
            <a:off x="1673225" y="1952625"/>
            <a:ext cx="4668838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0" name="Rectangle 64"/>
          <p:cNvSpPr>
            <a:spLocks noChangeArrowheads="1"/>
          </p:cNvSpPr>
          <p:nvPr/>
        </p:nvSpPr>
        <p:spPr bwMode="auto">
          <a:xfrm>
            <a:off x="1673225" y="1952625"/>
            <a:ext cx="4668838" cy="38369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2287587" y="4064000"/>
            <a:ext cx="468313" cy="17256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3" name="Rectangle 67"/>
          <p:cNvSpPr>
            <a:spLocks noChangeArrowheads="1"/>
          </p:cNvSpPr>
          <p:nvPr/>
        </p:nvSpPr>
        <p:spPr bwMode="auto">
          <a:xfrm>
            <a:off x="3946525" y="4127500"/>
            <a:ext cx="468313" cy="1662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Rectangle 68"/>
          <p:cNvSpPr>
            <a:spLocks noChangeArrowheads="1"/>
          </p:cNvSpPr>
          <p:nvPr/>
        </p:nvSpPr>
        <p:spPr bwMode="auto">
          <a:xfrm>
            <a:off x="5521325" y="4657725"/>
            <a:ext cx="468313" cy="11318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2287587" y="2733675"/>
            <a:ext cx="468313" cy="1330325"/>
          </a:xfrm>
          <a:prstGeom prst="rect">
            <a:avLst/>
          </a:prstGeom>
          <a:solidFill>
            <a:srgbClr val="9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7" name="Rectangle 71"/>
          <p:cNvSpPr>
            <a:spLocks noChangeArrowheads="1"/>
          </p:cNvSpPr>
          <p:nvPr/>
        </p:nvSpPr>
        <p:spPr bwMode="auto">
          <a:xfrm>
            <a:off x="3946525" y="3192463"/>
            <a:ext cx="468313" cy="935037"/>
          </a:xfrm>
          <a:prstGeom prst="rect">
            <a:avLst/>
          </a:prstGeom>
          <a:solidFill>
            <a:srgbClr val="9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Rectangle 72"/>
          <p:cNvSpPr>
            <a:spLocks noChangeArrowheads="1"/>
          </p:cNvSpPr>
          <p:nvPr/>
        </p:nvSpPr>
        <p:spPr bwMode="auto">
          <a:xfrm>
            <a:off x="5521325" y="3165475"/>
            <a:ext cx="468313" cy="1492250"/>
          </a:xfrm>
          <a:prstGeom prst="rect">
            <a:avLst/>
          </a:prstGeom>
          <a:solidFill>
            <a:srgbClr val="9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Rectangle 74"/>
          <p:cNvSpPr>
            <a:spLocks noChangeArrowheads="1"/>
          </p:cNvSpPr>
          <p:nvPr/>
        </p:nvSpPr>
        <p:spPr bwMode="auto">
          <a:xfrm>
            <a:off x="2287587" y="2590800"/>
            <a:ext cx="468313" cy="142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1" name="Rectangle 75"/>
          <p:cNvSpPr>
            <a:spLocks noChangeArrowheads="1"/>
          </p:cNvSpPr>
          <p:nvPr/>
        </p:nvSpPr>
        <p:spPr bwMode="auto">
          <a:xfrm>
            <a:off x="3946525" y="3067050"/>
            <a:ext cx="468313" cy="125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2287587" y="1952625"/>
            <a:ext cx="468313" cy="6397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Rectangle 79"/>
          <p:cNvSpPr>
            <a:spLocks noChangeArrowheads="1"/>
          </p:cNvSpPr>
          <p:nvPr/>
        </p:nvSpPr>
        <p:spPr bwMode="auto">
          <a:xfrm>
            <a:off x="3946525" y="1952625"/>
            <a:ext cx="46831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5521325" y="1952625"/>
            <a:ext cx="468313" cy="1208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>
            <a:off x="1673225" y="1952625"/>
            <a:ext cx="0" cy="383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>
            <a:off x="1619250" y="57896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1619250" y="48371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>
            <a:off x="1619250" y="38750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1" name="Line 85"/>
          <p:cNvSpPr>
            <a:spLocks noChangeShapeType="1"/>
          </p:cNvSpPr>
          <p:nvPr/>
        </p:nvSpPr>
        <p:spPr bwMode="auto">
          <a:xfrm>
            <a:off x="1619250" y="291306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2" name="Line 86"/>
          <p:cNvSpPr>
            <a:spLocks noChangeShapeType="1"/>
          </p:cNvSpPr>
          <p:nvPr/>
        </p:nvSpPr>
        <p:spPr bwMode="auto">
          <a:xfrm>
            <a:off x="1619250" y="19526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3" name="Line 87"/>
          <p:cNvSpPr>
            <a:spLocks noChangeShapeType="1"/>
          </p:cNvSpPr>
          <p:nvPr/>
        </p:nvSpPr>
        <p:spPr bwMode="auto">
          <a:xfrm>
            <a:off x="1673225" y="5789613"/>
            <a:ext cx="46688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1312863" y="5700713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1222375" y="47386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65626" name="Rectangle 90"/>
          <p:cNvSpPr>
            <a:spLocks noChangeArrowheads="1"/>
          </p:cNvSpPr>
          <p:nvPr/>
        </p:nvSpPr>
        <p:spPr bwMode="auto">
          <a:xfrm>
            <a:off x="1222375" y="37861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1222375" y="28241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65628" name="Rectangle 92"/>
          <p:cNvSpPr>
            <a:spLocks noChangeArrowheads="1"/>
          </p:cNvSpPr>
          <p:nvPr/>
        </p:nvSpPr>
        <p:spPr bwMode="auto">
          <a:xfrm>
            <a:off x="1131888" y="1862138"/>
            <a:ext cx="42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1981200" y="5934075"/>
            <a:ext cx="11033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Arial" charset="0"/>
              </a:rPr>
              <a:t>West Germany</a:t>
            </a:r>
            <a:endParaRPr lang="en-US" dirty="0"/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3657600" y="5934075"/>
            <a:ext cx="1057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East Germany</a:t>
            </a:r>
            <a:endParaRPr lang="en-US"/>
          </a:p>
        </p:txBody>
      </p:sp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5503863" y="5934075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Russia</a:t>
            </a:r>
            <a:endParaRPr lang="en-US"/>
          </a:p>
        </p:txBody>
      </p:sp>
      <p:sp>
        <p:nvSpPr>
          <p:cNvPr id="65612" name="Rectangle 76"/>
          <p:cNvSpPr>
            <a:spLocks noChangeArrowheads="1"/>
          </p:cNvSpPr>
          <p:nvPr/>
        </p:nvSpPr>
        <p:spPr bwMode="auto">
          <a:xfrm>
            <a:off x="5521325" y="3122613"/>
            <a:ext cx="468313" cy="428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83 w 106"/>
              <a:gd name="T1" fmla="*/ 0 h 91"/>
              <a:gd name="T2" fmla="*/ 106 w 106"/>
              <a:gd name="T3" fmla="*/ 45 h 91"/>
              <a:gd name="T4" fmla="*/ 98 w 106"/>
              <a:gd name="T5" fmla="*/ 48 h 91"/>
              <a:gd name="T6" fmla="*/ 85 w 106"/>
              <a:gd name="T7" fmla="*/ 53 h 91"/>
              <a:gd name="T8" fmla="*/ 68 w 106"/>
              <a:gd name="T9" fmla="*/ 62 h 91"/>
              <a:gd name="T10" fmla="*/ 50 w 106"/>
              <a:gd name="T11" fmla="*/ 71 h 91"/>
              <a:gd name="T12" fmla="*/ 34 w 106"/>
              <a:gd name="T13" fmla="*/ 81 h 91"/>
              <a:gd name="T14" fmla="*/ 19 w 106"/>
              <a:gd name="T15" fmla="*/ 88 h 91"/>
              <a:gd name="T16" fmla="*/ 13 w 106"/>
              <a:gd name="T17" fmla="*/ 90 h 91"/>
              <a:gd name="T18" fmla="*/ 7 w 106"/>
              <a:gd name="T19" fmla="*/ 91 h 91"/>
              <a:gd name="T20" fmla="*/ 3 w 106"/>
              <a:gd name="T21" fmla="*/ 91 h 91"/>
              <a:gd name="T22" fmla="*/ 0 w 106"/>
              <a:gd name="T23" fmla="*/ 90 h 91"/>
              <a:gd name="T24" fmla="*/ 2 w 106"/>
              <a:gd name="T25" fmla="*/ 78 h 91"/>
              <a:gd name="T26" fmla="*/ 6 w 106"/>
              <a:gd name="T27" fmla="*/ 68 h 91"/>
              <a:gd name="T28" fmla="*/ 12 w 106"/>
              <a:gd name="T29" fmla="*/ 59 h 91"/>
              <a:gd name="T30" fmla="*/ 17 w 106"/>
              <a:gd name="T31" fmla="*/ 53 h 91"/>
              <a:gd name="T32" fmla="*/ 26 w 106"/>
              <a:gd name="T33" fmla="*/ 48 h 91"/>
              <a:gd name="T34" fmla="*/ 34 w 106"/>
              <a:gd name="T35" fmla="*/ 42 h 91"/>
              <a:gd name="T36" fmla="*/ 42 w 106"/>
              <a:gd name="T37" fmla="*/ 38 h 91"/>
              <a:gd name="T38" fmla="*/ 50 w 106"/>
              <a:gd name="T39" fmla="*/ 35 h 91"/>
              <a:gd name="T40" fmla="*/ 66 w 106"/>
              <a:gd name="T41" fmla="*/ 28 h 91"/>
              <a:gd name="T42" fmla="*/ 79 w 106"/>
              <a:gd name="T43" fmla="*/ 22 h 91"/>
              <a:gd name="T44" fmla="*/ 82 w 106"/>
              <a:gd name="T45" fmla="*/ 17 h 91"/>
              <a:gd name="T46" fmla="*/ 86 w 106"/>
              <a:gd name="T47" fmla="*/ 12 h 91"/>
              <a:gd name="T48" fmla="*/ 86 w 106"/>
              <a:gd name="T49" fmla="*/ 7 h 91"/>
              <a:gd name="T50" fmla="*/ 83 w 106"/>
              <a:gd name="T5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9" name="Freeform 3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83 w 106"/>
              <a:gd name="T1" fmla="*/ 0 h 91"/>
              <a:gd name="T2" fmla="*/ 106 w 106"/>
              <a:gd name="T3" fmla="*/ 45 h 91"/>
              <a:gd name="T4" fmla="*/ 98 w 106"/>
              <a:gd name="T5" fmla="*/ 48 h 91"/>
              <a:gd name="T6" fmla="*/ 85 w 106"/>
              <a:gd name="T7" fmla="*/ 53 h 91"/>
              <a:gd name="T8" fmla="*/ 68 w 106"/>
              <a:gd name="T9" fmla="*/ 62 h 91"/>
              <a:gd name="T10" fmla="*/ 50 w 106"/>
              <a:gd name="T11" fmla="*/ 71 h 91"/>
              <a:gd name="T12" fmla="*/ 34 w 106"/>
              <a:gd name="T13" fmla="*/ 81 h 91"/>
              <a:gd name="T14" fmla="*/ 19 w 106"/>
              <a:gd name="T15" fmla="*/ 88 h 91"/>
              <a:gd name="T16" fmla="*/ 13 w 106"/>
              <a:gd name="T17" fmla="*/ 90 h 91"/>
              <a:gd name="T18" fmla="*/ 7 w 106"/>
              <a:gd name="T19" fmla="*/ 91 h 91"/>
              <a:gd name="T20" fmla="*/ 3 w 106"/>
              <a:gd name="T21" fmla="*/ 91 h 91"/>
              <a:gd name="T22" fmla="*/ 0 w 106"/>
              <a:gd name="T23" fmla="*/ 90 h 91"/>
              <a:gd name="T24" fmla="*/ 2 w 106"/>
              <a:gd name="T25" fmla="*/ 78 h 91"/>
              <a:gd name="T26" fmla="*/ 6 w 106"/>
              <a:gd name="T27" fmla="*/ 68 h 91"/>
              <a:gd name="T28" fmla="*/ 12 w 106"/>
              <a:gd name="T29" fmla="*/ 59 h 91"/>
              <a:gd name="T30" fmla="*/ 17 w 106"/>
              <a:gd name="T31" fmla="*/ 53 h 91"/>
              <a:gd name="T32" fmla="*/ 26 w 106"/>
              <a:gd name="T33" fmla="*/ 48 h 91"/>
              <a:gd name="T34" fmla="*/ 34 w 106"/>
              <a:gd name="T35" fmla="*/ 42 h 91"/>
              <a:gd name="T36" fmla="*/ 42 w 106"/>
              <a:gd name="T37" fmla="*/ 38 h 91"/>
              <a:gd name="T38" fmla="*/ 50 w 106"/>
              <a:gd name="T39" fmla="*/ 35 h 91"/>
              <a:gd name="T40" fmla="*/ 66 w 106"/>
              <a:gd name="T41" fmla="*/ 28 h 91"/>
              <a:gd name="T42" fmla="*/ 79 w 106"/>
              <a:gd name="T43" fmla="*/ 22 h 91"/>
              <a:gd name="T44" fmla="*/ 82 w 106"/>
              <a:gd name="T45" fmla="*/ 17 h 91"/>
              <a:gd name="T46" fmla="*/ 86 w 106"/>
              <a:gd name="T47" fmla="*/ 12 h 91"/>
              <a:gd name="T48" fmla="*/ 86 w 106"/>
              <a:gd name="T49" fmla="*/ 7 h 91"/>
              <a:gd name="T50" fmla="*/ 83 w 106"/>
              <a:gd name="T5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Freeform 4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56 w 267"/>
              <a:gd name="T1" fmla="*/ 84 h 159"/>
              <a:gd name="T2" fmla="*/ 49 w 267"/>
              <a:gd name="T3" fmla="*/ 90 h 159"/>
              <a:gd name="T4" fmla="*/ 41 w 267"/>
              <a:gd name="T5" fmla="*/ 98 h 159"/>
              <a:gd name="T6" fmla="*/ 33 w 267"/>
              <a:gd name="T7" fmla="*/ 109 h 159"/>
              <a:gd name="T8" fmla="*/ 26 w 267"/>
              <a:gd name="T9" fmla="*/ 120 h 159"/>
              <a:gd name="T10" fmla="*/ 11 w 267"/>
              <a:gd name="T11" fmla="*/ 142 h 159"/>
              <a:gd name="T12" fmla="*/ 0 w 267"/>
              <a:gd name="T13" fmla="*/ 156 h 159"/>
              <a:gd name="T14" fmla="*/ 1 w 267"/>
              <a:gd name="T15" fmla="*/ 158 h 159"/>
              <a:gd name="T16" fmla="*/ 4 w 267"/>
              <a:gd name="T17" fmla="*/ 159 h 159"/>
              <a:gd name="T18" fmla="*/ 7 w 267"/>
              <a:gd name="T19" fmla="*/ 159 h 159"/>
              <a:gd name="T20" fmla="*/ 12 w 267"/>
              <a:gd name="T21" fmla="*/ 157 h 159"/>
              <a:gd name="T22" fmla="*/ 23 w 267"/>
              <a:gd name="T23" fmla="*/ 151 h 159"/>
              <a:gd name="T24" fmla="*/ 34 w 267"/>
              <a:gd name="T25" fmla="*/ 143 h 159"/>
              <a:gd name="T26" fmla="*/ 47 w 267"/>
              <a:gd name="T27" fmla="*/ 133 h 159"/>
              <a:gd name="T28" fmla="*/ 59 w 267"/>
              <a:gd name="T29" fmla="*/ 125 h 159"/>
              <a:gd name="T30" fmla="*/ 70 w 267"/>
              <a:gd name="T31" fmla="*/ 119 h 159"/>
              <a:gd name="T32" fmla="*/ 78 w 267"/>
              <a:gd name="T33" fmla="*/ 117 h 159"/>
              <a:gd name="T34" fmla="*/ 169 w 267"/>
              <a:gd name="T35" fmla="*/ 66 h 159"/>
              <a:gd name="T36" fmla="*/ 229 w 267"/>
              <a:gd name="T37" fmla="*/ 30 h 159"/>
              <a:gd name="T38" fmla="*/ 249 w 267"/>
              <a:gd name="T39" fmla="*/ 18 h 159"/>
              <a:gd name="T40" fmla="*/ 261 w 267"/>
              <a:gd name="T41" fmla="*/ 8 h 159"/>
              <a:gd name="T42" fmla="*/ 265 w 267"/>
              <a:gd name="T43" fmla="*/ 5 h 159"/>
              <a:gd name="T44" fmla="*/ 267 w 267"/>
              <a:gd name="T45" fmla="*/ 3 h 159"/>
              <a:gd name="T46" fmla="*/ 267 w 267"/>
              <a:gd name="T47" fmla="*/ 0 h 159"/>
              <a:gd name="T48" fmla="*/ 266 w 267"/>
              <a:gd name="T49" fmla="*/ 0 h 159"/>
              <a:gd name="T50" fmla="*/ 259 w 267"/>
              <a:gd name="T51" fmla="*/ 0 h 159"/>
              <a:gd name="T52" fmla="*/ 246 w 267"/>
              <a:gd name="T53" fmla="*/ 4 h 159"/>
              <a:gd name="T54" fmla="*/ 227 w 267"/>
              <a:gd name="T55" fmla="*/ 11 h 159"/>
              <a:gd name="T56" fmla="*/ 203 w 267"/>
              <a:gd name="T57" fmla="*/ 20 h 159"/>
              <a:gd name="T58" fmla="*/ 139 w 267"/>
              <a:gd name="T59" fmla="*/ 46 h 159"/>
              <a:gd name="T60" fmla="*/ 56 w 267"/>
              <a:gd name="T61" fmla="*/ 8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Freeform 5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56 w 267"/>
              <a:gd name="T1" fmla="*/ 84 h 159"/>
              <a:gd name="T2" fmla="*/ 49 w 267"/>
              <a:gd name="T3" fmla="*/ 90 h 159"/>
              <a:gd name="T4" fmla="*/ 41 w 267"/>
              <a:gd name="T5" fmla="*/ 98 h 159"/>
              <a:gd name="T6" fmla="*/ 33 w 267"/>
              <a:gd name="T7" fmla="*/ 109 h 159"/>
              <a:gd name="T8" fmla="*/ 26 w 267"/>
              <a:gd name="T9" fmla="*/ 120 h 159"/>
              <a:gd name="T10" fmla="*/ 11 w 267"/>
              <a:gd name="T11" fmla="*/ 142 h 159"/>
              <a:gd name="T12" fmla="*/ 0 w 267"/>
              <a:gd name="T13" fmla="*/ 156 h 159"/>
              <a:gd name="T14" fmla="*/ 1 w 267"/>
              <a:gd name="T15" fmla="*/ 158 h 159"/>
              <a:gd name="T16" fmla="*/ 4 w 267"/>
              <a:gd name="T17" fmla="*/ 159 h 159"/>
              <a:gd name="T18" fmla="*/ 7 w 267"/>
              <a:gd name="T19" fmla="*/ 159 h 159"/>
              <a:gd name="T20" fmla="*/ 12 w 267"/>
              <a:gd name="T21" fmla="*/ 157 h 159"/>
              <a:gd name="T22" fmla="*/ 23 w 267"/>
              <a:gd name="T23" fmla="*/ 151 h 159"/>
              <a:gd name="T24" fmla="*/ 34 w 267"/>
              <a:gd name="T25" fmla="*/ 143 h 159"/>
              <a:gd name="T26" fmla="*/ 47 w 267"/>
              <a:gd name="T27" fmla="*/ 133 h 159"/>
              <a:gd name="T28" fmla="*/ 59 w 267"/>
              <a:gd name="T29" fmla="*/ 125 h 159"/>
              <a:gd name="T30" fmla="*/ 70 w 267"/>
              <a:gd name="T31" fmla="*/ 119 h 159"/>
              <a:gd name="T32" fmla="*/ 78 w 267"/>
              <a:gd name="T33" fmla="*/ 117 h 159"/>
              <a:gd name="T34" fmla="*/ 169 w 267"/>
              <a:gd name="T35" fmla="*/ 66 h 159"/>
              <a:gd name="T36" fmla="*/ 229 w 267"/>
              <a:gd name="T37" fmla="*/ 30 h 159"/>
              <a:gd name="T38" fmla="*/ 249 w 267"/>
              <a:gd name="T39" fmla="*/ 18 h 159"/>
              <a:gd name="T40" fmla="*/ 261 w 267"/>
              <a:gd name="T41" fmla="*/ 8 h 159"/>
              <a:gd name="T42" fmla="*/ 265 w 267"/>
              <a:gd name="T43" fmla="*/ 5 h 159"/>
              <a:gd name="T44" fmla="*/ 267 w 267"/>
              <a:gd name="T45" fmla="*/ 3 h 159"/>
              <a:gd name="T46" fmla="*/ 267 w 267"/>
              <a:gd name="T47" fmla="*/ 0 h 159"/>
              <a:gd name="T48" fmla="*/ 266 w 267"/>
              <a:gd name="T49" fmla="*/ 0 h 159"/>
              <a:gd name="T50" fmla="*/ 259 w 267"/>
              <a:gd name="T51" fmla="*/ 0 h 159"/>
              <a:gd name="T52" fmla="*/ 246 w 267"/>
              <a:gd name="T53" fmla="*/ 4 h 159"/>
              <a:gd name="T54" fmla="*/ 227 w 267"/>
              <a:gd name="T55" fmla="*/ 11 h 159"/>
              <a:gd name="T56" fmla="*/ 203 w 267"/>
              <a:gd name="T57" fmla="*/ 20 h 159"/>
              <a:gd name="T58" fmla="*/ 139 w 267"/>
              <a:gd name="T59" fmla="*/ 46 h 159"/>
              <a:gd name="T60" fmla="*/ 56 w 267"/>
              <a:gd name="T61" fmla="*/ 8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Freeform 6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123 w 244"/>
              <a:gd name="T1" fmla="*/ 73 h 73"/>
              <a:gd name="T2" fmla="*/ 100 w 244"/>
              <a:gd name="T3" fmla="*/ 72 h 73"/>
              <a:gd name="T4" fmla="*/ 77 w 244"/>
              <a:gd name="T5" fmla="*/ 71 h 73"/>
              <a:gd name="T6" fmla="*/ 57 w 244"/>
              <a:gd name="T7" fmla="*/ 67 h 73"/>
              <a:gd name="T8" fmla="*/ 41 w 244"/>
              <a:gd name="T9" fmla="*/ 64 h 73"/>
              <a:gd name="T10" fmla="*/ 25 w 244"/>
              <a:gd name="T11" fmla="*/ 59 h 73"/>
              <a:gd name="T12" fmla="*/ 15 w 244"/>
              <a:gd name="T13" fmla="*/ 54 h 73"/>
              <a:gd name="T14" fmla="*/ 10 w 244"/>
              <a:gd name="T15" fmla="*/ 52 h 73"/>
              <a:gd name="T16" fmla="*/ 6 w 244"/>
              <a:gd name="T17" fmla="*/ 49 h 73"/>
              <a:gd name="T18" fmla="*/ 3 w 244"/>
              <a:gd name="T19" fmla="*/ 46 h 73"/>
              <a:gd name="T20" fmla="*/ 2 w 244"/>
              <a:gd name="T21" fmla="*/ 43 h 73"/>
              <a:gd name="T22" fmla="*/ 0 w 244"/>
              <a:gd name="T23" fmla="*/ 40 h 73"/>
              <a:gd name="T24" fmla="*/ 0 w 244"/>
              <a:gd name="T25" fmla="*/ 37 h 73"/>
              <a:gd name="T26" fmla="*/ 2 w 244"/>
              <a:gd name="T27" fmla="*/ 33 h 73"/>
              <a:gd name="T28" fmla="*/ 3 w 244"/>
              <a:gd name="T29" fmla="*/ 31 h 73"/>
              <a:gd name="T30" fmla="*/ 6 w 244"/>
              <a:gd name="T31" fmla="*/ 27 h 73"/>
              <a:gd name="T32" fmla="*/ 10 w 244"/>
              <a:gd name="T33" fmla="*/ 25 h 73"/>
              <a:gd name="T34" fmla="*/ 16 w 244"/>
              <a:gd name="T35" fmla="*/ 21 h 73"/>
              <a:gd name="T36" fmla="*/ 22 w 244"/>
              <a:gd name="T37" fmla="*/ 19 h 73"/>
              <a:gd name="T38" fmla="*/ 38 w 244"/>
              <a:gd name="T39" fmla="*/ 13 h 73"/>
              <a:gd name="T40" fmla="*/ 59 w 244"/>
              <a:gd name="T41" fmla="*/ 8 h 73"/>
              <a:gd name="T42" fmla="*/ 87 w 244"/>
              <a:gd name="T43" fmla="*/ 4 h 73"/>
              <a:gd name="T44" fmla="*/ 119 w 244"/>
              <a:gd name="T45" fmla="*/ 0 h 73"/>
              <a:gd name="T46" fmla="*/ 139 w 244"/>
              <a:gd name="T47" fmla="*/ 1 h 73"/>
              <a:gd name="T48" fmla="*/ 159 w 244"/>
              <a:gd name="T49" fmla="*/ 4 h 73"/>
              <a:gd name="T50" fmla="*/ 178 w 244"/>
              <a:gd name="T51" fmla="*/ 7 h 73"/>
              <a:gd name="T52" fmla="*/ 195 w 244"/>
              <a:gd name="T53" fmla="*/ 11 h 73"/>
              <a:gd name="T54" fmla="*/ 211 w 244"/>
              <a:gd name="T55" fmla="*/ 15 h 73"/>
              <a:gd name="T56" fmla="*/ 224 w 244"/>
              <a:gd name="T57" fmla="*/ 20 h 73"/>
              <a:gd name="T58" fmla="*/ 233 w 244"/>
              <a:gd name="T59" fmla="*/ 25 h 73"/>
              <a:gd name="T60" fmla="*/ 240 w 244"/>
              <a:gd name="T61" fmla="*/ 31 h 73"/>
              <a:gd name="T62" fmla="*/ 242 w 244"/>
              <a:gd name="T63" fmla="*/ 33 h 73"/>
              <a:gd name="T64" fmla="*/ 244 w 244"/>
              <a:gd name="T65" fmla="*/ 36 h 73"/>
              <a:gd name="T66" fmla="*/ 244 w 244"/>
              <a:gd name="T67" fmla="*/ 39 h 73"/>
              <a:gd name="T68" fmla="*/ 242 w 244"/>
              <a:gd name="T69" fmla="*/ 41 h 73"/>
              <a:gd name="T70" fmla="*/ 240 w 244"/>
              <a:gd name="T71" fmla="*/ 45 h 73"/>
              <a:gd name="T72" fmla="*/ 237 w 244"/>
              <a:gd name="T73" fmla="*/ 47 h 73"/>
              <a:gd name="T74" fmla="*/ 232 w 244"/>
              <a:gd name="T75" fmla="*/ 50 h 73"/>
              <a:gd name="T76" fmla="*/ 226 w 244"/>
              <a:gd name="T77" fmla="*/ 53 h 73"/>
              <a:gd name="T78" fmla="*/ 209 w 244"/>
              <a:gd name="T79" fmla="*/ 58 h 73"/>
              <a:gd name="T80" fmla="*/ 187 w 244"/>
              <a:gd name="T81" fmla="*/ 64 h 73"/>
              <a:gd name="T82" fmla="*/ 159 w 244"/>
              <a:gd name="T83" fmla="*/ 69 h 73"/>
              <a:gd name="T84" fmla="*/ 123 w 244"/>
              <a:gd name="T8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Freeform 7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123 w 244"/>
              <a:gd name="T1" fmla="*/ 73 h 73"/>
              <a:gd name="T2" fmla="*/ 100 w 244"/>
              <a:gd name="T3" fmla="*/ 72 h 73"/>
              <a:gd name="T4" fmla="*/ 77 w 244"/>
              <a:gd name="T5" fmla="*/ 71 h 73"/>
              <a:gd name="T6" fmla="*/ 57 w 244"/>
              <a:gd name="T7" fmla="*/ 67 h 73"/>
              <a:gd name="T8" fmla="*/ 41 w 244"/>
              <a:gd name="T9" fmla="*/ 64 h 73"/>
              <a:gd name="T10" fmla="*/ 25 w 244"/>
              <a:gd name="T11" fmla="*/ 59 h 73"/>
              <a:gd name="T12" fmla="*/ 15 w 244"/>
              <a:gd name="T13" fmla="*/ 54 h 73"/>
              <a:gd name="T14" fmla="*/ 10 w 244"/>
              <a:gd name="T15" fmla="*/ 52 h 73"/>
              <a:gd name="T16" fmla="*/ 6 w 244"/>
              <a:gd name="T17" fmla="*/ 49 h 73"/>
              <a:gd name="T18" fmla="*/ 3 w 244"/>
              <a:gd name="T19" fmla="*/ 46 h 73"/>
              <a:gd name="T20" fmla="*/ 2 w 244"/>
              <a:gd name="T21" fmla="*/ 43 h 73"/>
              <a:gd name="T22" fmla="*/ 0 w 244"/>
              <a:gd name="T23" fmla="*/ 40 h 73"/>
              <a:gd name="T24" fmla="*/ 0 w 244"/>
              <a:gd name="T25" fmla="*/ 37 h 73"/>
              <a:gd name="T26" fmla="*/ 2 w 244"/>
              <a:gd name="T27" fmla="*/ 33 h 73"/>
              <a:gd name="T28" fmla="*/ 3 w 244"/>
              <a:gd name="T29" fmla="*/ 31 h 73"/>
              <a:gd name="T30" fmla="*/ 6 w 244"/>
              <a:gd name="T31" fmla="*/ 27 h 73"/>
              <a:gd name="T32" fmla="*/ 10 w 244"/>
              <a:gd name="T33" fmla="*/ 25 h 73"/>
              <a:gd name="T34" fmla="*/ 16 w 244"/>
              <a:gd name="T35" fmla="*/ 21 h 73"/>
              <a:gd name="T36" fmla="*/ 22 w 244"/>
              <a:gd name="T37" fmla="*/ 19 h 73"/>
              <a:gd name="T38" fmla="*/ 38 w 244"/>
              <a:gd name="T39" fmla="*/ 13 h 73"/>
              <a:gd name="T40" fmla="*/ 59 w 244"/>
              <a:gd name="T41" fmla="*/ 8 h 73"/>
              <a:gd name="T42" fmla="*/ 87 w 244"/>
              <a:gd name="T43" fmla="*/ 4 h 73"/>
              <a:gd name="T44" fmla="*/ 119 w 244"/>
              <a:gd name="T45" fmla="*/ 0 h 73"/>
              <a:gd name="T46" fmla="*/ 139 w 244"/>
              <a:gd name="T47" fmla="*/ 1 h 73"/>
              <a:gd name="T48" fmla="*/ 159 w 244"/>
              <a:gd name="T49" fmla="*/ 4 h 73"/>
              <a:gd name="T50" fmla="*/ 178 w 244"/>
              <a:gd name="T51" fmla="*/ 7 h 73"/>
              <a:gd name="T52" fmla="*/ 195 w 244"/>
              <a:gd name="T53" fmla="*/ 11 h 73"/>
              <a:gd name="T54" fmla="*/ 211 w 244"/>
              <a:gd name="T55" fmla="*/ 15 h 73"/>
              <a:gd name="T56" fmla="*/ 224 w 244"/>
              <a:gd name="T57" fmla="*/ 20 h 73"/>
              <a:gd name="T58" fmla="*/ 233 w 244"/>
              <a:gd name="T59" fmla="*/ 25 h 73"/>
              <a:gd name="T60" fmla="*/ 240 w 244"/>
              <a:gd name="T61" fmla="*/ 31 h 73"/>
              <a:gd name="T62" fmla="*/ 242 w 244"/>
              <a:gd name="T63" fmla="*/ 33 h 73"/>
              <a:gd name="T64" fmla="*/ 244 w 244"/>
              <a:gd name="T65" fmla="*/ 36 h 73"/>
              <a:gd name="T66" fmla="*/ 244 w 244"/>
              <a:gd name="T67" fmla="*/ 39 h 73"/>
              <a:gd name="T68" fmla="*/ 242 w 244"/>
              <a:gd name="T69" fmla="*/ 41 h 73"/>
              <a:gd name="T70" fmla="*/ 240 w 244"/>
              <a:gd name="T71" fmla="*/ 45 h 73"/>
              <a:gd name="T72" fmla="*/ 237 w 244"/>
              <a:gd name="T73" fmla="*/ 47 h 73"/>
              <a:gd name="T74" fmla="*/ 232 w 244"/>
              <a:gd name="T75" fmla="*/ 50 h 73"/>
              <a:gd name="T76" fmla="*/ 226 w 244"/>
              <a:gd name="T77" fmla="*/ 53 h 73"/>
              <a:gd name="T78" fmla="*/ 209 w 244"/>
              <a:gd name="T79" fmla="*/ 58 h 73"/>
              <a:gd name="T80" fmla="*/ 187 w 244"/>
              <a:gd name="T81" fmla="*/ 64 h 73"/>
              <a:gd name="T82" fmla="*/ 159 w 244"/>
              <a:gd name="T83" fmla="*/ 69 h 73"/>
              <a:gd name="T84" fmla="*/ 123 w 244"/>
              <a:gd name="T8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Freeform 8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10 w 111"/>
              <a:gd name="T1" fmla="*/ 70 h 184"/>
              <a:gd name="T2" fmla="*/ 23 w 111"/>
              <a:gd name="T3" fmla="*/ 38 h 184"/>
              <a:gd name="T4" fmla="*/ 33 w 111"/>
              <a:gd name="T5" fmla="*/ 17 h 184"/>
              <a:gd name="T6" fmla="*/ 38 w 111"/>
              <a:gd name="T7" fmla="*/ 9 h 184"/>
              <a:gd name="T8" fmla="*/ 42 w 111"/>
              <a:gd name="T9" fmla="*/ 4 h 184"/>
              <a:gd name="T10" fmla="*/ 46 w 111"/>
              <a:gd name="T11" fmla="*/ 2 h 184"/>
              <a:gd name="T12" fmla="*/ 50 w 111"/>
              <a:gd name="T13" fmla="*/ 0 h 184"/>
              <a:gd name="T14" fmla="*/ 55 w 111"/>
              <a:gd name="T15" fmla="*/ 2 h 184"/>
              <a:gd name="T16" fmla="*/ 60 w 111"/>
              <a:gd name="T17" fmla="*/ 4 h 184"/>
              <a:gd name="T18" fmla="*/ 66 w 111"/>
              <a:gd name="T19" fmla="*/ 7 h 184"/>
              <a:gd name="T20" fmla="*/ 73 w 111"/>
              <a:gd name="T21" fmla="*/ 13 h 184"/>
              <a:gd name="T22" fmla="*/ 89 w 111"/>
              <a:gd name="T23" fmla="*/ 29 h 184"/>
              <a:gd name="T24" fmla="*/ 111 w 111"/>
              <a:gd name="T25" fmla="*/ 48 h 184"/>
              <a:gd name="T26" fmla="*/ 91 w 111"/>
              <a:gd name="T27" fmla="*/ 87 h 184"/>
              <a:gd name="T28" fmla="*/ 72 w 111"/>
              <a:gd name="T29" fmla="*/ 117 h 184"/>
              <a:gd name="T30" fmla="*/ 56 w 111"/>
              <a:gd name="T31" fmla="*/ 142 h 184"/>
              <a:gd name="T32" fmla="*/ 42 w 111"/>
              <a:gd name="T33" fmla="*/ 161 h 184"/>
              <a:gd name="T34" fmla="*/ 32 w 111"/>
              <a:gd name="T35" fmla="*/ 174 h 184"/>
              <a:gd name="T36" fmla="*/ 22 w 111"/>
              <a:gd name="T37" fmla="*/ 181 h 184"/>
              <a:gd name="T38" fmla="*/ 17 w 111"/>
              <a:gd name="T39" fmla="*/ 183 h 184"/>
              <a:gd name="T40" fmla="*/ 14 w 111"/>
              <a:gd name="T41" fmla="*/ 184 h 184"/>
              <a:gd name="T42" fmla="*/ 12 w 111"/>
              <a:gd name="T43" fmla="*/ 183 h 184"/>
              <a:gd name="T44" fmla="*/ 8 w 111"/>
              <a:gd name="T45" fmla="*/ 182 h 184"/>
              <a:gd name="T46" fmla="*/ 6 w 111"/>
              <a:gd name="T47" fmla="*/ 181 h 184"/>
              <a:gd name="T48" fmla="*/ 4 w 111"/>
              <a:gd name="T49" fmla="*/ 177 h 184"/>
              <a:gd name="T50" fmla="*/ 2 w 111"/>
              <a:gd name="T51" fmla="*/ 174 h 184"/>
              <a:gd name="T52" fmla="*/ 1 w 111"/>
              <a:gd name="T53" fmla="*/ 169 h 184"/>
              <a:gd name="T54" fmla="*/ 0 w 111"/>
              <a:gd name="T55" fmla="*/ 157 h 184"/>
              <a:gd name="T56" fmla="*/ 0 w 111"/>
              <a:gd name="T57" fmla="*/ 143 h 184"/>
              <a:gd name="T58" fmla="*/ 1 w 111"/>
              <a:gd name="T59" fmla="*/ 127 h 184"/>
              <a:gd name="T60" fmla="*/ 3 w 111"/>
              <a:gd name="T61" fmla="*/ 109 h 184"/>
              <a:gd name="T62" fmla="*/ 7 w 111"/>
              <a:gd name="T63" fmla="*/ 90 h 184"/>
              <a:gd name="T64" fmla="*/ 10 w 111"/>
              <a:gd name="T65" fmla="*/ 7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Freeform 9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10 w 111"/>
              <a:gd name="T1" fmla="*/ 70 h 184"/>
              <a:gd name="T2" fmla="*/ 23 w 111"/>
              <a:gd name="T3" fmla="*/ 38 h 184"/>
              <a:gd name="T4" fmla="*/ 33 w 111"/>
              <a:gd name="T5" fmla="*/ 17 h 184"/>
              <a:gd name="T6" fmla="*/ 38 w 111"/>
              <a:gd name="T7" fmla="*/ 9 h 184"/>
              <a:gd name="T8" fmla="*/ 42 w 111"/>
              <a:gd name="T9" fmla="*/ 4 h 184"/>
              <a:gd name="T10" fmla="*/ 46 w 111"/>
              <a:gd name="T11" fmla="*/ 2 h 184"/>
              <a:gd name="T12" fmla="*/ 50 w 111"/>
              <a:gd name="T13" fmla="*/ 0 h 184"/>
              <a:gd name="T14" fmla="*/ 55 w 111"/>
              <a:gd name="T15" fmla="*/ 2 h 184"/>
              <a:gd name="T16" fmla="*/ 60 w 111"/>
              <a:gd name="T17" fmla="*/ 4 h 184"/>
              <a:gd name="T18" fmla="*/ 66 w 111"/>
              <a:gd name="T19" fmla="*/ 7 h 184"/>
              <a:gd name="T20" fmla="*/ 73 w 111"/>
              <a:gd name="T21" fmla="*/ 13 h 184"/>
              <a:gd name="T22" fmla="*/ 89 w 111"/>
              <a:gd name="T23" fmla="*/ 29 h 184"/>
              <a:gd name="T24" fmla="*/ 111 w 111"/>
              <a:gd name="T25" fmla="*/ 48 h 184"/>
              <a:gd name="T26" fmla="*/ 91 w 111"/>
              <a:gd name="T27" fmla="*/ 87 h 184"/>
              <a:gd name="T28" fmla="*/ 72 w 111"/>
              <a:gd name="T29" fmla="*/ 117 h 184"/>
              <a:gd name="T30" fmla="*/ 56 w 111"/>
              <a:gd name="T31" fmla="*/ 142 h 184"/>
              <a:gd name="T32" fmla="*/ 42 w 111"/>
              <a:gd name="T33" fmla="*/ 161 h 184"/>
              <a:gd name="T34" fmla="*/ 32 w 111"/>
              <a:gd name="T35" fmla="*/ 174 h 184"/>
              <a:gd name="T36" fmla="*/ 22 w 111"/>
              <a:gd name="T37" fmla="*/ 181 h 184"/>
              <a:gd name="T38" fmla="*/ 17 w 111"/>
              <a:gd name="T39" fmla="*/ 183 h 184"/>
              <a:gd name="T40" fmla="*/ 14 w 111"/>
              <a:gd name="T41" fmla="*/ 184 h 184"/>
              <a:gd name="T42" fmla="*/ 12 w 111"/>
              <a:gd name="T43" fmla="*/ 183 h 184"/>
              <a:gd name="T44" fmla="*/ 8 w 111"/>
              <a:gd name="T45" fmla="*/ 182 h 184"/>
              <a:gd name="T46" fmla="*/ 6 w 111"/>
              <a:gd name="T47" fmla="*/ 181 h 184"/>
              <a:gd name="T48" fmla="*/ 4 w 111"/>
              <a:gd name="T49" fmla="*/ 177 h 184"/>
              <a:gd name="T50" fmla="*/ 2 w 111"/>
              <a:gd name="T51" fmla="*/ 174 h 184"/>
              <a:gd name="T52" fmla="*/ 1 w 111"/>
              <a:gd name="T53" fmla="*/ 169 h 184"/>
              <a:gd name="T54" fmla="*/ 0 w 111"/>
              <a:gd name="T55" fmla="*/ 157 h 184"/>
              <a:gd name="T56" fmla="*/ 0 w 111"/>
              <a:gd name="T57" fmla="*/ 143 h 184"/>
              <a:gd name="T58" fmla="*/ 1 w 111"/>
              <a:gd name="T59" fmla="*/ 127 h 184"/>
              <a:gd name="T60" fmla="*/ 3 w 111"/>
              <a:gd name="T61" fmla="*/ 109 h 184"/>
              <a:gd name="T62" fmla="*/ 7 w 111"/>
              <a:gd name="T63" fmla="*/ 90 h 184"/>
              <a:gd name="T64" fmla="*/ 10 w 111"/>
              <a:gd name="T65" fmla="*/ 7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095375" y="1125538"/>
            <a:ext cx="781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Intention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to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Have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Second Child </a:t>
            </a:r>
            <a:r>
              <a:rPr lang="de-DE" sz="1800" b="1" dirty="0" err="1" smtClean="0">
                <a:solidFill>
                  <a:srgbClr val="003366"/>
                </a:solidFill>
                <a:latin typeface="Arial" charset="0"/>
              </a:rPr>
              <a:t>Within</a:t>
            </a:r>
            <a:r>
              <a:rPr lang="de-DE" sz="1800" b="1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Next 3 </a:t>
            </a:r>
            <a:r>
              <a:rPr lang="de-DE" sz="1800" b="1" dirty="0" err="1" smtClean="0">
                <a:solidFill>
                  <a:srgbClr val="003366"/>
                </a:solidFill>
                <a:latin typeface="Arial" charset="0"/>
              </a:rPr>
              <a:t>Years</a:t>
            </a:r>
            <a:r>
              <a:rPr lang="de-DE" sz="1800" b="1" dirty="0" smtClean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de-DE" sz="1800" b="1" dirty="0" err="1">
                <a:solidFill>
                  <a:srgbClr val="003366"/>
                </a:solidFill>
                <a:latin typeface="Arial" charset="0"/>
              </a:rPr>
              <a:t>Cohorts</a:t>
            </a:r>
            <a:r>
              <a:rPr lang="de-DE" sz="1800" b="1" dirty="0">
                <a:solidFill>
                  <a:srgbClr val="003366"/>
                </a:solidFill>
                <a:latin typeface="Arial" charset="0"/>
              </a:rPr>
              <a:t> 1970-85</a:t>
            </a:r>
            <a:endParaRPr lang="en-US" sz="1800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877050" y="6613525"/>
            <a:ext cx="208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000">
                <a:latin typeface="Arial" charset="0"/>
              </a:rPr>
              <a:t>Source: GGS, weigthed estimates</a:t>
            </a:r>
            <a:endParaRPr lang="en-US" sz="1000">
              <a:latin typeface="Arial" charset="0"/>
            </a:endParaRPr>
          </a:p>
        </p:txBody>
      </p:sp>
      <p:sp>
        <p:nvSpPr>
          <p:cNvPr id="65588" name="Rectangle 52"/>
          <p:cNvSpPr>
            <a:spLocks noChangeArrowheads="1"/>
          </p:cNvSpPr>
          <p:nvPr/>
        </p:nvSpPr>
        <p:spPr bwMode="auto">
          <a:xfrm>
            <a:off x="6607175" y="2643188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No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auto">
          <a:xfrm>
            <a:off x="6607175" y="3360738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Do not know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65592" name="Rectangle 56"/>
          <p:cNvSpPr>
            <a:spLocks noChangeArrowheads="1"/>
          </p:cNvSpPr>
          <p:nvPr/>
        </p:nvSpPr>
        <p:spPr bwMode="auto">
          <a:xfrm>
            <a:off x="6607175" y="4070350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9FBFFF"/>
                </a:solidFill>
                <a:latin typeface="Arial" charset="0"/>
              </a:rPr>
              <a:t>Yes</a:t>
            </a:r>
            <a:endParaRPr lang="en-US" sz="1600" b="1">
              <a:solidFill>
                <a:srgbClr val="9FBFFF"/>
              </a:solidFill>
            </a:endParaRPr>
          </a:p>
        </p:txBody>
      </p:sp>
      <p:sp>
        <p:nvSpPr>
          <p:cNvPr id="65594" name="Rectangle 58"/>
          <p:cNvSpPr>
            <a:spLocks noChangeArrowheads="1"/>
          </p:cNvSpPr>
          <p:nvPr/>
        </p:nvSpPr>
        <p:spPr bwMode="auto">
          <a:xfrm>
            <a:off x="6607175" y="4789488"/>
            <a:ext cx="1389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CC"/>
                </a:solidFill>
                <a:latin typeface="Arial" charset="0"/>
              </a:rPr>
              <a:t>Has 2 children</a:t>
            </a:r>
            <a:endParaRPr lang="en-US" sz="1600" b="1">
              <a:solidFill>
                <a:srgbClr val="0000CC"/>
              </a:solidFill>
            </a:endParaRPr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>
            <a:off x="1673225" y="1952625"/>
            <a:ext cx="4668838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0" name="Rectangle 64"/>
          <p:cNvSpPr>
            <a:spLocks noChangeArrowheads="1"/>
          </p:cNvSpPr>
          <p:nvPr/>
        </p:nvSpPr>
        <p:spPr bwMode="auto">
          <a:xfrm>
            <a:off x="1673225" y="1952625"/>
            <a:ext cx="4668838" cy="38369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2287587" y="4064000"/>
            <a:ext cx="468313" cy="17256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3" name="Rectangle 67"/>
          <p:cNvSpPr>
            <a:spLocks noChangeArrowheads="1"/>
          </p:cNvSpPr>
          <p:nvPr/>
        </p:nvSpPr>
        <p:spPr bwMode="auto">
          <a:xfrm>
            <a:off x="3946525" y="4127500"/>
            <a:ext cx="468313" cy="1662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Rectangle 68"/>
          <p:cNvSpPr>
            <a:spLocks noChangeArrowheads="1"/>
          </p:cNvSpPr>
          <p:nvPr/>
        </p:nvSpPr>
        <p:spPr bwMode="auto">
          <a:xfrm>
            <a:off x="5521325" y="4657725"/>
            <a:ext cx="468313" cy="11318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2287587" y="2733675"/>
            <a:ext cx="468313" cy="1330325"/>
          </a:xfrm>
          <a:prstGeom prst="rect">
            <a:avLst/>
          </a:prstGeom>
          <a:solidFill>
            <a:srgbClr val="9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7" name="Rectangle 71"/>
          <p:cNvSpPr>
            <a:spLocks noChangeArrowheads="1"/>
          </p:cNvSpPr>
          <p:nvPr/>
        </p:nvSpPr>
        <p:spPr bwMode="auto">
          <a:xfrm>
            <a:off x="3946525" y="3192463"/>
            <a:ext cx="468313" cy="935037"/>
          </a:xfrm>
          <a:prstGeom prst="rect">
            <a:avLst/>
          </a:prstGeom>
          <a:solidFill>
            <a:srgbClr val="9FB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8" name="Rectangle 72"/>
          <p:cNvSpPr>
            <a:spLocks noChangeArrowheads="1"/>
          </p:cNvSpPr>
          <p:nvPr/>
        </p:nvSpPr>
        <p:spPr bwMode="auto">
          <a:xfrm>
            <a:off x="5521325" y="3165475"/>
            <a:ext cx="468313" cy="1492250"/>
          </a:xfrm>
          <a:prstGeom prst="rect">
            <a:avLst/>
          </a:prstGeom>
          <a:solidFill>
            <a:srgbClr val="9FBFFF"/>
          </a:solidFill>
          <a:ln w="38100">
            <a:solidFill>
              <a:schemeClr val="tx2">
                <a:lumMod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0" name="Rectangle 74"/>
          <p:cNvSpPr>
            <a:spLocks noChangeArrowheads="1"/>
          </p:cNvSpPr>
          <p:nvPr/>
        </p:nvSpPr>
        <p:spPr bwMode="auto">
          <a:xfrm>
            <a:off x="2287587" y="2590800"/>
            <a:ext cx="468313" cy="142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1" name="Rectangle 75"/>
          <p:cNvSpPr>
            <a:spLocks noChangeArrowheads="1"/>
          </p:cNvSpPr>
          <p:nvPr/>
        </p:nvSpPr>
        <p:spPr bwMode="auto">
          <a:xfrm>
            <a:off x="3946525" y="3067050"/>
            <a:ext cx="468313" cy="125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2287587" y="1952625"/>
            <a:ext cx="468313" cy="6397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Rectangle 79"/>
          <p:cNvSpPr>
            <a:spLocks noChangeArrowheads="1"/>
          </p:cNvSpPr>
          <p:nvPr/>
        </p:nvSpPr>
        <p:spPr bwMode="auto">
          <a:xfrm>
            <a:off x="3946525" y="1952625"/>
            <a:ext cx="46831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5521325" y="1952625"/>
            <a:ext cx="468313" cy="12080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>
            <a:off x="1673225" y="1952625"/>
            <a:ext cx="0" cy="383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>
            <a:off x="1619250" y="57896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1619250" y="48371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>
            <a:off x="1619250" y="3875088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1" name="Line 85"/>
          <p:cNvSpPr>
            <a:spLocks noChangeShapeType="1"/>
          </p:cNvSpPr>
          <p:nvPr/>
        </p:nvSpPr>
        <p:spPr bwMode="auto">
          <a:xfrm>
            <a:off x="1619250" y="291306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2" name="Line 86"/>
          <p:cNvSpPr>
            <a:spLocks noChangeShapeType="1"/>
          </p:cNvSpPr>
          <p:nvPr/>
        </p:nvSpPr>
        <p:spPr bwMode="auto">
          <a:xfrm>
            <a:off x="1619250" y="19526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3" name="Line 87"/>
          <p:cNvSpPr>
            <a:spLocks noChangeShapeType="1"/>
          </p:cNvSpPr>
          <p:nvPr/>
        </p:nvSpPr>
        <p:spPr bwMode="auto">
          <a:xfrm>
            <a:off x="1673225" y="5789613"/>
            <a:ext cx="46688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1312863" y="5700713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1222375" y="47386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65626" name="Rectangle 90"/>
          <p:cNvSpPr>
            <a:spLocks noChangeArrowheads="1"/>
          </p:cNvSpPr>
          <p:nvPr/>
        </p:nvSpPr>
        <p:spPr bwMode="auto">
          <a:xfrm>
            <a:off x="1222375" y="37861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1222375" y="2824163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65628" name="Rectangle 92"/>
          <p:cNvSpPr>
            <a:spLocks noChangeArrowheads="1"/>
          </p:cNvSpPr>
          <p:nvPr/>
        </p:nvSpPr>
        <p:spPr bwMode="auto">
          <a:xfrm>
            <a:off x="1131888" y="1862138"/>
            <a:ext cx="42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1981200" y="5934075"/>
            <a:ext cx="11033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Arial" charset="0"/>
              </a:rPr>
              <a:t>West Germany</a:t>
            </a:r>
            <a:endParaRPr lang="en-US" dirty="0"/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3657600" y="5934075"/>
            <a:ext cx="1057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East Germany</a:t>
            </a:r>
            <a:endParaRPr lang="en-US"/>
          </a:p>
        </p:txBody>
      </p:sp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5503863" y="5934075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Russia</a:t>
            </a:r>
            <a:endParaRPr lang="en-US"/>
          </a:p>
        </p:txBody>
      </p:sp>
      <p:sp>
        <p:nvSpPr>
          <p:cNvPr id="65612" name="Rectangle 76"/>
          <p:cNvSpPr>
            <a:spLocks noChangeArrowheads="1"/>
          </p:cNvSpPr>
          <p:nvPr/>
        </p:nvSpPr>
        <p:spPr bwMode="auto">
          <a:xfrm>
            <a:off x="5521325" y="3122613"/>
            <a:ext cx="468313" cy="428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285750" y="5791200"/>
            <a:ext cx="842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62426" y="5915025"/>
            <a:ext cx="1034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2005</a:t>
            </a:r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		 	                      2007				 		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685800" y="1600200"/>
            <a:ext cx="0" cy="41910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685800" y="1600200"/>
            <a:ext cx="7620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600200" y="1371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intend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sp>
        <p:nvSpPr>
          <p:cNvPr id="4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5410200" y="3352800"/>
            <a:ext cx="0" cy="24384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634" y="3505200"/>
            <a:ext cx="178176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hteck 29"/>
          <p:cNvSpPr/>
          <p:nvPr/>
        </p:nvSpPr>
        <p:spPr>
          <a:xfrm>
            <a:off x="5715000" y="3087469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Second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realized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685800" y="2325469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600200" y="214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Economic</a:t>
            </a:r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worries</a:t>
            </a:r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34000" y="3276600"/>
            <a:ext cx="1524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74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085850" y="1344613"/>
            <a:ext cx="558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3366"/>
                </a:solidFill>
                <a:latin typeface="Arial" charset="0"/>
              </a:rPr>
              <a:t>Financial Situation (Household Makes Ends Meet)</a:t>
            </a:r>
            <a:endParaRPr lang="en-US" sz="1800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7042150" y="6613525"/>
            <a:ext cx="208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000">
                <a:latin typeface="Arial" charset="0"/>
              </a:rPr>
              <a:t>Source: GGS, weigthed estimates</a:t>
            </a:r>
            <a:endParaRPr lang="en-US" sz="1000">
              <a:latin typeface="Arial" charset="0"/>
            </a:endParaRPr>
          </a:p>
        </p:txBody>
      </p:sp>
      <p:sp>
        <p:nvSpPr>
          <p:cNvPr id="84097" name="Rectangle 129"/>
          <p:cNvSpPr>
            <a:spLocks noChangeArrowheads="1"/>
          </p:cNvSpPr>
          <p:nvPr/>
        </p:nvSpPr>
        <p:spPr bwMode="auto">
          <a:xfrm>
            <a:off x="1687513" y="1952625"/>
            <a:ext cx="46656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0" name="Rectangle 132"/>
          <p:cNvSpPr>
            <a:spLocks noChangeArrowheads="1"/>
          </p:cNvSpPr>
          <p:nvPr/>
        </p:nvSpPr>
        <p:spPr bwMode="auto">
          <a:xfrm>
            <a:off x="2363787" y="5187950"/>
            <a:ext cx="468313" cy="6016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1" name="Rectangle 133"/>
          <p:cNvSpPr>
            <a:spLocks noChangeArrowheads="1"/>
          </p:cNvSpPr>
          <p:nvPr/>
        </p:nvSpPr>
        <p:spPr bwMode="auto">
          <a:xfrm>
            <a:off x="3870325" y="4991100"/>
            <a:ext cx="468313" cy="798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2" name="Rectangle 134"/>
          <p:cNvSpPr>
            <a:spLocks noChangeArrowheads="1"/>
          </p:cNvSpPr>
          <p:nvPr/>
        </p:nvSpPr>
        <p:spPr bwMode="auto">
          <a:xfrm>
            <a:off x="5534025" y="3849688"/>
            <a:ext cx="468313" cy="1939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4" name="Rectangle 136"/>
          <p:cNvSpPr>
            <a:spLocks noChangeArrowheads="1"/>
          </p:cNvSpPr>
          <p:nvPr/>
        </p:nvSpPr>
        <p:spPr bwMode="auto">
          <a:xfrm>
            <a:off x="2363787" y="4252913"/>
            <a:ext cx="468313" cy="9350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5" name="Rectangle 137"/>
          <p:cNvSpPr>
            <a:spLocks noChangeArrowheads="1"/>
          </p:cNvSpPr>
          <p:nvPr/>
        </p:nvSpPr>
        <p:spPr bwMode="auto">
          <a:xfrm>
            <a:off x="3870325" y="3840163"/>
            <a:ext cx="468313" cy="1150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6" name="Rectangle 138"/>
          <p:cNvSpPr>
            <a:spLocks noChangeArrowheads="1"/>
          </p:cNvSpPr>
          <p:nvPr/>
        </p:nvSpPr>
        <p:spPr bwMode="auto">
          <a:xfrm>
            <a:off x="5534025" y="2349500"/>
            <a:ext cx="468313" cy="15001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8" name="Rectangle 140"/>
          <p:cNvSpPr>
            <a:spLocks noChangeArrowheads="1"/>
          </p:cNvSpPr>
          <p:nvPr/>
        </p:nvSpPr>
        <p:spPr bwMode="auto">
          <a:xfrm>
            <a:off x="2363787" y="1952625"/>
            <a:ext cx="468313" cy="23002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9" name="Rectangle 141"/>
          <p:cNvSpPr>
            <a:spLocks noChangeArrowheads="1"/>
          </p:cNvSpPr>
          <p:nvPr/>
        </p:nvSpPr>
        <p:spPr bwMode="auto">
          <a:xfrm>
            <a:off x="3870325" y="1952625"/>
            <a:ext cx="468313" cy="18875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0" name="Rectangle 142"/>
          <p:cNvSpPr>
            <a:spLocks noChangeArrowheads="1"/>
          </p:cNvSpPr>
          <p:nvPr/>
        </p:nvSpPr>
        <p:spPr bwMode="auto">
          <a:xfrm>
            <a:off x="5534025" y="1952625"/>
            <a:ext cx="468313" cy="3968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1" name="Line 143"/>
          <p:cNvSpPr>
            <a:spLocks noChangeShapeType="1"/>
          </p:cNvSpPr>
          <p:nvPr/>
        </p:nvSpPr>
        <p:spPr bwMode="auto">
          <a:xfrm>
            <a:off x="1687513" y="1952625"/>
            <a:ext cx="0" cy="383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2" name="Line 144"/>
          <p:cNvSpPr>
            <a:spLocks noChangeShapeType="1"/>
          </p:cNvSpPr>
          <p:nvPr/>
        </p:nvSpPr>
        <p:spPr bwMode="auto">
          <a:xfrm>
            <a:off x="1633538" y="57896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3" name="Line 145"/>
          <p:cNvSpPr>
            <a:spLocks noChangeShapeType="1"/>
          </p:cNvSpPr>
          <p:nvPr/>
        </p:nvSpPr>
        <p:spPr bwMode="auto">
          <a:xfrm>
            <a:off x="1633538" y="4837113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4" name="Line 146"/>
          <p:cNvSpPr>
            <a:spLocks noChangeShapeType="1"/>
          </p:cNvSpPr>
          <p:nvPr/>
        </p:nvSpPr>
        <p:spPr bwMode="auto">
          <a:xfrm>
            <a:off x="1633538" y="387667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5" name="Line 147"/>
          <p:cNvSpPr>
            <a:spLocks noChangeShapeType="1"/>
          </p:cNvSpPr>
          <p:nvPr/>
        </p:nvSpPr>
        <p:spPr bwMode="auto">
          <a:xfrm>
            <a:off x="1633538" y="291465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6" name="Line 148"/>
          <p:cNvSpPr>
            <a:spLocks noChangeShapeType="1"/>
          </p:cNvSpPr>
          <p:nvPr/>
        </p:nvSpPr>
        <p:spPr bwMode="auto">
          <a:xfrm>
            <a:off x="1633538" y="1952625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7" name="Line 149"/>
          <p:cNvSpPr>
            <a:spLocks noChangeShapeType="1"/>
          </p:cNvSpPr>
          <p:nvPr/>
        </p:nvSpPr>
        <p:spPr bwMode="auto">
          <a:xfrm>
            <a:off x="1687513" y="5789613"/>
            <a:ext cx="46656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8" name="Rectangle 150"/>
          <p:cNvSpPr>
            <a:spLocks noChangeArrowheads="1"/>
          </p:cNvSpPr>
          <p:nvPr/>
        </p:nvSpPr>
        <p:spPr bwMode="auto">
          <a:xfrm>
            <a:off x="1327150" y="5700713"/>
            <a:ext cx="238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0%</a:t>
            </a:r>
            <a:endParaRPr lang="en-US"/>
          </a:p>
        </p:txBody>
      </p:sp>
      <p:sp>
        <p:nvSpPr>
          <p:cNvPr id="84119" name="Rectangle 151"/>
          <p:cNvSpPr>
            <a:spLocks noChangeArrowheads="1"/>
          </p:cNvSpPr>
          <p:nvPr/>
        </p:nvSpPr>
        <p:spPr bwMode="auto">
          <a:xfrm>
            <a:off x="1236663" y="47386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25%</a:t>
            </a:r>
            <a:endParaRPr lang="en-US"/>
          </a:p>
        </p:txBody>
      </p:sp>
      <p:sp>
        <p:nvSpPr>
          <p:cNvPr id="84120" name="Rectangle 152"/>
          <p:cNvSpPr>
            <a:spLocks noChangeArrowheads="1"/>
          </p:cNvSpPr>
          <p:nvPr/>
        </p:nvSpPr>
        <p:spPr bwMode="auto">
          <a:xfrm>
            <a:off x="1236663" y="37861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50%</a:t>
            </a:r>
            <a:endParaRPr lang="en-US"/>
          </a:p>
        </p:txBody>
      </p:sp>
      <p:sp>
        <p:nvSpPr>
          <p:cNvPr id="84121" name="Rectangle 153"/>
          <p:cNvSpPr>
            <a:spLocks noChangeArrowheads="1"/>
          </p:cNvSpPr>
          <p:nvPr/>
        </p:nvSpPr>
        <p:spPr bwMode="auto">
          <a:xfrm>
            <a:off x="1236663" y="2825750"/>
            <a:ext cx="3302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75%</a:t>
            </a:r>
            <a:endParaRPr lang="en-US"/>
          </a:p>
        </p:txBody>
      </p:sp>
      <p:sp>
        <p:nvSpPr>
          <p:cNvPr id="84122" name="Rectangle 154"/>
          <p:cNvSpPr>
            <a:spLocks noChangeArrowheads="1"/>
          </p:cNvSpPr>
          <p:nvPr/>
        </p:nvSpPr>
        <p:spPr bwMode="auto">
          <a:xfrm>
            <a:off x="1146175" y="1863725"/>
            <a:ext cx="422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100%</a:t>
            </a:r>
            <a:endParaRPr lang="en-US"/>
          </a:p>
        </p:txBody>
      </p:sp>
      <p:sp>
        <p:nvSpPr>
          <p:cNvPr id="84124" name="Rectangle 156"/>
          <p:cNvSpPr>
            <a:spLocks noChangeArrowheads="1"/>
          </p:cNvSpPr>
          <p:nvPr/>
        </p:nvSpPr>
        <p:spPr bwMode="auto">
          <a:xfrm>
            <a:off x="2057400" y="5934075"/>
            <a:ext cx="11033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Arial" charset="0"/>
              </a:rPr>
              <a:t>West Germany</a:t>
            </a:r>
            <a:endParaRPr lang="en-US" dirty="0"/>
          </a:p>
        </p:txBody>
      </p:sp>
      <p:sp>
        <p:nvSpPr>
          <p:cNvPr id="84125" name="Rectangle 157"/>
          <p:cNvSpPr>
            <a:spLocks noChangeArrowheads="1"/>
          </p:cNvSpPr>
          <p:nvPr/>
        </p:nvSpPr>
        <p:spPr bwMode="auto">
          <a:xfrm>
            <a:off x="3581400" y="5934075"/>
            <a:ext cx="1057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Arial" charset="0"/>
              </a:rPr>
              <a:t>East Germany</a:t>
            </a:r>
            <a:endParaRPr lang="en-US" dirty="0"/>
          </a:p>
        </p:txBody>
      </p:sp>
      <p:sp>
        <p:nvSpPr>
          <p:cNvPr id="84126" name="Rectangle 158"/>
          <p:cNvSpPr>
            <a:spLocks noChangeArrowheads="1"/>
          </p:cNvSpPr>
          <p:nvPr/>
        </p:nvSpPr>
        <p:spPr bwMode="auto">
          <a:xfrm>
            <a:off x="5514975" y="5934075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Russia</a:t>
            </a:r>
            <a:endParaRPr lang="en-US"/>
          </a:p>
        </p:txBody>
      </p:sp>
      <p:sp>
        <p:nvSpPr>
          <p:cNvPr id="84133" name="Rectangle 165"/>
          <p:cNvSpPr>
            <a:spLocks noChangeArrowheads="1"/>
          </p:cNvSpPr>
          <p:nvPr/>
        </p:nvSpPr>
        <p:spPr bwMode="auto">
          <a:xfrm>
            <a:off x="6711950" y="3921125"/>
            <a:ext cx="473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8000"/>
                </a:solidFill>
                <a:latin typeface="Arial" charset="0"/>
              </a:rPr>
              <a:t>Easy</a:t>
            </a:r>
            <a:endParaRPr lang="de-DE" sz="1600" b="1">
              <a:solidFill>
                <a:srgbClr val="008000"/>
              </a:solidFill>
            </a:endParaRPr>
          </a:p>
        </p:txBody>
      </p:sp>
      <p:sp>
        <p:nvSpPr>
          <p:cNvPr id="84134" name="Rectangle 166"/>
          <p:cNvSpPr>
            <a:spLocks noChangeArrowheads="1"/>
          </p:cNvSpPr>
          <p:nvPr/>
        </p:nvSpPr>
        <p:spPr bwMode="auto">
          <a:xfrm>
            <a:off x="6711950" y="4306888"/>
            <a:ext cx="1809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FF"/>
                </a:solidFill>
                <a:latin typeface="Arial" charset="0"/>
              </a:rPr>
              <a:t>Somewhat difficult</a:t>
            </a:r>
            <a:endParaRPr lang="de-DE" sz="1600" b="1">
              <a:solidFill>
                <a:srgbClr val="0000FF"/>
              </a:solidFill>
            </a:endParaRPr>
          </a:p>
        </p:txBody>
      </p:sp>
      <p:sp>
        <p:nvSpPr>
          <p:cNvPr id="84135" name="Rectangle 167"/>
          <p:cNvSpPr>
            <a:spLocks noChangeArrowheads="1"/>
          </p:cNvSpPr>
          <p:nvPr/>
        </p:nvSpPr>
        <p:spPr bwMode="auto">
          <a:xfrm>
            <a:off x="6711950" y="4694238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FF0000"/>
                </a:solidFill>
                <a:latin typeface="Arial" charset="0"/>
              </a:rPr>
              <a:t>Difficult</a:t>
            </a:r>
            <a:endParaRPr lang="de-DE" sz="1600" b="1">
              <a:solidFill>
                <a:srgbClr val="FF0000"/>
              </a:solidFill>
            </a:endParaRPr>
          </a:p>
        </p:txBody>
      </p:sp>
      <p:sp>
        <p:nvSpPr>
          <p:cNvPr id="84098" name="Rectangle 130"/>
          <p:cNvSpPr>
            <a:spLocks noChangeArrowheads="1"/>
          </p:cNvSpPr>
          <p:nvPr/>
        </p:nvSpPr>
        <p:spPr bwMode="auto">
          <a:xfrm>
            <a:off x="1687513" y="1952625"/>
            <a:ext cx="4665662" cy="38369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09687"/>
            <a:ext cx="7529783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7086600" y="54102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74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685800" y="3429000"/>
            <a:ext cx="3810000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 smtClean="0"/>
              <a:t>?</a:t>
            </a:r>
            <a:endParaRPr lang="de-DE" sz="8000" dirty="0"/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285750" y="5791200"/>
            <a:ext cx="842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362426" y="5915025"/>
            <a:ext cx="1034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rgbClr val="FF0000"/>
                </a:solidFill>
              </a:rPr>
              <a:t>2005</a:t>
            </a:r>
            <a:r>
              <a:rPr lang="de-DE" b="1" dirty="0">
                <a:solidFill>
                  <a:srgbClr val="FF0000"/>
                </a:solidFill>
              </a:rPr>
              <a:t>	</a:t>
            </a:r>
            <a:r>
              <a:rPr lang="de-DE" b="1" dirty="0" smtClean="0">
                <a:solidFill>
                  <a:srgbClr val="FF0000"/>
                </a:solidFill>
              </a:rPr>
              <a:t>		 	 2007				</a:t>
            </a:r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685800" y="1600200"/>
            <a:ext cx="0" cy="41910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685800" y="1600200"/>
            <a:ext cx="7620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600200" y="1371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intend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second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within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next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sp>
        <p:nvSpPr>
          <p:cNvPr id="4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4495800" y="3352800"/>
            <a:ext cx="0" cy="24384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434" y="3313331"/>
            <a:ext cx="178176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hteck 29"/>
          <p:cNvSpPr/>
          <p:nvPr/>
        </p:nvSpPr>
        <p:spPr>
          <a:xfrm>
            <a:off x="4495800" y="28956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Second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realized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685800" y="2325469"/>
            <a:ext cx="7620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600200" y="2096869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worries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4419600" y="3276600"/>
            <a:ext cx="1524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74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9812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de-DE" sz="3200" b="1" dirty="0" smtClean="0">
                <a:solidFill>
                  <a:schemeClr val="bg1"/>
                </a:solidFill>
              </a:rPr>
              <a:t>Data: The German Family Panel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5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33550" y="487363"/>
            <a:ext cx="4708525" cy="6018212"/>
            <a:chOff x="4848" y="73"/>
            <a:chExt cx="602" cy="908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848" y="73"/>
              <a:ext cx="602" cy="908"/>
              <a:chOff x="4848" y="73"/>
              <a:chExt cx="602" cy="908"/>
            </a:xfrm>
          </p:grpSpPr>
          <p:sp>
            <p:nvSpPr>
              <p:cNvPr id="7193" name="Freeform 18"/>
              <p:cNvSpPr>
                <a:spLocks noChangeAspect="1"/>
              </p:cNvSpPr>
              <p:nvPr/>
            </p:nvSpPr>
            <p:spPr bwMode="auto">
              <a:xfrm>
                <a:off x="4910" y="201"/>
                <a:ext cx="350" cy="303"/>
              </a:xfrm>
              <a:custGeom>
                <a:avLst/>
                <a:gdLst>
                  <a:gd name="T0" fmla="*/ 0 w 793"/>
                  <a:gd name="T1" fmla="*/ 0 h 688"/>
                  <a:gd name="T2" fmla="*/ 0 w 793"/>
                  <a:gd name="T3" fmla="*/ 0 h 688"/>
                  <a:gd name="T4" fmla="*/ 0 w 793"/>
                  <a:gd name="T5" fmla="*/ 0 h 688"/>
                  <a:gd name="T6" fmla="*/ 0 w 793"/>
                  <a:gd name="T7" fmla="*/ 0 h 688"/>
                  <a:gd name="T8" fmla="*/ 0 w 793"/>
                  <a:gd name="T9" fmla="*/ 0 h 688"/>
                  <a:gd name="T10" fmla="*/ 0 w 793"/>
                  <a:gd name="T11" fmla="*/ 0 h 688"/>
                  <a:gd name="T12" fmla="*/ 0 w 793"/>
                  <a:gd name="T13" fmla="*/ 0 h 688"/>
                  <a:gd name="T14" fmla="*/ 0 w 793"/>
                  <a:gd name="T15" fmla="*/ 0 h 688"/>
                  <a:gd name="T16" fmla="*/ 0 w 793"/>
                  <a:gd name="T17" fmla="*/ 0 h 688"/>
                  <a:gd name="T18" fmla="*/ 0 w 793"/>
                  <a:gd name="T19" fmla="*/ 0 h 688"/>
                  <a:gd name="T20" fmla="*/ 0 w 793"/>
                  <a:gd name="T21" fmla="*/ 0 h 688"/>
                  <a:gd name="T22" fmla="*/ 0 w 793"/>
                  <a:gd name="T23" fmla="*/ 0 h 688"/>
                  <a:gd name="T24" fmla="*/ 0 w 793"/>
                  <a:gd name="T25" fmla="*/ 0 h 688"/>
                  <a:gd name="T26" fmla="*/ 0 w 793"/>
                  <a:gd name="T27" fmla="*/ 0 h 688"/>
                  <a:gd name="T28" fmla="*/ 0 w 793"/>
                  <a:gd name="T29" fmla="*/ 0 h 688"/>
                  <a:gd name="T30" fmla="*/ 0 w 793"/>
                  <a:gd name="T31" fmla="*/ 0 h 688"/>
                  <a:gd name="T32" fmla="*/ 0 w 793"/>
                  <a:gd name="T33" fmla="*/ 0 h 688"/>
                  <a:gd name="T34" fmla="*/ 0 w 793"/>
                  <a:gd name="T35" fmla="*/ 0 h 688"/>
                  <a:gd name="T36" fmla="*/ 0 w 793"/>
                  <a:gd name="T37" fmla="*/ 0 h 688"/>
                  <a:gd name="T38" fmla="*/ 0 w 793"/>
                  <a:gd name="T39" fmla="*/ 0 h 688"/>
                  <a:gd name="T40" fmla="*/ 0 w 793"/>
                  <a:gd name="T41" fmla="*/ 0 h 688"/>
                  <a:gd name="T42" fmla="*/ 0 w 793"/>
                  <a:gd name="T43" fmla="*/ 0 h 688"/>
                  <a:gd name="T44" fmla="*/ 0 w 793"/>
                  <a:gd name="T45" fmla="*/ 0 h 688"/>
                  <a:gd name="T46" fmla="*/ 0 w 793"/>
                  <a:gd name="T47" fmla="*/ 0 h 688"/>
                  <a:gd name="T48" fmla="*/ 0 w 793"/>
                  <a:gd name="T49" fmla="*/ 0 h 688"/>
                  <a:gd name="T50" fmla="*/ 0 w 793"/>
                  <a:gd name="T51" fmla="*/ 0 h 688"/>
                  <a:gd name="T52" fmla="*/ 0 w 793"/>
                  <a:gd name="T53" fmla="*/ 0 h 688"/>
                  <a:gd name="T54" fmla="*/ 0 w 793"/>
                  <a:gd name="T55" fmla="*/ 0 h 688"/>
                  <a:gd name="T56" fmla="*/ 0 w 793"/>
                  <a:gd name="T57" fmla="*/ 0 h 688"/>
                  <a:gd name="T58" fmla="*/ 0 w 793"/>
                  <a:gd name="T59" fmla="*/ 0 h 688"/>
                  <a:gd name="T60" fmla="*/ 0 w 793"/>
                  <a:gd name="T61" fmla="*/ 0 h 688"/>
                  <a:gd name="T62" fmla="*/ 0 w 793"/>
                  <a:gd name="T63" fmla="*/ 0 h 688"/>
                  <a:gd name="T64" fmla="*/ 0 w 793"/>
                  <a:gd name="T65" fmla="*/ 0 h 688"/>
                  <a:gd name="T66" fmla="*/ 0 w 793"/>
                  <a:gd name="T67" fmla="*/ 0 h 688"/>
                  <a:gd name="T68" fmla="*/ 0 w 793"/>
                  <a:gd name="T69" fmla="*/ 0 h 688"/>
                  <a:gd name="T70" fmla="*/ 0 w 793"/>
                  <a:gd name="T71" fmla="*/ 0 h 688"/>
                  <a:gd name="T72" fmla="*/ 0 w 793"/>
                  <a:gd name="T73" fmla="*/ 0 h 688"/>
                  <a:gd name="T74" fmla="*/ 0 w 793"/>
                  <a:gd name="T75" fmla="*/ 0 h 688"/>
                  <a:gd name="T76" fmla="*/ 0 w 793"/>
                  <a:gd name="T77" fmla="*/ 0 h 688"/>
                  <a:gd name="T78" fmla="*/ 0 w 793"/>
                  <a:gd name="T79" fmla="*/ 0 h 688"/>
                  <a:gd name="T80" fmla="*/ 0 w 793"/>
                  <a:gd name="T81" fmla="*/ 0 h 688"/>
                  <a:gd name="T82" fmla="*/ 0 w 793"/>
                  <a:gd name="T83" fmla="*/ 0 h 688"/>
                  <a:gd name="T84" fmla="*/ 0 w 793"/>
                  <a:gd name="T85" fmla="*/ 0 h 688"/>
                  <a:gd name="T86" fmla="*/ 0 w 793"/>
                  <a:gd name="T87" fmla="*/ 0 h 688"/>
                  <a:gd name="T88" fmla="*/ 0 w 793"/>
                  <a:gd name="T89" fmla="*/ 0 h 688"/>
                  <a:gd name="T90" fmla="*/ 0 w 793"/>
                  <a:gd name="T91" fmla="*/ 0 h 688"/>
                  <a:gd name="T92" fmla="*/ 0 w 793"/>
                  <a:gd name="T93" fmla="*/ 0 h 688"/>
                  <a:gd name="T94" fmla="*/ 0 w 793"/>
                  <a:gd name="T95" fmla="*/ 0 h 688"/>
                  <a:gd name="T96" fmla="*/ 0 w 793"/>
                  <a:gd name="T97" fmla="*/ 0 h 688"/>
                  <a:gd name="T98" fmla="*/ 0 w 793"/>
                  <a:gd name="T99" fmla="*/ 0 h 688"/>
                  <a:gd name="T100" fmla="*/ 0 w 793"/>
                  <a:gd name="T101" fmla="*/ 0 h 688"/>
                  <a:gd name="T102" fmla="*/ 0 w 793"/>
                  <a:gd name="T103" fmla="*/ 0 h 688"/>
                  <a:gd name="T104" fmla="*/ 0 w 793"/>
                  <a:gd name="T105" fmla="*/ 0 h 688"/>
                  <a:gd name="T106" fmla="*/ 0 w 793"/>
                  <a:gd name="T107" fmla="*/ 0 h 688"/>
                  <a:gd name="T108" fmla="*/ 0 w 793"/>
                  <a:gd name="T109" fmla="*/ 0 h 688"/>
                  <a:gd name="T110" fmla="*/ 0 w 793"/>
                  <a:gd name="T111" fmla="*/ 0 h 688"/>
                  <a:gd name="T112" fmla="*/ 0 w 793"/>
                  <a:gd name="T113" fmla="*/ 0 h 688"/>
                  <a:gd name="T114" fmla="*/ 0 w 793"/>
                  <a:gd name="T115" fmla="*/ 0 h 688"/>
                  <a:gd name="T116" fmla="*/ 0 w 793"/>
                  <a:gd name="T117" fmla="*/ 0 h 688"/>
                  <a:gd name="T118" fmla="*/ 0 w 793"/>
                  <a:gd name="T119" fmla="*/ 0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3"/>
                  <a:gd name="T181" fmla="*/ 0 h 688"/>
                  <a:gd name="T182" fmla="*/ 793 w 793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3" h="688">
                    <a:moveTo>
                      <a:pt x="445" y="599"/>
                    </a:moveTo>
                    <a:lnTo>
                      <a:pt x="443" y="590"/>
                    </a:lnTo>
                    <a:lnTo>
                      <a:pt x="446" y="577"/>
                    </a:lnTo>
                    <a:lnTo>
                      <a:pt x="454" y="567"/>
                    </a:lnTo>
                    <a:lnTo>
                      <a:pt x="454" y="556"/>
                    </a:lnTo>
                    <a:lnTo>
                      <a:pt x="446" y="549"/>
                    </a:lnTo>
                    <a:lnTo>
                      <a:pt x="433" y="542"/>
                    </a:lnTo>
                    <a:lnTo>
                      <a:pt x="435" y="530"/>
                    </a:lnTo>
                    <a:lnTo>
                      <a:pt x="432" y="516"/>
                    </a:lnTo>
                    <a:lnTo>
                      <a:pt x="423" y="512"/>
                    </a:lnTo>
                    <a:lnTo>
                      <a:pt x="416" y="508"/>
                    </a:lnTo>
                    <a:lnTo>
                      <a:pt x="417" y="493"/>
                    </a:lnTo>
                    <a:lnTo>
                      <a:pt x="413" y="477"/>
                    </a:lnTo>
                    <a:lnTo>
                      <a:pt x="406" y="469"/>
                    </a:lnTo>
                    <a:lnTo>
                      <a:pt x="397" y="461"/>
                    </a:lnTo>
                    <a:lnTo>
                      <a:pt x="388" y="459"/>
                    </a:lnTo>
                    <a:lnTo>
                      <a:pt x="390" y="450"/>
                    </a:lnTo>
                    <a:lnTo>
                      <a:pt x="399" y="449"/>
                    </a:lnTo>
                    <a:lnTo>
                      <a:pt x="408" y="448"/>
                    </a:lnTo>
                    <a:lnTo>
                      <a:pt x="414" y="438"/>
                    </a:lnTo>
                    <a:lnTo>
                      <a:pt x="412" y="428"/>
                    </a:lnTo>
                    <a:lnTo>
                      <a:pt x="406" y="424"/>
                    </a:lnTo>
                    <a:lnTo>
                      <a:pt x="400" y="421"/>
                    </a:lnTo>
                    <a:lnTo>
                      <a:pt x="403" y="413"/>
                    </a:lnTo>
                    <a:lnTo>
                      <a:pt x="410" y="403"/>
                    </a:lnTo>
                    <a:lnTo>
                      <a:pt x="413" y="389"/>
                    </a:lnTo>
                    <a:lnTo>
                      <a:pt x="410" y="380"/>
                    </a:lnTo>
                    <a:lnTo>
                      <a:pt x="414" y="369"/>
                    </a:lnTo>
                    <a:lnTo>
                      <a:pt x="417" y="355"/>
                    </a:lnTo>
                    <a:lnTo>
                      <a:pt x="403" y="350"/>
                    </a:lnTo>
                    <a:lnTo>
                      <a:pt x="390" y="355"/>
                    </a:lnTo>
                    <a:lnTo>
                      <a:pt x="385" y="364"/>
                    </a:lnTo>
                    <a:lnTo>
                      <a:pt x="374" y="366"/>
                    </a:lnTo>
                    <a:lnTo>
                      <a:pt x="369" y="373"/>
                    </a:lnTo>
                    <a:lnTo>
                      <a:pt x="364" y="382"/>
                    </a:lnTo>
                    <a:lnTo>
                      <a:pt x="357" y="386"/>
                    </a:lnTo>
                    <a:lnTo>
                      <a:pt x="351" y="376"/>
                    </a:lnTo>
                    <a:lnTo>
                      <a:pt x="346" y="364"/>
                    </a:lnTo>
                    <a:lnTo>
                      <a:pt x="340" y="353"/>
                    </a:lnTo>
                    <a:lnTo>
                      <a:pt x="336" y="347"/>
                    </a:lnTo>
                    <a:lnTo>
                      <a:pt x="328" y="349"/>
                    </a:lnTo>
                    <a:lnTo>
                      <a:pt x="322" y="356"/>
                    </a:lnTo>
                    <a:lnTo>
                      <a:pt x="318" y="367"/>
                    </a:lnTo>
                    <a:lnTo>
                      <a:pt x="312" y="361"/>
                    </a:lnTo>
                    <a:lnTo>
                      <a:pt x="306" y="355"/>
                    </a:lnTo>
                    <a:lnTo>
                      <a:pt x="297" y="359"/>
                    </a:lnTo>
                    <a:lnTo>
                      <a:pt x="291" y="369"/>
                    </a:lnTo>
                    <a:lnTo>
                      <a:pt x="282" y="377"/>
                    </a:lnTo>
                    <a:lnTo>
                      <a:pt x="280" y="386"/>
                    </a:lnTo>
                    <a:lnTo>
                      <a:pt x="288" y="399"/>
                    </a:lnTo>
                    <a:lnTo>
                      <a:pt x="291" y="414"/>
                    </a:lnTo>
                    <a:lnTo>
                      <a:pt x="294" y="435"/>
                    </a:lnTo>
                    <a:lnTo>
                      <a:pt x="289" y="449"/>
                    </a:lnTo>
                    <a:lnTo>
                      <a:pt x="282" y="459"/>
                    </a:lnTo>
                    <a:lnTo>
                      <a:pt x="271" y="460"/>
                    </a:lnTo>
                    <a:lnTo>
                      <a:pt x="260" y="463"/>
                    </a:lnTo>
                    <a:lnTo>
                      <a:pt x="252" y="471"/>
                    </a:lnTo>
                    <a:lnTo>
                      <a:pt x="242" y="481"/>
                    </a:lnTo>
                    <a:lnTo>
                      <a:pt x="232" y="486"/>
                    </a:lnTo>
                    <a:lnTo>
                      <a:pt x="223" y="485"/>
                    </a:lnTo>
                    <a:lnTo>
                      <a:pt x="217" y="479"/>
                    </a:lnTo>
                    <a:lnTo>
                      <a:pt x="213" y="468"/>
                    </a:lnTo>
                    <a:lnTo>
                      <a:pt x="217" y="458"/>
                    </a:lnTo>
                    <a:lnTo>
                      <a:pt x="211" y="448"/>
                    </a:lnTo>
                    <a:lnTo>
                      <a:pt x="206" y="436"/>
                    </a:lnTo>
                    <a:lnTo>
                      <a:pt x="207" y="424"/>
                    </a:lnTo>
                    <a:lnTo>
                      <a:pt x="212" y="411"/>
                    </a:lnTo>
                    <a:lnTo>
                      <a:pt x="210" y="400"/>
                    </a:lnTo>
                    <a:lnTo>
                      <a:pt x="200" y="393"/>
                    </a:lnTo>
                    <a:lnTo>
                      <a:pt x="187" y="389"/>
                    </a:lnTo>
                    <a:lnTo>
                      <a:pt x="179" y="381"/>
                    </a:lnTo>
                    <a:lnTo>
                      <a:pt x="174" y="367"/>
                    </a:lnTo>
                    <a:lnTo>
                      <a:pt x="167" y="358"/>
                    </a:lnTo>
                    <a:lnTo>
                      <a:pt x="155" y="356"/>
                    </a:lnTo>
                    <a:lnTo>
                      <a:pt x="146" y="362"/>
                    </a:lnTo>
                    <a:lnTo>
                      <a:pt x="148" y="378"/>
                    </a:lnTo>
                    <a:lnTo>
                      <a:pt x="141" y="391"/>
                    </a:lnTo>
                    <a:lnTo>
                      <a:pt x="133" y="397"/>
                    </a:lnTo>
                    <a:lnTo>
                      <a:pt x="127" y="408"/>
                    </a:lnTo>
                    <a:lnTo>
                      <a:pt x="116" y="414"/>
                    </a:lnTo>
                    <a:lnTo>
                      <a:pt x="105" y="420"/>
                    </a:lnTo>
                    <a:lnTo>
                      <a:pt x="98" y="428"/>
                    </a:lnTo>
                    <a:lnTo>
                      <a:pt x="84" y="430"/>
                    </a:lnTo>
                    <a:lnTo>
                      <a:pt x="71" y="426"/>
                    </a:lnTo>
                    <a:lnTo>
                      <a:pt x="59" y="428"/>
                    </a:lnTo>
                    <a:lnTo>
                      <a:pt x="45" y="432"/>
                    </a:lnTo>
                    <a:lnTo>
                      <a:pt x="48" y="411"/>
                    </a:lnTo>
                    <a:lnTo>
                      <a:pt x="49" y="393"/>
                    </a:lnTo>
                    <a:lnTo>
                      <a:pt x="46" y="375"/>
                    </a:lnTo>
                    <a:lnTo>
                      <a:pt x="40" y="368"/>
                    </a:lnTo>
                    <a:lnTo>
                      <a:pt x="28" y="367"/>
                    </a:lnTo>
                    <a:lnTo>
                      <a:pt x="17" y="363"/>
                    </a:lnTo>
                    <a:lnTo>
                      <a:pt x="5" y="358"/>
                    </a:lnTo>
                    <a:lnTo>
                      <a:pt x="0" y="350"/>
                    </a:lnTo>
                    <a:lnTo>
                      <a:pt x="1" y="336"/>
                    </a:lnTo>
                    <a:lnTo>
                      <a:pt x="7" y="324"/>
                    </a:lnTo>
                    <a:lnTo>
                      <a:pt x="13" y="317"/>
                    </a:lnTo>
                    <a:lnTo>
                      <a:pt x="26" y="314"/>
                    </a:lnTo>
                    <a:lnTo>
                      <a:pt x="40" y="319"/>
                    </a:lnTo>
                    <a:lnTo>
                      <a:pt x="52" y="323"/>
                    </a:lnTo>
                    <a:lnTo>
                      <a:pt x="66" y="317"/>
                    </a:lnTo>
                    <a:lnTo>
                      <a:pt x="72" y="307"/>
                    </a:lnTo>
                    <a:lnTo>
                      <a:pt x="73" y="291"/>
                    </a:lnTo>
                    <a:lnTo>
                      <a:pt x="70" y="274"/>
                    </a:lnTo>
                    <a:lnTo>
                      <a:pt x="68" y="261"/>
                    </a:lnTo>
                    <a:lnTo>
                      <a:pt x="73" y="248"/>
                    </a:lnTo>
                    <a:lnTo>
                      <a:pt x="79" y="234"/>
                    </a:lnTo>
                    <a:lnTo>
                      <a:pt x="83" y="217"/>
                    </a:lnTo>
                    <a:lnTo>
                      <a:pt x="87" y="200"/>
                    </a:lnTo>
                    <a:lnTo>
                      <a:pt x="88" y="184"/>
                    </a:lnTo>
                    <a:lnTo>
                      <a:pt x="85" y="168"/>
                    </a:lnTo>
                    <a:lnTo>
                      <a:pt x="96" y="173"/>
                    </a:lnTo>
                    <a:lnTo>
                      <a:pt x="100" y="163"/>
                    </a:lnTo>
                    <a:lnTo>
                      <a:pt x="107" y="156"/>
                    </a:lnTo>
                    <a:lnTo>
                      <a:pt x="116" y="153"/>
                    </a:lnTo>
                    <a:lnTo>
                      <a:pt x="122" y="159"/>
                    </a:lnTo>
                    <a:lnTo>
                      <a:pt x="128" y="169"/>
                    </a:lnTo>
                    <a:lnTo>
                      <a:pt x="135" y="175"/>
                    </a:lnTo>
                    <a:lnTo>
                      <a:pt x="137" y="164"/>
                    </a:lnTo>
                    <a:lnTo>
                      <a:pt x="135" y="151"/>
                    </a:lnTo>
                    <a:lnTo>
                      <a:pt x="129" y="142"/>
                    </a:lnTo>
                    <a:lnTo>
                      <a:pt x="117" y="137"/>
                    </a:lnTo>
                    <a:lnTo>
                      <a:pt x="105" y="138"/>
                    </a:lnTo>
                    <a:lnTo>
                      <a:pt x="93" y="140"/>
                    </a:lnTo>
                    <a:lnTo>
                      <a:pt x="83" y="135"/>
                    </a:lnTo>
                    <a:lnTo>
                      <a:pt x="79" y="124"/>
                    </a:lnTo>
                    <a:lnTo>
                      <a:pt x="78" y="112"/>
                    </a:lnTo>
                    <a:lnTo>
                      <a:pt x="84" y="98"/>
                    </a:lnTo>
                    <a:lnTo>
                      <a:pt x="94" y="93"/>
                    </a:lnTo>
                    <a:lnTo>
                      <a:pt x="98" y="83"/>
                    </a:lnTo>
                    <a:lnTo>
                      <a:pt x="90" y="77"/>
                    </a:lnTo>
                    <a:lnTo>
                      <a:pt x="83" y="70"/>
                    </a:lnTo>
                    <a:lnTo>
                      <a:pt x="85" y="61"/>
                    </a:lnTo>
                    <a:lnTo>
                      <a:pt x="94" y="59"/>
                    </a:lnTo>
                    <a:lnTo>
                      <a:pt x="102" y="60"/>
                    </a:lnTo>
                    <a:lnTo>
                      <a:pt x="107" y="53"/>
                    </a:lnTo>
                    <a:lnTo>
                      <a:pt x="116" y="47"/>
                    </a:lnTo>
                    <a:lnTo>
                      <a:pt x="130" y="44"/>
                    </a:lnTo>
                    <a:lnTo>
                      <a:pt x="149" y="48"/>
                    </a:lnTo>
                    <a:lnTo>
                      <a:pt x="168" y="46"/>
                    </a:lnTo>
                    <a:lnTo>
                      <a:pt x="183" y="42"/>
                    </a:lnTo>
                    <a:lnTo>
                      <a:pt x="201" y="37"/>
                    </a:lnTo>
                    <a:lnTo>
                      <a:pt x="218" y="32"/>
                    </a:lnTo>
                    <a:lnTo>
                      <a:pt x="234" y="31"/>
                    </a:lnTo>
                    <a:lnTo>
                      <a:pt x="246" y="36"/>
                    </a:lnTo>
                    <a:lnTo>
                      <a:pt x="251" y="43"/>
                    </a:lnTo>
                    <a:lnTo>
                      <a:pt x="249" y="54"/>
                    </a:lnTo>
                    <a:lnTo>
                      <a:pt x="245" y="66"/>
                    </a:lnTo>
                    <a:lnTo>
                      <a:pt x="246" y="77"/>
                    </a:lnTo>
                    <a:lnTo>
                      <a:pt x="250" y="87"/>
                    </a:lnTo>
                    <a:lnTo>
                      <a:pt x="251" y="98"/>
                    </a:lnTo>
                    <a:lnTo>
                      <a:pt x="246" y="105"/>
                    </a:lnTo>
                    <a:lnTo>
                      <a:pt x="241" y="112"/>
                    </a:lnTo>
                    <a:lnTo>
                      <a:pt x="246" y="119"/>
                    </a:lnTo>
                    <a:lnTo>
                      <a:pt x="253" y="114"/>
                    </a:lnTo>
                    <a:lnTo>
                      <a:pt x="261" y="118"/>
                    </a:lnTo>
                    <a:lnTo>
                      <a:pt x="269" y="112"/>
                    </a:lnTo>
                    <a:lnTo>
                      <a:pt x="279" y="108"/>
                    </a:lnTo>
                    <a:lnTo>
                      <a:pt x="283" y="101"/>
                    </a:lnTo>
                    <a:lnTo>
                      <a:pt x="275" y="91"/>
                    </a:lnTo>
                    <a:lnTo>
                      <a:pt x="278" y="79"/>
                    </a:lnTo>
                    <a:lnTo>
                      <a:pt x="285" y="71"/>
                    </a:lnTo>
                    <a:lnTo>
                      <a:pt x="295" y="72"/>
                    </a:lnTo>
                    <a:lnTo>
                      <a:pt x="300" y="80"/>
                    </a:lnTo>
                    <a:lnTo>
                      <a:pt x="308" y="85"/>
                    </a:lnTo>
                    <a:lnTo>
                      <a:pt x="316" y="91"/>
                    </a:lnTo>
                    <a:lnTo>
                      <a:pt x="310" y="103"/>
                    </a:lnTo>
                    <a:lnTo>
                      <a:pt x="303" y="113"/>
                    </a:lnTo>
                    <a:lnTo>
                      <a:pt x="305" y="124"/>
                    </a:lnTo>
                    <a:lnTo>
                      <a:pt x="307" y="136"/>
                    </a:lnTo>
                    <a:lnTo>
                      <a:pt x="314" y="127"/>
                    </a:lnTo>
                    <a:lnTo>
                      <a:pt x="321" y="113"/>
                    </a:lnTo>
                    <a:lnTo>
                      <a:pt x="326" y="99"/>
                    </a:lnTo>
                    <a:lnTo>
                      <a:pt x="325" y="93"/>
                    </a:lnTo>
                    <a:lnTo>
                      <a:pt x="324" y="84"/>
                    </a:lnTo>
                    <a:lnTo>
                      <a:pt x="316" y="70"/>
                    </a:lnTo>
                    <a:lnTo>
                      <a:pt x="314" y="54"/>
                    </a:lnTo>
                    <a:lnTo>
                      <a:pt x="318" y="38"/>
                    </a:lnTo>
                    <a:lnTo>
                      <a:pt x="324" y="20"/>
                    </a:lnTo>
                    <a:lnTo>
                      <a:pt x="330" y="6"/>
                    </a:lnTo>
                    <a:lnTo>
                      <a:pt x="339" y="0"/>
                    </a:lnTo>
                    <a:lnTo>
                      <a:pt x="347" y="2"/>
                    </a:lnTo>
                    <a:lnTo>
                      <a:pt x="360" y="10"/>
                    </a:lnTo>
                    <a:lnTo>
                      <a:pt x="374" y="14"/>
                    </a:lnTo>
                    <a:lnTo>
                      <a:pt x="386" y="15"/>
                    </a:lnTo>
                    <a:lnTo>
                      <a:pt x="400" y="11"/>
                    </a:lnTo>
                    <a:lnTo>
                      <a:pt x="414" y="13"/>
                    </a:lnTo>
                    <a:lnTo>
                      <a:pt x="424" y="19"/>
                    </a:lnTo>
                    <a:lnTo>
                      <a:pt x="439" y="20"/>
                    </a:lnTo>
                    <a:lnTo>
                      <a:pt x="451" y="30"/>
                    </a:lnTo>
                    <a:lnTo>
                      <a:pt x="457" y="39"/>
                    </a:lnTo>
                    <a:lnTo>
                      <a:pt x="461" y="47"/>
                    </a:lnTo>
                    <a:lnTo>
                      <a:pt x="473" y="49"/>
                    </a:lnTo>
                    <a:lnTo>
                      <a:pt x="482" y="57"/>
                    </a:lnTo>
                    <a:lnTo>
                      <a:pt x="486" y="68"/>
                    </a:lnTo>
                    <a:lnTo>
                      <a:pt x="493" y="77"/>
                    </a:lnTo>
                    <a:lnTo>
                      <a:pt x="504" y="83"/>
                    </a:lnTo>
                    <a:lnTo>
                      <a:pt x="513" y="87"/>
                    </a:lnTo>
                    <a:lnTo>
                      <a:pt x="519" y="92"/>
                    </a:lnTo>
                    <a:lnTo>
                      <a:pt x="523" y="105"/>
                    </a:lnTo>
                    <a:lnTo>
                      <a:pt x="528" y="118"/>
                    </a:lnTo>
                    <a:lnTo>
                      <a:pt x="536" y="125"/>
                    </a:lnTo>
                    <a:lnTo>
                      <a:pt x="547" y="129"/>
                    </a:lnTo>
                    <a:lnTo>
                      <a:pt x="558" y="125"/>
                    </a:lnTo>
                    <a:lnTo>
                      <a:pt x="569" y="119"/>
                    </a:lnTo>
                    <a:lnTo>
                      <a:pt x="578" y="118"/>
                    </a:lnTo>
                    <a:lnTo>
                      <a:pt x="585" y="124"/>
                    </a:lnTo>
                    <a:lnTo>
                      <a:pt x="593" y="130"/>
                    </a:lnTo>
                    <a:lnTo>
                      <a:pt x="605" y="130"/>
                    </a:lnTo>
                    <a:lnTo>
                      <a:pt x="617" y="125"/>
                    </a:lnTo>
                    <a:lnTo>
                      <a:pt x="624" y="134"/>
                    </a:lnTo>
                    <a:lnTo>
                      <a:pt x="633" y="138"/>
                    </a:lnTo>
                    <a:lnTo>
                      <a:pt x="644" y="138"/>
                    </a:lnTo>
                    <a:lnTo>
                      <a:pt x="654" y="138"/>
                    </a:lnTo>
                    <a:lnTo>
                      <a:pt x="663" y="141"/>
                    </a:lnTo>
                    <a:lnTo>
                      <a:pt x="672" y="151"/>
                    </a:lnTo>
                    <a:lnTo>
                      <a:pt x="678" y="160"/>
                    </a:lnTo>
                    <a:lnTo>
                      <a:pt x="683" y="168"/>
                    </a:lnTo>
                    <a:lnTo>
                      <a:pt x="695" y="172"/>
                    </a:lnTo>
                    <a:lnTo>
                      <a:pt x="705" y="178"/>
                    </a:lnTo>
                    <a:lnTo>
                      <a:pt x="717" y="185"/>
                    </a:lnTo>
                    <a:lnTo>
                      <a:pt x="730" y="191"/>
                    </a:lnTo>
                    <a:lnTo>
                      <a:pt x="742" y="193"/>
                    </a:lnTo>
                    <a:lnTo>
                      <a:pt x="752" y="199"/>
                    </a:lnTo>
                    <a:lnTo>
                      <a:pt x="761" y="209"/>
                    </a:lnTo>
                    <a:lnTo>
                      <a:pt x="763" y="209"/>
                    </a:lnTo>
                    <a:lnTo>
                      <a:pt x="774" y="211"/>
                    </a:lnTo>
                    <a:lnTo>
                      <a:pt x="786" y="206"/>
                    </a:lnTo>
                    <a:lnTo>
                      <a:pt x="793" y="210"/>
                    </a:lnTo>
                    <a:lnTo>
                      <a:pt x="793" y="225"/>
                    </a:lnTo>
                    <a:lnTo>
                      <a:pt x="790" y="238"/>
                    </a:lnTo>
                    <a:lnTo>
                      <a:pt x="785" y="246"/>
                    </a:lnTo>
                    <a:lnTo>
                      <a:pt x="780" y="254"/>
                    </a:lnTo>
                    <a:lnTo>
                      <a:pt x="772" y="257"/>
                    </a:lnTo>
                    <a:lnTo>
                      <a:pt x="763" y="257"/>
                    </a:lnTo>
                    <a:lnTo>
                      <a:pt x="754" y="251"/>
                    </a:lnTo>
                    <a:lnTo>
                      <a:pt x="741" y="254"/>
                    </a:lnTo>
                    <a:lnTo>
                      <a:pt x="733" y="258"/>
                    </a:lnTo>
                    <a:lnTo>
                      <a:pt x="723" y="263"/>
                    </a:lnTo>
                    <a:lnTo>
                      <a:pt x="715" y="268"/>
                    </a:lnTo>
                    <a:lnTo>
                      <a:pt x="705" y="266"/>
                    </a:lnTo>
                    <a:lnTo>
                      <a:pt x="694" y="271"/>
                    </a:lnTo>
                    <a:lnTo>
                      <a:pt x="686" y="282"/>
                    </a:lnTo>
                    <a:lnTo>
                      <a:pt x="695" y="294"/>
                    </a:lnTo>
                    <a:lnTo>
                      <a:pt x="700" y="312"/>
                    </a:lnTo>
                    <a:lnTo>
                      <a:pt x="707" y="331"/>
                    </a:lnTo>
                    <a:lnTo>
                      <a:pt x="712" y="345"/>
                    </a:lnTo>
                    <a:lnTo>
                      <a:pt x="713" y="360"/>
                    </a:lnTo>
                    <a:lnTo>
                      <a:pt x="708" y="370"/>
                    </a:lnTo>
                    <a:lnTo>
                      <a:pt x="706" y="382"/>
                    </a:lnTo>
                    <a:lnTo>
                      <a:pt x="708" y="400"/>
                    </a:lnTo>
                    <a:lnTo>
                      <a:pt x="707" y="416"/>
                    </a:lnTo>
                    <a:lnTo>
                      <a:pt x="704" y="431"/>
                    </a:lnTo>
                    <a:lnTo>
                      <a:pt x="699" y="443"/>
                    </a:lnTo>
                    <a:lnTo>
                      <a:pt x="694" y="457"/>
                    </a:lnTo>
                    <a:lnTo>
                      <a:pt x="693" y="469"/>
                    </a:lnTo>
                    <a:lnTo>
                      <a:pt x="696" y="482"/>
                    </a:lnTo>
                    <a:lnTo>
                      <a:pt x="688" y="491"/>
                    </a:lnTo>
                    <a:lnTo>
                      <a:pt x="678" y="496"/>
                    </a:lnTo>
                    <a:lnTo>
                      <a:pt x="668" y="498"/>
                    </a:lnTo>
                    <a:lnTo>
                      <a:pt x="657" y="496"/>
                    </a:lnTo>
                    <a:lnTo>
                      <a:pt x="649" y="498"/>
                    </a:lnTo>
                    <a:lnTo>
                      <a:pt x="646" y="505"/>
                    </a:lnTo>
                    <a:lnTo>
                      <a:pt x="647" y="518"/>
                    </a:lnTo>
                    <a:lnTo>
                      <a:pt x="646" y="532"/>
                    </a:lnTo>
                    <a:lnTo>
                      <a:pt x="643" y="541"/>
                    </a:lnTo>
                    <a:lnTo>
                      <a:pt x="640" y="551"/>
                    </a:lnTo>
                    <a:lnTo>
                      <a:pt x="645" y="568"/>
                    </a:lnTo>
                    <a:lnTo>
                      <a:pt x="648" y="580"/>
                    </a:lnTo>
                    <a:lnTo>
                      <a:pt x="653" y="597"/>
                    </a:lnTo>
                    <a:lnTo>
                      <a:pt x="656" y="610"/>
                    </a:lnTo>
                    <a:lnTo>
                      <a:pt x="653" y="618"/>
                    </a:lnTo>
                    <a:lnTo>
                      <a:pt x="643" y="624"/>
                    </a:lnTo>
                    <a:lnTo>
                      <a:pt x="634" y="622"/>
                    </a:lnTo>
                    <a:lnTo>
                      <a:pt x="626" y="612"/>
                    </a:lnTo>
                    <a:lnTo>
                      <a:pt x="614" y="619"/>
                    </a:lnTo>
                    <a:lnTo>
                      <a:pt x="610" y="629"/>
                    </a:lnTo>
                    <a:lnTo>
                      <a:pt x="599" y="637"/>
                    </a:lnTo>
                    <a:lnTo>
                      <a:pt x="595" y="642"/>
                    </a:lnTo>
                    <a:lnTo>
                      <a:pt x="592" y="646"/>
                    </a:lnTo>
                    <a:lnTo>
                      <a:pt x="580" y="654"/>
                    </a:lnTo>
                    <a:lnTo>
                      <a:pt x="566" y="660"/>
                    </a:lnTo>
                    <a:lnTo>
                      <a:pt x="551" y="659"/>
                    </a:lnTo>
                    <a:lnTo>
                      <a:pt x="536" y="662"/>
                    </a:lnTo>
                    <a:lnTo>
                      <a:pt x="530" y="660"/>
                    </a:lnTo>
                    <a:lnTo>
                      <a:pt x="521" y="660"/>
                    </a:lnTo>
                    <a:lnTo>
                      <a:pt x="511" y="667"/>
                    </a:lnTo>
                    <a:lnTo>
                      <a:pt x="503" y="678"/>
                    </a:lnTo>
                    <a:lnTo>
                      <a:pt x="500" y="684"/>
                    </a:lnTo>
                    <a:lnTo>
                      <a:pt x="489" y="688"/>
                    </a:lnTo>
                    <a:lnTo>
                      <a:pt x="477" y="684"/>
                    </a:lnTo>
                    <a:lnTo>
                      <a:pt x="468" y="682"/>
                    </a:lnTo>
                    <a:lnTo>
                      <a:pt x="465" y="673"/>
                    </a:lnTo>
                    <a:lnTo>
                      <a:pt x="473" y="665"/>
                    </a:lnTo>
                    <a:lnTo>
                      <a:pt x="478" y="651"/>
                    </a:lnTo>
                    <a:lnTo>
                      <a:pt x="480" y="636"/>
                    </a:lnTo>
                    <a:lnTo>
                      <a:pt x="478" y="623"/>
                    </a:lnTo>
                    <a:lnTo>
                      <a:pt x="483" y="612"/>
                    </a:lnTo>
                    <a:lnTo>
                      <a:pt x="478" y="605"/>
                    </a:lnTo>
                    <a:lnTo>
                      <a:pt x="469" y="598"/>
                    </a:lnTo>
                    <a:lnTo>
                      <a:pt x="457" y="598"/>
                    </a:lnTo>
                    <a:lnTo>
                      <a:pt x="445" y="599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4" name="Freeform 19"/>
              <p:cNvSpPr>
                <a:spLocks noChangeAspect="1"/>
              </p:cNvSpPr>
              <p:nvPr/>
            </p:nvSpPr>
            <p:spPr bwMode="auto">
              <a:xfrm>
                <a:off x="5060" y="73"/>
                <a:ext cx="173" cy="189"/>
              </a:xfrm>
              <a:custGeom>
                <a:avLst/>
                <a:gdLst>
                  <a:gd name="T0" fmla="*/ 0 w 393"/>
                  <a:gd name="T1" fmla="*/ 0 h 429"/>
                  <a:gd name="T2" fmla="*/ 0 w 393"/>
                  <a:gd name="T3" fmla="*/ 0 h 429"/>
                  <a:gd name="T4" fmla="*/ 0 w 393"/>
                  <a:gd name="T5" fmla="*/ 0 h 429"/>
                  <a:gd name="T6" fmla="*/ 0 w 393"/>
                  <a:gd name="T7" fmla="*/ 0 h 429"/>
                  <a:gd name="T8" fmla="*/ 0 w 393"/>
                  <a:gd name="T9" fmla="*/ 0 h 429"/>
                  <a:gd name="T10" fmla="*/ 0 w 393"/>
                  <a:gd name="T11" fmla="*/ 0 h 429"/>
                  <a:gd name="T12" fmla="*/ 0 w 393"/>
                  <a:gd name="T13" fmla="*/ 0 h 429"/>
                  <a:gd name="T14" fmla="*/ 0 w 393"/>
                  <a:gd name="T15" fmla="*/ 0 h 429"/>
                  <a:gd name="T16" fmla="*/ 0 w 393"/>
                  <a:gd name="T17" fmla="*/ 0 h 429"/>
                  <a:gd name="T18" fmla="*/ 0 w 393"/>
                  <a:gd name="T19" fmla="*/ 0 h 429"/>
                  <a:gd name="T20" fmla="*/ 0 w 393"/>
                  <a:gd name="T21" fmla="*/ 0 h 429"/>
                  <a:gd name="T22" fmla="*/ 0 w 393"/>
                  <a:gd name="T23" fmla="*/ 0 h 429"/>
                  <a:gd name="T24" fmla="*/ 0 w 393"/>
                  <a:gd name="T25" fmla="*/ 0 h 429"/>
                  <a:gd name="T26" fmla="*/ 0 w 393"/>
                  <a:gd name="T27" fmla="*/ 0 h 429"/>
                  <a:gd name="T28" fmla="*/ 0 w 393"/>
                  <a:gd name="T29" fmla="*/ 0 h 429"/>
                  <a:gd name="T30" fmla="*/ 0 w 393"/>
                  <a:gd name="T31" fmla="*/ 0 h 429"/>
                  <a:gd name="T32" fmla="*/ 0 w 393"/>
                  <a:gd name="T33" fmla="*/ 0 h 429"/>
                  <a:gd name="T34" fmla="*/ 0 w 393"/>
                  <a:gd name="T35" fmla="*/ 0 h 429"/>
                  <a:gd name="T36" fmla="*/ 0 w 393"/>
                  <a:gd name="T37" fmla="*/ 0 h 429"/>
                  <a:gd name="T38" fmla="*/ 0 w 393"/>
                  <a:gd name="T39" fmla="*/ 0 h 429"/>
                  <a:gd name="T40" fmla="*/ 0 w 393"/>
                  <a:gd name="T41" fmla="*/ 0 h 429"/>
                  <a:gd name="T42" fmla="*/ 0 w 393"/>
                  <a:gd name="T43" fmla="*/ 0 h 429"/>
                  <a:gd name="T44" fmla="*/ 0 w 393"/>
                  <a:gd name="T45" fmla="*/ 0 h 429"/>
                  <a:gd name="T46" fmla="*/ 0 w 393"/>
                  <a:gd name="T47" fmla="*/ 0 h 429"/>
                  <a:gd name="T48" fmla="*/ 0 w 393"/>
                  <a:gd name="T49" fmla="*/ 0 h 429"/>
                  <a:gd name="T50" fmla="*/ 0 w 393"/>
                  <a:gd name="T51" fmla="*/ 0 h 429"/>
                  <a:gd name="T52" fmla="*/ 0 w 393"/>
                  <a:gd name="T53" fmla="*/ 0 h 429"/>
                  <a:gd name="T54" fmla="*/ 0 w 393"/>
                  <a:gd name="T55" fmla="*/ 0 h 429"/>
                  <a:gd name="T56" fmla="*/ 0 w 393"/>
                  <a:gd name="T57" fmla="*/ 0 h 429"/>
                  <a:gd name="T58" fmla="*/ 0 w 393"/>
                  <a:gd name="T59" fmla="*/ 0 h 429"/>
                  <a:gd name="T60" fmla="*/ 0 w 393"/>
                  <a:gd name="T61" fmla="*/ 0 h 429"/>
                  <a:gd name="T62" fmla="*/ 0 w 393"/>
                  <a:gd name="T63" fmla="*/ 0 h 429"/>
                  <a:gd name="T64" fmla="*/ 0 w 393"/>
                  <a:gd name="T65" fmla="*/ 0 h 429"/>
                  <a:gd name="T66" fmla="*/ 0 w 393"/>
                  <a:gd name="T67" fmla="*/ 0 h 429"/>
                  <a:gd name="T68" fmla="*/ 0 w 393"/>
                  <a:gd name="T69" fmla="*/ 0 h 429"/>
                  <a:gd name="T70" fmla="*/ 0 w 393"/>
                  <a:gd name="T71" fmla="*/ 0 h 429"/>
                  <a:gd name="T72" fmla="*/ 0 w 393"/>
                  <a:gd name="T73" fmla="*/ 0 h 429"/>
                  <a:gd name="T74" fmla="*/ 0 w 393"/>
                  <a:gd name="T75" fmla="*/ 0 h 429"/>
                  <a:gd name="T76" fmla="*/ 0 w 393"/>
                  <a:gd name="T77" fmla="*/ 0 h 429"/>
                  <a:gd name="T78" fmla="*/ 0 w 393"/>
                  <a:gd name="T79" fmla="*/ 0 h 429"/>
                  <a:gd name="T80" fmla="*/ 0 w 393"/>
                  <a:gd name="T81" fmla="*/ 0 h 429"/>
                  <a:gd name="T82" fmla="*/ 0 w 393"/>
                  <a:gd name="T83" fmla="*/ 0 h 429"/>
                  <a:gd name="T84" fmla="*/ 0 w 393"/>
                  <a:gd name="T85" fmla="*/ 0 h 429"/>
                  <a:gd name="T86" fmla="*/ 0 w 393"/>
                  <a:gd name="T87" fmla="*/ 0 h 429"/>
                  <a:gd name="T88" fmla="*/ 0 w 393"/>
                  <a:gd name="T89" fmla="*/ 0 h 429"/>
                  <a:gd name="T90" fmla="*/ 0 w 393"/>
                  <a:gd name="T91" fmla="*/ 0 h 429"/>
                  <a:gd name="T92" fmla="*/ 0 w 393"/>
                  <a:gd name="T93" fmla="*/ 0 h 429"/>
                  <a:gd name="T94" fmla="*/ 0 w 393"/>
                  <a:gd name="T95" fmla="*/ 0 h 4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3"/>
                  <a:gd name="T145" fmla="*/ 0 h 429"/>
                  <a:gd name="T146" fmla="*/ 393 w 393"/>
                  <a:gd name="T147" fmla="*/ 429 h 4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3" h="429">
                    <a:moveTo>
                      <a:pt x="11" y="4"/>
                    </a:moveTo>
                    <a:lnTo>
                      <a:pt x="4" y="18"/>
                    </a:lnTo>
                    <a:lnTo>
                      <a:pt x="0" y="30"/>
                    </a:lnTo>
                    <a:lnTo>
                      <a:pt x="5" y="42"/>
                    </a:lnTo>
                    <a:lnTo>
                      <a:pt x="13" y="48"/>
                    </a:lnTo>
                    <a:lnTo>
                      <a:pt x="15" y="61"/>
                    </a:lnTo>
                    <a:lnTo>
                      <a:pt x="27" y="67"/>
                    </a:lnTo>
                    <a:lnTo>
                      <a:pt x="32" y="80"/>
                    </a:lnTo>
                    <a:lnTo>
                      <a:pt x="38" y="94"/>
                    </a:lnTo>
                    <a:lnTo>
                      <a:pt x="49" y="97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42" y="135"/>
                    </a:lnTo>
                    <a:lnTo>
                      <a:pt x="27" y="140"/>
                    </a:lnTo>
                    <a:lnTo>
                      <a:pt x="13" y="152"/>
                    </a:lnTo>
                    <a:lnTo>
                      <a:pt x="7" y="163"/>
                    </a:lnTo>
                    <a:lnTo>
                      <a:pt x="9" y="176"/>
                    </a:lnTo>
                    <a:lnTo>
                      <a:pt x="16" y="179"/>
                    </a:lnTo>
                    <a:lnTo>
                      <a:pt x="21" y="172"/>
                    </a:lnTo>
                    <a:lnTo>
                      <a:pt x="31" y="168"/>
                    </a:lnTo>
                    <a:lnTo>
                      <a:pt x="39" y="171"/>
                    </a:lnTo>
                    <a:lnTo>
                      <a:pt x="38" y="177"/>
                    </a:lnTo>
                    <a:lnTo>
                      <a:pt x="32" y="182"/>
                    </a:lnTo>
                    <a:lnTo>
                      <a:pt x="27" y="187"/>
                    </a:lnTo>
                    <a:lnTo>
                      <a:pt x="27" y="198"/>
                    </a:lnTo>
                    <a:lnTo>
                      <a:pt x="22" y="206"/>
                    </a:lnTo>
                    <a:lnTo>
                      <a:pt x="23" y="215"/>
                    </a:lnTo>
                    <a:lnTo>
                      <a:pt x="31" y="220"/>
                    </a:lnTo>
                    <a:lnTo>
                      <a:pt x="42" y="218"/>
                    </a:lnTo>
                    <a:lnTo>
                      <a:pt x="49" y="223"/>
                    </a:lnTo>
                    <a:lnTo>
                      <a:pt x="57" y="238"/>
                    </a:lnTo>
                    <a:lnTo>
                      <a:pt x="60" y="248"/>
                    </a:lnTo>
                    <a:lnTo>
                      <a:pt x="54" y="251"/>
                    </a:lnTo>
                    <a:lnTo>
                      <a:pt x="45" y="246"/>
                    </a:lnTo>
                    <a:lnTo>
                      <a:pt x="37" y="249"/>
                    </a:lnTo>
                    <a:lnTo>
                      <a:pt x="37" y="257"/>
                    </a:lnTo>
                    <a:lnTo>
                      <a:pt x="42" y="264"/>
                    </a:lnTo>
                    <a:lnTo>
                      <a:pt x="43" y="273"/>
                    </a:lnTo>
                    <a:lnTo>
                      <a:pt x="50" y="282"/>
                    </a:lnTo>
                    <a:lnTo>
                      <a:pt x="67" y="281"/>
                    </a:lnTo>
                    <a:lnTo>
                      <a:pt x="85" y="287"/>
                    </a:lnTo>
                    <a:lnTo>
                      <a:pt x="99" y="295"/>
                    </a:lnTo>
                    <a:lnTo>
                      <a:pt x="116" y="309"/>
                    </a:lnTo>
                    <a:lnTo>
                      <a:pt x="126" y="320"/>
                    </a:lnTo>
                    <a:lnTo>
                      <a:pt x="138" y="328"/>
                    </a:lnTo>
                    <a:lnTo>
                      <a:pt x="148" y="339"/>
                    </a:lnTo>
                    <a:lnTo>
                      <a:pt x="153" y="350"/>
                    </a:lnTo>
                    <a:lnTo>
                      <a:pt x="159" y="363"/>
                    </a:lnTo>
                    <a:lnTo>
                      <a:pt x="168" y="370"/>
                    </a:lnTo>
                    <a:lnTo>
                      <a:pt x="177" y="363"/>
                    </a:lnTo>
                    <a:lnTo>
                      <a:pt x="181" y="353"/>
                    </a:lnTo>
                    <a:lnTo>
                      <a:pt x="193" y="350"/>
                    </a:lnTo>
                    <a:lnTo>
                      <a:pt x="200" y="343"/>
                    </a:lnTo>
                    <a:lnTo>
                      <a:pt x="210" y="333"/>
                    </a:lnTo>
                    <a:lnTo>
                      <a:pt x="226" y="330"/>
                    </a:lnTo>
                    <a:lnTo>
                      <a:pt x="232" y="321"/>
                    </a:lnTo>
                    <a:lnTo>
                      <a:pt x="242" y="316"/>
                    </a:lnTo>
                    <a:lnTo>
                      <a:pt x="246" y="322"/>
                    </a:lnTo>
                    <a:lnTo>
                      <a:pt x="248" y="335"/>
                    </a:lnTo>
                    <a:lnTo>
                      <a:pt x="254" y="342"/>
                    </a:lnTo>
                    <a:lnTo>
                      <a:pt x="262" y="350"/>
                    </a:lnTo>
                    <a:lnTo>
                      <a:pt x="259" y="364"/>
                    </a:lnTo>
                    <a:lnTo>
                      <a:pt x="260" y="382"/>
                    </a:lnTo>
                    <a:lnTo>
                      <a:pt x="262" y="393"/>
                    </a:lnTo>
                    <a:lnTo>
                      <a:pt x="272" y="401"/>
                    </a:lnTo>
                    <a:lnTo>
                      <a:pt x="275" y="413"/>
                    </a:lnTo>
                    <a:lnTo>
                      <a:pt x="278" y="418"/>
                    </a:lnTo>
                    <a:lnTo>
                      <a:pt x="284" y="425"/>
                    </a:lnTo>
                    <a:lnTo>
                      <a:pt x="292" y="429"/>
                    </a:lnTo>
                    <a:lnTo>
                      <a:pt x="307" y="429"/>
                    </a:lnTo>
                    <a:lnTo>
                      <a:pt x="318" y="414"/>
                    </a:lnTo>
                    <a:lnTo>
                      <a:pt x="327" y="402"/>
                    </a:lnTo>
                    <a:lnTo>
                      <a:pt x="341" y="396"/>
                    </a:lnTo>
                    <a:lnTo>
                      <a:pt x="350" y="383"/>
                    </a:lnTo>
                    <a:lnTo>
                      <a:pt x="351" y="365"/>
                    </a:lnTo>
                    <a:lnTo>
                      <a:pt x="356" y="348"/>
                    </a:lnTo>
                    <a:lnTo>
                      <a:pt x="357" y="336"/>
                    </a:lnTo>
                    <a:lnTo>
                      <a:pt x="349" y="328"/>
                    </a:lnTo>
                    <a:lnTo>
                      <a:pt x="343" y="316"/>
                    </a:lnTo>
                    <a:lnTo>
                      <a:pt x="344" y="297"/>
                    </a:lnTo>
                    <a:lnTo>
                      <a:pt x="345" y="278"/>
                    </a:lnTo>
                    <a:lnTo>
                      <a:pt x="343" y="275"/>
                    </a:lnTo>
                    <a:lnTo>
                      <a:pt x="335" y="262"/>
                    </a:lnTo>
                    <a:lnTo>
                      <a:pt x="329" y="249"/>
                    </a:lnTo>
                    <a:lnTo>
                      <a:pt x="331" y="239"/>
                    </a:lnTo>
                    <a:lnTo>
                      <a:pt x="338" y="228"/>
                    </a:lnTo>
                    <a:lnTo>
                      <a:pt x="350" y="223"/>
                    </a:lnTo>
                    <a:lnTo>
                      <a:pt x="361" y="228"/>
                    </a:lnTo>
                    <a:lnTo>
                      <a:pt x="367" y="220"/>
                    </a:lnTo>
                    <a:lnTo>
                      <a:pt x="378" y="216"/>
                    </a:lnTo>
                    <a:lnTo>
                      <a:pt x="383" y="204"/>
                    </a:lnTo>
                    <a:lnTo>
                      <a:pt x="377" y="188"/>
                    </a:lnTo>
                    <a:lnTo>
                      <a:pt x="379" y="177"/>
                    </a:lnTo>
                    <a:lnTo>
                      <a:pt x="387" y="168"/>
                    </a:lnTo>
                    <a:lnTo>
                      <a:pt x="393" y="160"/>
                    </a:lnTo>
                    <a:lnTo>
                      <a:pt x="387" y="154"/>
                    </a:lnTo>
                    <a:lnTo>
                      <a:pt x="375" y="158"/>
                    </a:lnTo>
                    <a:lnTo>
                      <a:pt x="366" y="162"/>
                    </a:lnTo>
                    <a:lnTo>
                      <a:pt x="360" y="154"/>
                    </a:lnTo>
                    <a:lnTo>
                      <a:pt x="350" y="155"/>
                    </a:lnTo>
                    <a:lnTo>
                      <a:pt x="343" y="165"/>
                    </a:lnTo>
                    <a:lnTo>
                      <a:pt x="333" y="174"/>
                    </a:lnTo>
                    <a:lnTo>
                      <a:pt x="321" y="175"/>
                    </a:lnTo>
                    <a:lnTo>
                      <a:pt x="316" y="157"/>
                    </a:lnTo>
                    <a:lnTo>
                      <a:pt x="303" y="151"/>
                    </a:lnTo>
                    <a:lnTo>
                      <a:pt x="288" y="152"/>
                    </a:lnTo>
                    <a:lnTo>
                      <a:pt x="277" y="144"/>
                    </a:lnTo>
                    <a:lnTo>
                      <a:pt x="266" y="145"/>
                    </a:lnTo>
                    <a:lnTo>
                      <a:pt x="257" y="152"/>
                    </a:lnTo>
                    <a:lnTo>
                      <a:pt x="248" y="162"/>
                    </a:lnTo>
                    <a:lnTo>
                      <a:pt x="234" y="169"/>
                    </a:lnTo>
                    <a:lnTo>
                      <a:pt x="235" y="154"/>
                    </a:lnTo>
                    <a:lnTo>
                      <a:pt x="243" y="141"/>
                    </a:lnTo>
                    <a:lnTo>
                      <a:pt x="239" y="128"/>
                    </a:lnTo>
                    <a:lnTo>
                      <a:pt x="226" y="124"/>
                    </a:lnTo>
                    <a:lnTo>
                      <a:pt x="207" y="128"/>
                    </a:lnTo>
                    <a:lnTo>
                      <a:pt x="214" y="116"/>
                    </a:lnTo>
                    <a:lnTo>
                      <a:pt x="221" y="108"/>
                    </a:lnTo>
                    <a:lnTo>
                      <a:pt x="226" y="95"/>
                    </a:lnTo>
                    <a:lnTo>
                      <a:pt x="222" y="86"/>
                    </a:lnTo>
                    <a:lnTo>
                      <a:pt x="211" y="86"/>
                    </a:lnTo>
                    <a:lnTo>
                      <a:pt x="198" y="100"/>
                    </a:lnTo>
                    <a:lnTo>
                      <a:pt x="187" y="114"/>
                    </a:lnTo>
                    <a:lnTo>
                      <a:pt x="173" y="119"/>
                    </a:lnTo>
                    <a:lnTo>
                      <a:pt x="166" y="116"/>
                    </a:lnTo>
                    <a:lnTo>
                      <a:pt x="173" y="101"/>
                    </a:lnTo>
                    <a:lnTo>
                      <a:pt x="183" y="90"/>
                    </a:lnTo>
                    <a:lnTo>
                      <a:pt x="194" y="80"/>
                    </a:lnTo>
                    <a:lnTo>
                      <a:pt x="211" y="74"/>
                    </a:lnTo>
                    <a:lnTo>
                      <a:pt x="218" y="63"/>
                    </a:lnTo>
                    <a:lnTo>
                      <a:pt x="220" y="51"/>
                    </a:lnTo>
                    <a:lnTo>
                      <a:pt x="211" y="42"/>
                    </a:lnTo>
                    <a:lnTo>
                      <a:pt x="200" y="44"/>
                    </a:lnTo>
                    <a:lnTo>
                      <a:pt x="187" y="51"/>
                    </a:lnTo>
                    <a:lnTo>
                      <a:pt x="174" y="40"/>
                    </a:lnTo>
                    <a:lnTo>
                      <a:pt x="156" y="31"/>
                    </a:lnTo>
                    <a:lnTo>
                      <a:pt x="138" y="30"/>
                    </a:lnTo>
                    <a:lnTo>
                      <a:pt x="126" y="35"/>
                    </a:lnTo>
                    <a:lnTo>
                      <a:pt x="109" y="36"/>
                    </a:lnTo>
                    <a:lnTo>
                      <a:pt x="93" y="29"/>
                    </a:lnTo>
                    <a:lnTo>
                      <a:pt x="87" y="25"/>
                    </a:lnTo>
                    <a:lnTo>
                      <a:pt x="77" y="19"/>
                    </a:lnTo>
                    <a:lnTo>
                      <a:pt x="60" y="11"/>
                    </a:lnTo>
                    <a:lnTo>
                      <a:pt x="43" y="3"/>
                    </a:lnTo>
                    <a:lnTo>
                      <a:pt x="26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5" name="Freeform 20"/>
              <p:cNvSpPr>
                <a:spLocks noChangeAspect="1"/>
              </p:cNvSpPr>
              <p:nvPr/>
            </p:nvSpPr>
            <p:spPr bwMode="auto">
              <a:xfrm>
                <a:off x="5069" y="595"/>
                <a:ext cx="381" cy="386"/>
              </a:xfrm>
              <a:custGeom>
                <a:avLst/>
                <a:gdLst>
                  <a:gd name="T0" fmla="*/ 0 w 865"/>
                  <a:gd name="T1" fmla="*/ 0 h 877"/>
                  <a:gd name="T2" fmla="*/ 0 w 865"/>
                  <a:gd name="T3" fmla="*/ 0 h 877"/>
                  <a:gd name="T4" fmla="*/ 0 w 865"/>
                  <a:gd name="T5" fmla="*/ 0 h 877"/>
                  <a:gd name="T6" fmla="*/ 0 w 865"/>
                  <a:gd name="T7" fmla="*/ 0 h 877"/>
                  <a:gd name="T8" fmla="*/ 0 w 865"/>
                  <a:gd name="T9" fmla="*/ 0 h 877"/>
                  <a:gd name="T10" fmla="*/ 0 w 865"/>
                  <a:gd name="T11" fmla="*/ 0 h 877"/>
                  <a:gd name="T12" fmla="*/ 0 w 865"/>
                  <a:gd name="T13" fmla="*/ 0 h 877"/>
                  <a:gd name="T14" fmla="*/ 0 w 865"/>
                  <a:gd name="T15" fmla="*/ 0 h 877"/>
                  <a:gd name="T16" fmla="*/ 0 w 865"/>
                  <a:gd name="T17" fmla="*/ 0 h 877"/>
                  <a:gd name="T18" fmla="*/ 0 w 865"/>
                  <a:gd name="T19" fmla="*/ 0 h 877"/>
                  <a:gd name="T20" fmla="*/ 0 w 865"/>
                  <a:gd name="T21" fmla="*/ 0 h 877"/>
                  <a:gd name="T22" fmla="*/ 0 w 865"/>
                  <a:gd name="T23" fmla="*/ 0 h 877"/>
                  <a:gd name="T24" fmla="*/ 0 w 865"/>
                  <a:gd name="T25" fmla="*/ 0 h 877"/>
                  <a:gd name="T26" fmla="*/ 0 w 865"/>
                  <a:gd name="T27" fmla="*/ 0 h 877"/>
                  <a:gd name="T28" fmla="*/ 0 w 865"/>
                  <a:gd name="T29" fmla="*/ 0 h 877"/>
                  <a:gd name="T30" fmla="*/ 0 w 865"/>
                  <a:gd name="T31" fmla="*/ 0 h 877"/>
                  <a:gd name="T32" fmla="*/ 0 w 865"/>
                  <a:gd name="T33" fmla="*/ 0 h 877"/>
                  <a:gd name="T34" fmla="*/ 0 w 865"/>
                  <a:gd name="T35" fmla="*/ 0 h 877"/>
                  <a:gd name="T36" fmla="*/ 0 w 865"/>
                  <a:gd name="T37" fmla="*/ 0 h 877"/>
                  <a:gd name="T38" fmla="*/ 0 w 865"/>
                  <a:gd name="T39" fmla="*/ 0 h 877"/>
                  <a:gd name="T40" fmla="*/ 0 w 865"/>
                  <a:gd name="T41" fmla="*/ 0 h 877"/>
                  <a:gd name="T42" fmla="*/ 0 w 865"/>
                  <a:gd name="T43" fmla="*/ 0 h 877"/>
                  <a:gd name="T44" fmla="*/ 0 w 865"/>
                  <a:gd name="T45" fmla="*/ 0 h 877"/>
                  <a:gd name="T46" fmla="*/ 0 w 865"/>
                  <a:gd name="T47" fmla="*/ 0 h 877"/>
                  <a:gd name="T48" fmla="*/ 0 w 865"/>
                  <a:gd name="T49" fmla="*/ 0 h 877"/>
                  <a:gd name="T50" fmla="*/ 0 w 865"/>
                  <a:gd name="T51" fmla="*/ 0 h 877"/>
                  <a:gd name="T52" fmla="*/ 0 w 865"/>
                  <a:gd name="T53" fmla="*/ 0 h 877"/>
                  <a:gd name="T54" fmla="*/ 0 w 865"/>
                  <a:gd name="T55" fmla="*/ 0 h 877"/>
                  <a:gd name="T56" fmla="*/ 0 w 865"/>
                  <a:gd name="T57" fmla="*/ 0 h 877"/>
                  <a:gd name="T58" fmla="*/ 0 w 865"/>
                  <a:gd name="T59" fmla="*/ 0 h 877"/>
                  <a:gd name="T60" fmla="*/ 0 w 865"/>
                  <a:gd name="T61" fmla="*/ 0 h 877"/>
                  <a:gd name="T62" fmla="*/ 0 w 865"/>
                  <a:gd name="T63" fmla="*/ 0 h 877"/>
                  <a:gd name="T64" fmla="*/ 0 w 865"/>
                  <a:gd name="T65" fmla="*/ 0 h 877"/>
                  <a:gd name="T66" fmla="*/ 0 w 865"/>
                  <a:gd name="T67" fmla="*/ 0 h 877"/>
                  <a:gd name="T68" fmla="*/ 0 w 865"/>
                  <a:gd name="T69" fmla="*/ 0 h 877"/>
                  <a:gd name="T70" fmla="*/ 0 w 865"/>
                  <a:gd name="T71" fmla="*/ 0 h 877"/>
                  <a:gd name="T72" fmla="*/ 0 w 865"/>
                  <a:gd name="T73" fmla="*/ 0 h 877"/>
                  <a:gd name="T74" fmla="*/ 0 w 865"/>
                  <a:gd name="T75" fmla="*/ 0 h 877"/>
                  <a:gd name="T76" fmla="*/ 0 w 865"/>
                  <a:gd name="T77" fmla="*/ 0 h 877"/>
                  <a:gd name="T78" fmla="*/ 0 w 865"/>
                  <a:gd name="T79" fmla="*/ 0 h 877"/>
                  <a:gd name="T80" fmla="*/ 0 w 865"/>
                  <a:gd name="T81" fmla="*/ 0 h 877"/>
                  <a:gd name="T82" fmla="*/ 0 w 865"/>
                  <a:gd name="T83" fmla="*/ 0 h 877"/>
                  <a:gd name="T84" fmla="*/ 0 w 865"/>
                  <a:gd name="T85" fmla="*/ 0 h 877"/>
                  <a:gd name="T86" fmla="*/ 0 w 865"/>
                  <a:gd name="T87" fmla="*/ 0 h 877"/>
                  <a:gd name="T88" fmla="*/ 0 w 865"/>
                  <a:gd name="T89" fmla="*/ 0 h 877"/>
                  <a:gd name="T90" fmla="*/ 0 w 865"/>
                  <a:gd name="T91" fmla="*/ 0 h 877"/>
                  <a:gd name="T92" fmla="*/ 0 w 865"/>
                  <a:gd name="T93" fmla="*/ 0 h 877"/>
                  <a:gd name="T94" fmla="*/ 0 w 865"/>
                  <a:gd name="T95" fmla="*/ 0 h 877"/>
                  <a:gd name="T96" fmla="*/ 0 w 865"/>
                  <a:gd name="T97" fmla="*/ 0 h 877"/>
                  <a:gd name="T98" fmla="*/ 0 w 865"/>
                  <a:gd name="T99" fmla="*/ 0 h 877"/>
                  <a:gd name="T100" fmla="*/ 0 w 865"/>
                  <a:gd name="T101" fmla="*/ 0 h 877"/>
                  <a:gd name="T102" fmla="*/ 0 w 865"/>
                  <a:gd name="T103" fmla="*/ 0 h 877"/>
                  <a:gd name="T104" fmla="*/ 0 w 865"/>
                  <a:gd name="T105" fmla="*/ 0 h 877"/>
                  <a:gd name="T106" fmla="*/ 0 w 865"/>
                  <a:gd name="T107" fmla="*/ 0 h 8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65"/>
                  <a:gd name="T163" fmla="*/ 0 h 877"/>
                  <a:gd name="T164" fmla="*/ 865 w 865"/>
                  <a:gd name="T165" fmla="*/ 877 h 8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65" h="877">
                    <a:moveTo>
                      <a:pt x="199" y="8"/>
                    </a:moveTo>
                    <a:lnTo>
                      <a:pt x="209" y="4"/>
                    </a:lnTo>
                    <a:lnTo>
                      <a:pt x="224" y="0"/>
                    </a:lnTo>
                    <a:lnTo>
                      <a:pt x="237" y="4"/>
                    </a:lnTo>
                    <a:lnTo>
                      <a:pt x="244" y="15"/>
                    </a:lnTo>
                    <a:lnTo>
                      <a:pt x="251" y="27"/>
                    </a:lnTo>
                    <a:lnTo>
                      <a:pt x="263" y="36"/>
                    </a:lnTo>
                    <a:lnTo>
                      <a:pt x="276" y="42"/>
                    </a:lnTo>
                    <a:lnTo>
                      <a:pt x="282" y="52"/>
                    </a:lnTo>
                    <a:lnTo>
                      <a:pt x="285" y="65"/>
                    </a:lnTo>
                    <a:lnTo>
                      <a:pt x="294" y="73"/>
                    </a:lnTo>
                    <a:lnTo>
                      <a:pt x="309" y="75"/>
                    </a:lnTo>
                    <a:lnTo>
                      <a:pt x="316" y="73"/>
                    </a:lnTo>
                    <a:lnTo>
                      <a:pt x="312" y="58"/>
                    </a:lnTo>
                    <a:lnTo>
                      <a:pt x="320" y="49"/>
                    </a:lnTo>
                    <a:lnTo>
                      <a:pt x="331" y="47"/>
                    </a:lnTo>
                    <a:lnTo>
                      <a:pt x="345" y="51"/>
                    </a:lnTo>
                    <a:lnTo>
                      <a:pt x="357" y="56"/>
                    </a:lnTo>
                    <a:lnTo>
                      <a:pt x="366" y="53"/>
                    </a:lnTo>
                    <a:lnTo>
                      <a:pt x="372" y="62"/>
                    </a:lnTo>
                    <a:lnTo>
                      <a:pt x="378" y="68"/>
                    </a:lnTo>
                    <a:lnTo>
                      <a:pt x="388" y="70"/>
                    </a:lnTo>
                    <a:lnTo>
                      <a:pt x="394" y="64"/>
                    </a:lnTo>
                    <a:lnTo>
                      <a:pt x="390" y="48"/>
                    </a:lnTo>
                    <a:lnTo>
                      <a:pt x="385" y="32"/>
                    </a:lnTo>
                    <a:lnTo>
                      <a:pt x="385" y="20"/>
                    </a:lnTo>
                    <a:lnTo>
                      <a:pt x="394" y="8"/>
                    </a:lnTo>
                    <a:lnTo>
                      <a:pt x="405" y="3"/>
                    </a:lnTo>
                    <a:lnTo>
                      <a:pt x="416" y="5"/>
                    </a:lnTo>
                    <a:lnTo>
                      <a:pt x="427" y="13"/>
                    </a:lnTo>
                    <a:lnTo>
                      <a:pt x="429" y="22"/>
                    </a:lnTo>
                    <a:lnTo>
                      <a:pt x="428" y="33"/>
                    </a:lnTo>
                    <a:lnTo>
                      <a:pt x="433" y="42"/>
                    </a:lnTo>
                    <a:lnTo>
                      <a:pt x="443" y="44"/>
                    </a:lnTo>
                    <a:lnTo>
                      <a:pt x="453" y="42"/>
                    </a:lnTo>
                    <a:lnTo>
                      <a:pt x="462" y="38"/>
                    </a:lnTo>
                    <a:lnTo>
                      <a:pt x="476" y="42"/>
                    </a:lnTo>
                    <a:lnTo>
                      <a:pt x="488" y="46"/>
                    </a:lnTo>
                    <a:lnTo>
                      <a:pt x="499" y="40"/>
                    </a:lnTo>
                    <a:lnTo>
                      <a:pt x="507" y="39"/>
                    </a:lnTo>
                    <a:lnTo>
                      <a:pt x="515" y="47"/>
                    </a:lnTo>
                    <a:lnTo>
                      <a:pt x="523" y="58"/>
                    </a:lnTo>
                    <a:lnTo>
                      <a:pt x="532" y="67"/>
                    </a:lnTo>
                    <a:lnTo>
                      <a:pt x="544" y="78"/>
                    </a:lnTo>
                    <a:lnTo>
                      <a:pt x="547" y="90"/>
                    </a:lnTo>
                    <a:lnTo>
                      <a:pt x="554" y="102"/>
                    </a:lnTo>
                    <a:lnTo>
                      <a:pt x="560" y="113"/>
                    </a:lnTo>
                    <a:lnTo>
                      <a:pt x="557" y="124"/>
                    </a:lnTo>
                    <a:lnTo>
                      <a:pt x="570" y="126"/>
                    </a:lnTo>
                    <a:lnTo>
                      <a:pt x="578" y="128"/>
                    </a:lnTo>
                    <a:lnTo>
                      <a:pt x="584" y="138"/>
                    </a:lnTo>
                    <a:lnTo>
                      <a:pt x="589" y="148"/>
                    </a:lnTo>
                    <a:lnTo>
                      <a:pt x="600" y="153"/>
                    </a:lnTo>
                    <a:lnTo>
                      <a:pt x="608" y="160"/>
                    </a:lnTo>
                    <a:lnTo>
                      <a:pt x="617" y="171"/>
                    </a:lnTo>
                    <a:lnTo>
                      <a:pt x="619" y="182"/>
                    </a:lnTo>
                    <a:lnTo>
                      <a:pt x="614" y="192"/>
                    </a:lnTo>
                    <a:lnTo>
                      <a:pt x="605" y="197"/>
                    </a:lnTo>
                    <a:lnTo>
                      <a:pt x="600" y="208"/>
                    </a:lnTo>
                    <a:lnTo>
                      <a:pt x="601" y="218"/>
                    </a:lnTo>
                    <a:lnTo>
                      <a:pt x="609" y="225"/>
                    </a:lnTo>
                    <a:lnTo>
                      <a:pt x="619" y="234"/>
                    </a:lnTo>
                    <a:lnTo>
                      <a:pt x="620" y="247"/>
                    </a:lnTo>
                    <a:lnTo>
                      <a:pt x="624" y="257"/>
                    </a:lnTo>
                    <a:lnTo>
                      <a:pt x="635" y="262"/>
                    </a:lnTo>
                    <a:lnTo>
                      <a:pt x="645" y="267"/>
                    </a:lnTo>
                    <a:lnTo>
                      <a:pt x="653" y="278"/>
                    </a:lnTo>
                    <a:lnTo>
                      <a:pt x="656" y="289"/>
                    </a:lnTo>
                    <a:lnTo>
                      <a:pt x="660" y="298"/>
                    </a:lnTo>
                    <a:lnTo>
                      <a:pt x="673" y="305"/>
                    </a:lnTo>
                    <a:lnTo>
                      <a:pt x="684" y="307"/>
                    </a:lnTo>
                    <a:lnTo>
                      <a:pt x="690" y="316"/>
                    </a:lnTo>
                    <a:lnTo>
                      <a:pt x="702" y="312"/>
                    </a:lnTo>
                    <a:lnTo>
                      <a:pt x="714" y="317"/>
                    </a:lnTo>
                    <a:lnTo>
                      <a:pt x="724" y="325"/>
                    </a:lnTo>
                    <a:lnTo>
                      <a:pt x="729" y="338"/>
                    </a:lnTo>
                    <a:lnTo>
                      <a:pt x="737" y="350"/>
                    </a:lnTo>
                    <a:lnTo>
                      <a:pt x="743" y="362"/>
                    </a:lnTo>
                    <a:lnTo>
                      <a:pt x="751" y="372"/>
                    </a:lnTo>
                    <a:lnTo>
                      <a:pt x="760" y="376"/>
                    </a:lnTo>
                    <a:lnTo>
                      <a:pt x="771" y="376"/>
                    </a:lnTo>
                    <a:lnTo>
                      <a:pt x="782" y="379"/>
                    </a:lnTo>
                    <a:lnTo>
                      <a:pt x="787" y="390"/>
                    </a:lnTo>
                    <a:lnTo>
                      <a:pt x="792" y="405"/>
                    </a:lnTo>
                    <a:lnTo>
                      <a:pt x="803" y="415"/>
                    </a:lnTo>
                    <a:lnTo>
                      <a:pt x="817" y="417"/>
                    </a:lnTo>
                    <a:lnTo>
                      <a:pt x="829" y="426"/>
                    </a:lnTo>
                    <a:lnTo>
                      <a:pt x="834" y="440"/>
                    </a:lnTo>
                    <a:lnTo>
                      <a:pt x="843" y="451"/>
                    </a:lnTo>
                    <a:lnTo>
                      <a:pt x="856" y="456"/>
                    </a:lnTo>
                    <a:lnTo>
                      <a:pt x="865" y="471"/>
                    </a:lnTo>
                    <a:lnTo>
                      <a:pt x="863" y="486"/>
                    </a:lnTo>
                    <a:lnTo>
                      <a:pt x="860" y="503"/>
                    </a:lnTo>
                    <a:lnTo>
                      <a:pt x="853" y="517"/>
                    </a:lnTo>
                    <a:lnTo>
                      <a:pt x="850" y="530"/>
                    </a:lnTo>
                    <a:lnTo>
                      <a:pt x="839" y="521"/>
                    </a:lnTo>
                    <a:lnTo>
                      <a:pt x="828" y="517"/>
                    </a:lnTo>
                    <a:lnTo>
                      <a:pt x="820" y="524"/>
                    </a:lnTo>
                    <a:lnTo>
                      <a:pt x="814" y="533"/>
                    </a:lnTo>
                    <a:lnTo>
                      <a:pt x="802" y="530"/>
                    </a:lnTo>
                    <a:lnTo>
                      <a:pt x="795" y="542"/>
                    </a:lnTo>
                    <a:lnTo>
                      <a:pt x="790" y="559"/>
                    </a:lnTo>
                    <a:lnTo>
                      <a:pt x="785" y="575"/>
                    </a:lnTo>
                    <a:lnTo>
                      <a:pt x="778" y="588"/>
                    </a:lnTo>
                    <a:lnTo>
                      <a:pt x="768" y="597"/>
                    </a:lnTo>
                    <a:lnTo>
                      <a:pt x="753" y="601"/>
                    </a:lnTo>
                    <a:lnTo>
                      <a:pt x="739" y="603"/>
                    </a:lnTo>
                    <a:lnTo>
                      <a:pt x="728" y="610"/>
                    </a:lnTo>
                    <a:lnTo>
                      <a:pt x="717" y="616"/>
                    </a:lnTo>
                    <a:lnTo>
                      <a:pt x="703" y="614"/>
                    </a:lnTo>
                    <a:lnTo>
                      <a:pt x="693" y="620"/>
                    </a:lnTo>
                    <a:lnTo>
                      <a:pt x="685" y="631"/>
                    </a:lnTo>
                    <a:lnTo>
                      <a:pt x="675" y="639"/>
                    </a:lnTo>
                    <a:lnTo>
                      <a:pt x="668" y="650"/>
                    </a:lnTo>
                    <a:lnTo>
                      <a:pt x="667" y="662"/>
                    </a:lnTo>
                    <a:lnTo>
                      <a:pt x="674" y="675"/>
                    </a:lnTo>
                    <a:lnTo>
                      <a:pt x="685" y="687"/>
                    </a:lnTo>
                    <a:lnTo>
                      <a:pt x="695" y="700"/>
                    </a:lnTo>
                    <a:lnTo>
                      <a:pt x="707" y="711"/>
                    </a:lnTo>
                    <a:lnTo>
                      <a:pt x="715" y="724"/>
                    </a:lnTo>
                    <a:lnTo>
                      <a:pt x="713" y="738"/>
                    </a:lnTo>
                    <a:lnTo>
                      <a:pt x="708" y="751"/>
                    </a:lnTo>
                    <a:lnTo>
                      <a:pt x="706" y="760"/>
                    </a:lnTo>
                    <a:lnTo>
                      <a:pt x="713" y="767"/>
                    </a:lnTo>
                    <a:lnTo>
                      <a:pt x="723" y="772"/>
                    </a:lnTo>
                    <a:lnTo>
                      <a:pt x="729" y="784"/>
                    </a:lnTo>
                    <a:lnTo>
                      <a:pt x="731" y="800"/>
                    </a:lnTo>
                    <a:lnTo>
                      <a:pt x="726" y="813"/>
                    </a:lnTo>
                    <a:lnTo>
                      <a:pt x="718" y="817"/>
                    </a:lnTo>
                    <a:lnTo>
                      <a:pt x="707" y="813"/>
                    </a:lnTo>
                    <a:lnTo>
                      <a:pt x="696" y="808"/>
                    </a:lnTo>
                    <a:lnTo>
                      <a:pt x="691" y="800"/>
                    </a:lnTo>
                    <a:lnTo>
                      <a:pt x="687" y="788"/>
                    </a:lnTo>
                    <a:lnTo>
                      <a:pt x="676" y="780"/>
                    </a:lnTo>
                    <a:lnTo>
                      <a:pt x="663" y="779"/>
                    </a:lnTo>
                    <a:lnTo>
                      <a:pt x="652" y="783"/>
                    </a:lnTo>
                    <a:lnTo>
                      <a:pt x="641" y="789"/>
                    </a:lnTo>
                    <a:lnTo>
                      <a:pt x="631" y="780"/>
                    </a:lnTo>
                    <a:lnTo>
                      <a:pt x="623" y="773"/>
                    </a:lnTo>
                    <a:lnTo>
                      <a:pt x="612" y="774"/>
                    </a:lnTo>
                    <a:lnTo>
                      <a:pt x="600" y="773"/>
                    </a:lnTo>
                    <a:lnTo>
                      <a:pt x="591" y="767"/>
                    </a:lnTo>
                    <a:lnTo>
                      <a:pt x="585" y="756"/>
                    </a:lnTo>
                    <a:lnTo>
                      <a:pt x="581" y="747"/>
                    </a:lnTo>
                    <a:lnTo>
                      <a:pt x="574" y="753"/>
                    </a:lnTo>
                    <a:lnTo>
                      <a:pt x="568" y="760"/>
                    </a:lnTo>
                    <a:lnTo>
                      <a:pt x="565" y="769"/>
                    </a:lnTo>
                    <a:lnTo>
                      <a:pt x="562" y="779"/>
                    </a:lnTo>
                    <a:lnTo>
                      <a:pt x="555" y="784"/>
                    </a:lnTo>
                    <a:lnTo>
                      <a:pt x="545" y="788"/>
                    </a:lnTo>
                    <a:lnTo>
                      <a:pt x="536" y="794"/>
                    </a:lnTo>
                    <a:lnTo>
                      <a:pt x="529" y="802"/>
                    </a:lnTo>
                    <a:lnTo>
                      <a:pt x="516" y="804"/>
                    </a:lnTo>
                    <a:lnTo>
                      <a:pt x="502" y="800"/>
                    </a:lnTo>
                    <a:lnTo>
                      <a:pt x="488" y="801"/>
                    </a:lnTo>
                    <a:lnTo>
                      <a:pt x="480" y="805"/>
                    </a:lnTo>
                    <a:lnTo>
                      <a:pt x="470" y="811"/>
                    </a:lnTo>
                    <a:lnTo>
                      <a:pt x="461" y="821"/>
                    </a:lnTo>
                    <a:lnTo>
                      <a:pt x="452" y="827"/>
                    </a:lnTo>
                    <a:lnTo>
                      <a:pt x="433" y="830"/>
                    </a:lnTo>
                    <a:lnTo>
                      <a:pt x="418" y="829"/>
                    </a:lnTo>
                    <a:lnTo>
                      <a:pt x="404" y="824"/>
                    </a:lnTo>
                    <a:lnTo>
                      <a:pt x="388" y="829"/>
                    </a:lnTo>
                    <a:lnTo>
                      <a:pt x="376" y="835"/>
                    </a:lnTo>
                    <a:lnTo>
                      <a:pt x="366" y="838"/>
                    </a:lnTo>
                    <a:lnTo>
                      <a:pt x="360" y="828"/>
                    </a:lnTo>
                    <a:lnTo>
                      <a:pt x="353" y="818"/>
                    </a:lnTo>
                    <a:lnTo>
                      <a:pt x="338" y="816"/>
                    </a:lnTo>
                    <a:lnTo>
                      <a:pt x="320" y="811"/>
                    </a:lnTo>
                    <a:lnTo>
                      <a:pt x="304" y="807"/>
                    </a:lnTo>
                    <a:lnTo>
                      <a:pt x="292" y="808"/>
                    </a:lnTo>
                    <a:lnTo>
                      <a:pt x="281" y="806"/>
                    </a:lnTo>
                    <a:lnTo>
                      <a:pt x="277" y="796"/>
                    </a:lnTo>
                    <a:lnTo>
                      <a:pt x="268" y="791"/>
                    </a:lnTo>
                    <a:lnTo>
                      <a:pt x="260" y="795"/>
                    </a:lnTo>
                    <a:lnTo>
                      <a:pt x="259" y="805"/>
                    </a:lnTo>
                    <a:lnTo>
                      <a:pt x="261" y="813"/>
                    </a:lnTo>
                    <a:lnTo>
                      <a:pt x="266" y="826"/>
                    </a:lnTo>
                    <a:lnTo>
                      <a:pt x="263" y="838"/>
                    </a:lnTo>
                    <a:lnTo>
                      <a:pt x="253" y="851"/>
                    </a:lnTo>
                    <a:lnTo>
                      <a:pt x="241" y="862"/>
                    </a:lnTo>
                    <a:lnTo>
                      <a:pt x="232" y="874"/>
                    </a:lnTo>
                    <a:lnTo>
                      <a:pt x="224" y="877"/>
                    </a:lnTo>
                    <a:lnTo>
                      <a:pt x="220" y="867"/>
                    </a:lnTo>
                    <a:lnTo>
                      <a:pt x="214" y="857"/>
                    </a:lnTo>
                    <a:lnTo>
                      <a:pt x="203" y="851"/>
                    </a:lnTo>
                    <a:lnTo>
                      <a:pt x="202" y="838"/>
                    </a:lnTo>
                    <a:lnTo>
                      <a:pt x="196" y="826"/>
                    </a:lnTo>
                    <a:lnTo>
                      <a:pt x="188" y="816"/>
                    </a:lnTo>
                    <a:lnTo>
                      <a:pt x="177" y="810"/>
                    </a:lnTo>
                    <a:lnTo>
                      <a:pt x="171" y="801"/>
                    </a:lnTo>
                    <a:lnTo>
                      <a:pt x="164" y="794"/>
                    </a:lnTo>
                    <a:lnTo>
                      <a:pt x="150" y="796"/>
                    </a:lnTo>
                    <a:lnTo>
                      <a:pt x="136" y="802"/>
                    </a:lnTo>
                    <a:lnTo>
                      <a:pt x="122" y="810"/>
                    </a:lnTo>
                    <a:lnTo>
                      <a:pt x="108" y="813"/>
                    </a:lnTo>
                    <a:lnTo>
                      <a:pt x="96" y="810"/>
                    </a:lnTo>
                    <a:lnTo>
                      <a:pt x="104" y="804"/>
                    </a:lnTo>
                    <a:lnTo>
                      <a:pt x="114" y="797"/>
                    </a:lnTo>
                    <a:lnTo>
                      <a:pt x="126" y="789"/>
                    </a:lnTo>
                    <a:lnTo>
                      <a:pt x="139" y="782"/>
                    </a:lnTo>
                    <a:lnTo>
                      <a:pt x="148" y="775"/>
                    </a:lnTo>
                    <a:lnTo>
                      <a:pt x="155" y="768"/>
                    </a:lnTo>
                    <a:lnTo>
                      <a:pt x="165" y="764"/>
                    </a:lnTo>
                    <a:lnTo>
                      <a:pt x="171" y="774"/>
                    </a:lnTo>
                    <a:lnTo>
                      <a:pt x="185" y="771"/>
                    </a:lnTo>
                    <a:lnTo>
                      <a:pt x="196" y="774"/>
                    </a:lnTo>
                    <a:lnTo>
                      <a:pt x="202" y="766"/>
                    </a:lnTo>
                    <a:lnTo>
                      <a:pt x="196" y="757"/>
                    </a:lnTo>
                    <a:lnTo>
                      <a:pt x="202" y="749"/>
                    </a:lnTo>
                    <a:lnTo>
                      <a:pt x="198" y="739"/>
                    </a:lnTo>
                    <a:lnTo>
                      <a:pt x="197" y="727"/>
                    </a:lnTo>
                    <a:lnTo>
                      <a:pt x="202" y="712"/>
                    </a:lnTo>
                    <a:lnTo>
                      <a:pt x="199" y="698"/>
                    </a:lnTo>
                    <a:lnTo>
                      <a:pt x="203" y="684"/>
                    </a:lnTo>
                    <a:lnTo>
                      <a:pt x="207" y="669"/>
                    </a:lnTo>
                    <a:lnTo>
                      <a:pt x="203" y="654"/>
                    </a:lnTo>
                    <a:lnTo>
                      <a:pt x="200" y="640"/>
                    </a:lnTo>
                    <a:lnTo>
                      <a:pt x="198" y="621"/>
                    </a:lnTo>
                    <a:lnTo>
                      <a:pt x="193" y="607"/>
                    </a:lnTo>
                    <a:lnTo>
                      <a:pt x="189" y="597"/>
                    </a:lnTo>
                    <a:lnTo>
                      <a:pt x="191" y="587"/>
                    </a:lnTo>
                    <a:lnTo>
                      <a:pt x="199" y="579"/>
                    </a:lnTo>
                    <a:lnTo>
                      <a:pt x="210" y="571"/>
                    </a:lnTo>
                    <a:lnTo>
                      <a:pt x="214" y="559"/>
                    </a:lnTo>
                    <a:lnTo>
                      <a:pt x="224" y="550"/>
                    </a:lnTo>
                    <a:lnTo>
                      <a:pt x="238" y="543"/>
                    </a:lnTo>
                    <a:lnTo>
                      <a:pt x="244" y="532"/>
                    </a:lnTo>
                    <a:lnTo>
                      <a:pt x="242" y="521"/>
                    </a:lnTo>
                    <a:lnTo>
                      <a:pt x="233" y="511"/>
                    </a:lnTo>
                    <a:lnTo>
                      <a:pt x="238" y="502"/>
                    </a:lnTo>
                    <a:lnTo>
                      <a:pt x="249" y="504"/>
                    </a:lnTo>
                    <a:lnTo>
                      <a:pt x="255" y="513"/>
                    </a:lnTo>
                    <a:lnTo>
                      <a:pt x="266" y="513"/>
                    </a:lnTo>
                    <a:lnTo>
                      <a:pt x="270" y="504"/>
                    </a:lnTo>
                    <a:lnTo>
                      <a:pt x="261" y="495"/>
                    </a:lnTo>
                    <a:lnTo>
                      <a:pt x="260" y="484"/>
                    </a:lnTo>
                    <a:lnTo>
                      <a:pt x="265" y="469"/>
                    </a:lnTo>
                    <a:lnTo>
                      <a:pt x="270" y="449"/>
                    </a:lnTo>
                    <a:lnTo>
                      <a:pt x="265" y="433"/>
                    </a:lnTo>
                    <a:lnTo>
                      <a:pt x="257" y="421"/>
                    </a:lnTo>
                    <a:lnTo>
                      <a:pt x="247" y="414"/>
                    </a:lnTo>
                    <a:lnTo>
                      <a:pt x="241" y="404"/>
                    </a:lnTo>
                    <a:lnTo>
                      <a:pt x="237" y="392"/>
                    </a:lnTo>
                    <a:lnTo>
                      <a:pt x="233" y="382"/>
                    </a:lnTo>
                    <a:lnTo>
                      <a:pt x="225" y="375"/>
                    </a:lnTo>
                    <a:lnTo>
                      <a:pt x="215" y="370"/>
                    </a:lnTo>
                    <a:lnTo>
                      <a:pt x="205" y="362"/>
                    </a:lnTo>
                    <a:lnTo>
                      <a:pt x="199" y="352"/>
                    </a:lnTo>
                    <a:lnTo>
                      <a:pt x="200" y="338"/>
                    </a:lnTo>
                    <a:lnTo>
                      <a:pt x="209" y="326"/>
                    </a:lnTo>
                    <a:lnTo>
                      <a:pt x="211" y="314"/>
                    </a:lnTo>
                    <a:lnTo>
                      <a:pt x="207" y="302"/>
                    </a:lnTo>
                    <a:lnTo>
                      <a:pt x="209" y="291"/>
                    </a:lnTo>
                    <a:lnTo>
                      <a:pt x="213" y="275"/>
                    </a:lnTo>
                    <a:lnTo>
                      <a:pt x="209" y="264"/>
                    </a:lnTo>
                    <a:lnTo>
                      <a:pt x="199" y="265"/>
                    </a:lnTo>
                    <a:lnTo>
                      <a:pt x="191" y="272"/>
                    </a:lnTo>
                    <a:lnTo>
                      <a:pt x="185" y="283"/>
                    </a:lnTo>
                    <a:lnTo>
                      <a:pt x="175" y="287"/>
                    </a:lnTo>
                    <a:lnTo>
                      <a:pt x="170" y="278"/>
                    </a:lnTo>
                    <a:lnTo>
                      <a:pt x="166" y="269"/>
                    </a:lnTo>
                    <a:lnTo>
                      <a:pt x="159" y="267"/>
                    </a:lnTo>
                    <a:lnTo>
                      <a:pt x="154" y="260"/>
                    </a:lnTo>
                    <a:lnTo>
                      <a:pt x="150" y="252"/>
                    </a:lnTo>
                    <a:lnTo>
                      <a:pt x="155" y="239"/>
                    </a:lnTo>
                    <a:lnTo>
                      <a:pt x="152" y="232"/>
                    </a:lnTo>
                    <a:lnTo>
                      <a:pt x="139" y="236"/>
                    </a:lnTo>
                    <a:lnTo>
                      <a:pt x="128" y="232"/>
                    </a:lnTo>
                    <a:lnTo>
                      <a:pt x="125" y="222"/>
                    </a:lnTo>
                    <a:lnTo>
                      <a:pt x="124" y="209"/>
                    </a:lnTo>
                    <a:lnTo>
                      <a:pt x="115" y="205"/>
                    </a:lnTo>
                    <a:lnTo>
                      <a:pt x="107" y="211"/>
                    </a:lnTo>
                    <a:lnTo>
                      <a:pt x="99" y="220"/>
                    </a:lnTo>
                    <a:lnTo>
                      <a:pt x="93" y="215"/>
                    </a:lnTo>
                    <a:lnTo>
                      <a:pt x="86" y="208"/>
                    </a:lnTo>
                    <a:lnTo>
                      <a:pt x="76" y="210"/>
                    </a:lnTo>
                    <a:lnTo>
                      <a:pt x="69" y="217"/>
                    </a:lnTo>
                    <a:lnTo>
                      <a:pt x="72" y="230"/>
                    </a:lnTo>
                    <a:lnTo>
                      <a:pt x="71" y="239"/>
                    </a:lnTo>
                    <a:lnTo>
                      <a:pt x="65" y="245"/>
                    </a:lnTo>
                    <a:lnTo>
                      <a:pt x="55" y="241"/>
                    </a:lnTo>
                    <a:lnTo>
                      <a:pt x="50" y="252"/>
                    </a:lnTo>
                    <a:lnTo>
                      <a:pt x="43" y="263"/>
                    </a:lnTo>
                    <a:lnTo>
                      <a:pt x="32" y="269"/>
                    </a:lnTo>
                    <a:lnTo>
                      <a:pt x="20" y="264"/>
                    </a:lnTo>
                    <a:lnTo>
                      <a:pt x="9" y="253"/>
                    </a:lnTo>
                    <a:lnTo>
                      <a:pt x="8" y="238"/>
                    </a:lnTo>
                    <a:lnTo>
                      <a:pt x="13" y="226"/>
                    </a:lnTo>
                    <a:lnTo>
                      <a:pt x="10" y="212"/>
                    </a:lnTo>
                    <a:lnTo>
                      <a:pt x="5" y="200"/>
                    </a:lnTo>
                    <a:lnTo>
                      <a:pt x="0" y="184"/>
                    </a:lnTo>
                    <a:lnTo>
                      <a:pt x="3" y="173"/>
                    </a:lnTo>
                    <a:lnTo>
                      <a:pt x="10" y="164"/>
                    </a:lnTo>
                    <a:lnTo>
                      <a:pt x="16" y="151"/>
                    </a:lnTo>
                    <a:lnTo>
                      <a:pt x="14" y="140"/>
                    </a:lnTo>
                    <a:lnTo>
                      <a:pt x="13" y="127"/>
                    </a:lnTo>
                    <a:lnTo>
                      <a:pt x="21" y="121"/>
                    </a:lnTo>
                    <a:lnTo>
                      <a:pt x="31" y="119"/>
                    </a:lnTo>
                    <a:lnTo>
                      <a:pt x="41" y="126"/>
                    </a:lnTo>
                    <a:lnTo>
                      <a:pt x="48" y="117"/>
                    </a:lnTo>
                    <a:lnTo>
                      <a:pt x="59" y="113"/>
                    </a:lnTo>
                    <a:lnTo>
                      <a:pt x="71" y="116"/>
                    </a:lnTo>
                    <a:lnTo>
                      <a:pt x="83" y="119"/>
                    </a:lnTo>
                    <a:lnTo>
                      <a:pt x="94" y="116"/>
                    </a:lnTo>
                    <a:lnTo>
                      <a:pt x="99" y="106"/>
                    </a:lnTo>
                    <a:lnTo>
                      <a:pt x="100" y="95"/>
                    </a:lnTo>
                    <a:lnTo>
                      <a:pt x="107" y="88"/>
                    </a:lnTo>
                    <a:lnTo>
                      <a:pt x="116" y="89"/>
                    </a:lnTo>
                    <a:lnTo>
                      <a:pt x="125" y="88"/>
                    </a:lnTo>
                    <a:lnTo>
                      <a:pt x="127" y="79"/>
                    </a:lnTo>
                    <a:lnTo>
                      <a:pt x="133" y="71"/>
                    </a:lnTo>
                    <a:lnTo>
                      <a:pt x="142" y="68"/>
                    </a:lnTo>
                    <a:lnTo>
                      <a:pt x="146" y="58"/>
                    </a:lnTo>
                    <a:lnTo>
                      <a:pt x="142" y="51"/>
                    </a:lnTo>
                    <a:lnTo>
                      <a:pt x="143" y="42"/>
                    </a:lnTo>
                    <a:lnTo>
                      <a:pt x="153" y="41"/>
                    </a:lnTo>
                    <a:lnTo>
                      <a:pt x="163" y="49"/>
                    </a:lnTo>
                    <a:lnTo>
                      <a:pt x="174" y="52"/>
                    </a:lnTo>
                    <a:lnTo>
                      <a:pt x="180" y="42"/>
                    </a:lnTo>
                    <a:lnTo>
                      <a:pt x="183" y="33"/>
                    </a:lnTo>
                    <a:lnTo>
                      <a:pt x="191" y="28"/>
                    </a:lnTo>
                    <a:lnTo>
                      <a:pt x="198" y="18"/>
                    </a:lnTo>
                    <a:lnTo>
                      <a:pt x="199" y="8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6" name="Freeform 21"/>
              <p:cNvSpPr>
                <a:spLocks noChangeAspect="1"/>
              </p:cNvSpPr>
              <p:nvPr/>
            </p:nvSpPr>
            <p:spPr bwMode="auto">
              <a:xfrm>
                <a:off x="4951" y="685"/>
                <a:ext cx="237" cy="266"/>
              </a:xfrm>
              <a:custGeom>
                <a:avLst/>
                <a:gdLst>
                  <a:gd name="T0" fmla="*/ 0 w 538"/>
                  <a:gd name="T1" fmla="*/ 0 h 605"/>
                  <a:gd name="T2" fmla="*/ 0 w 538"/>
                  <a:gd name="T3" fmla="*/ 0 h 605"/>
                  <a:gd name="T4" fmla="*/ 0 w 538"/>
                  <a:gd name="T5" fmla="*/ 0 h 605"/>
                  <a:gd name="T6" fmla="*/ 0 w 538"/>
                  <a:gd name="T7" fmla="*/ 0 h 605"/>
                  <a:gd name="T8" fmla="*/ 0 w 538"/>
                  <a:gd name="T9" fmla="*/ 0 h 605"/>
                  <a:gd name="T10" fmla="*/ 0 w 538"/>
                  <a:gd name="T11" fmla="*/ 0 h 605"/>
                  <a:gd name="T12" fmla="*/ 0 w 538"/>
                  <a:gd name="T13" fmla="*/ 0 h 605"/>
                  <a:gd name="T14" fmla="*/ 0 w 538"/>
                  <a:gd name="T15" fmla="*/ 0 h 605"/>
                  <a:gd name="T16" fmla="*/ 0 w 538"/>
                  <a:gd name="T17" fmla="*/ 0 h 605"/>
                  <a:gd name="T18" fmla="*/ 0 w 538"/>
                  <a:gd name="T19" fmla="*/ 0 h 605"/>
                  <a:gd name="T20" fmla="*/ 0 w 538"/>
                  <a:gd name="T21" fmla="*/ 0 h 605"/>
                  <a:gd name="T22" fmla="*/ 0 w 538"/>
                  <a:gd name="T23" fmla="*/ 0 h 605"/>
                  <a:gd name="T24" fmla="*/ 0 w 538"/>
                  <a:gd name="T25" fmla="*/ 0 h 605"/>
                  <a:gd name="T26" fmla="*/ 0 w 538"/>
                  <a:gd name="T27" fmla="*/ 0 h 605"/>
                  <a:gd name="T28" fmla="*/ 0 w 538"/>
                  <a:gd name="T29" fmla="*/ 0 h 605"/>
                  <a:gd name="T30" fmla="*/ 0 w 538"/>
                  <a:gd name="T31" fmla="*/ 0 h 605"/>
                  <a:gd name="T32" fmla="*/ 0 w 538"/>
                  <a:gd name="T33" fmla="*/ 0 h 605"/>
                  <a:gd name="T34" fmla="*/ 0 w 538"/>
                  <a:gd name="T35" fmla="*/ 0 h 605"/>
                  <a:gd name="T36" fmla="*/ 0 w 538"/>
                  <a:gd name="T37" fmla="*/ 0 h 605"/>
                  <a:gd name="T38" fmla="*/ 0 w 538"/>
                  <a:gd name="T39" fmla="*/ 0 h 605"/>
                  <a:gd name="T40" fmla="*/ 0 w 538"/>
                  <a:gd name="T41" fmla="*/ 0 h 605"/>
                  <a:gd name="T42" fmla="*/ 0 w 538"/>
                  <a:gd name="T43" fmla="*/ 0 h 605"/>
                  <a:gd name="T44" fmla="*/ 0 w 538"/>
                  <a:gd name="T45" fmla="*/ 0 h 605"/>
                  <a:gd name="T46" fmla="*/ 0 w 538"/>
                  <a:gd name="T47" fmla="*/ 0 h 605"/>
                  <a:gd name="T48" fmla="*/ 0 w 538"/>
                  <a:gd name="T49" fmla="*/ 0 h 605"/>
                  <a:gd name="T50" fmla="*/ 0 w 538"/>
                  <a:gd name="T51" fmla="*/ 0 h 605"/>
                  <a:gd name="T52" fmla="*/ 0 w 538"/>
                  <a:gd name="T53" fmla="*/ 0 h 605"/>
                  <a:gd name="T54" fmla="*/ 0 w 538"/>
                  <a:gd name="T55" fmla="*/ 0 h 605"/>
                  <a:gd name="T56" fmla="*/ 0 w 538"/>
                  <a:gd name="T57" fmla="*/ 0 h 605"/>
                  <a:gd name="T58" fmla="*/ 0 w 538"/>
                  <a:gd name="T59" fmla="*/ 0 h 605"/>
                  <a:gd name="T60" fmla="*/ 0 w 538"/>
                  <a:gd name="T61" fmla="*/ 0 h 605"/>
                  <a:gd name="T62" fmla="*/ 0 w 538"/>
                  <a:gd name="T63" fmla="*/ 0 h 605"/>
                  <a:gd name="T64" fmla="*/ 0 w 538"/>
                  <a:gd name="T65" fmla="*/ 0 h 605"/>
                  <a:gd name="T66" fmla="*/ 0 w 538"/>
                  <a:gd name="T67" fmla="*/ 0 h 605"/>
                  <a:gd name="T68" fmla="*/ 0 w 538"/>
                  <a:gd name="T69" fmla="*/ 0 h 605"/>
                  <a:gd name="T70" fmla="*/ 0 w 538"/>
                  <a:gd name="T71" fmla="*/ 0 h 605"/>
                  <a:gd name="T72" fmla="*/ 0 w 538"/>
                  <a:gd name="T73" fmla="*/ 0 h 605"/>
                  <a:gd name="T74" fmla="*/ 0 w 538"/>
                  <a:gd name="T75" fmla="*/ 0 h 605"/>
                  <a:gd name="T76" fmla="*/ 0 w 538"/>
                  <a:gd name="T77" fmla="*/ 0 h 605"/>
                  <a:gd name="T78" fmla="*/ 0 w 538"/>
                  <a:gd name="T79" fmla="*/ 0 h 605"/>
                  <a:gd name="T80" fmla="*/ 0 w 538"/>
                  <a:gd name="T81" fmla="*/ 0 h 605"/>
                  <a:gd name="T82" fmla="*/ 0 w 538"/>
                  <a:gd name="T83" fmla="*/ 0 h 605"/>
                  <a:gd name="T84" fmla="*/ 0 w 538"/>
                  <a:gd name="T85" fmla="*/ 0 h 605"/>
                  <a:gd name="T86" fmla="*/ 0 w 538"/>
                  <a:gd name="T87" fmla="*/ 0 h 605"/>
                  <a:gd name="T88" fmla="*/ 0 w 538"/>
                  <a:gd name="T89" fmla="*/ 0 h 605"/>
                  <a:gd name="T90" fmla="*/ 0 w 538"/>
                  <a:gd name="T91" fmla="*/ 0 h 605"/>
                  <a:gd name="T92" fmla="*/ 0 w 538"/>
                  <a:gd name="T93" fmla="*/ 0 h 605"/>
                  <a:gd name="T94" fmla="*/ 0 w 538"/>
                  <a:gd name="T95" fmla="*/ 0 h 605"/>
                  <a:gd name="T96" fmla="*/ 0 w 538"/>
                  <a:gd name="T97" fmla="*/ 0 h 605"/>
                  <a:gd name="T98" fmla="*/ 0 w 538"/>
                  <a:gd name="T99" fmla="*/ 0 h 605"/>
                  <a:gd name="T100" fmla="*/ 0 w 538"/>
                  <a:gd name="T101" fmla="*/ 0 h 605"/>
                  <a:gd name="T102" fmla="*/ 0 w 538"/>
                  <a:gd name="T103" fmla="*/ 0 h 605"/>
                  <a:gd name="T104" fmla="*/ 0 w 538"/>
                  <a:gd name="T105" fmla="*/ 0 h 605"/>
                  <a:gd name="T106" fmla="*/ 0 w 538"/>
                  <a:gd name="T107" fmla="*/ 0 h 605"/>
                  <a:gd name="T108" fmla="*/ 0 w 538"/>
                  <a:gd name="T109" fmla="*/ 0 h 605"/>
                  <a:gd name="T110" fmla="*/ 0 w 538"/>
                  <a:gd name="T111" fmla="*/ 0 h 605"/>
                  <a:gd name="T112" fmla="*/ 0 w 538"/>
                  <a:gd name="T113" fmla="*/ 0 h 605"/>
                  <a:gd name="T114" fmla="*/ 0 w 538"/>
                  <a:gd name="T115" fmla="*/ 0 h 605"/>
                  <a:gd name="T116" fmla="*/ 0 w 538"/>
                  <a:gd name="T117" fmla="*/ 0 h 605"/>
                  <a:gd name="T118" fmla="*/ 0 w 538"/>
                  <a:gd name="T119" fmla="*/ 0 h 605"/>
                  <a:gd name="T120" fmla="*/ 0 w 538"/>
                  <a:gd name="T121" fmla="*/ 0 h 605"/>
                  <a:gd name="T122" fmla="*/ 0 w 538"/>
                  <a:gd name="T123" fmla="*/ 0 h 605"/>
                  <a:gd name="T124" fmla="*/ 0 w 538"/>
                  <a:gd name="T125" fmla="*/ 0 h 6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8"/>
                  <a:gd name="T190" fmla="*/ 0 h 605"/>
                  <a:gd name="T191" fmla="*/ 538 w 538"/>
                  <a:gd name="T192" fmla="*/ 605 h 6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8" h="605">
                    <a:moveTo>
                      <a:pt x="364" y="605"/>
                    </a:moveTo>
                    <a:lnTo>
                      <a:pt x="372" y="599"/>
                    </a:lnTo>
                    <a:lnTo>
                      <a:pt x="382" y="592"/>
                    </a:lnTo>
                    <a:lnTo>
                      <a:pt x="394" y="584"/>
                    </a:lnTo>
                    <a:lnTo>
                      <a:pt x="407" y="577"/>
                    </a:lnTo>
                    <a:lnTo>
                      <a:pt x="416" y="570"/>
                    </a:lnTo>
                    <a:lnTo>
                      <a:pt x="423" y="563"/>
                    </a:lnTo>
                    <a:lnTo>
                      <a:pt x="433" y="559"/>
                    </a:lnTo>
                    <a:lnTo>
                      <a:pt x="439" y="569"/>
                    </a:lnTo>
                    <a:lnTo>
                      <a:pt x="453" y="566"/>
                    </a:lnTo>
                    <a:lnTo>
                      <a:pt x="464" y="569"/>
                    </a:lnTo>
                    <a:lnTo>
                      <a:pt x="470" y="561"/>
                    </a:lnTo>
                    <a:lnTo>
                      <a:pt x="464" y="552"/>
                    </a:lnTo>
                    <a:lnTo>
                      <a:pt x="470" y="544"/>
                    </a:lnTo>
                    <a:lnTo>
                      <a:pt x="466" y="534"/>
                    </a:lnTo>
                    <a:lnTo>
                      <a:pt x="465" y="522"/>
                    </a:lnTo>
                    <a:lnTo>
                      <a:pt x="470" y="507"/>
                    </a:lnTo>
                    <a:lnTo>
                      <a:pt x="467" y="493"/>
                    </a:lnTo>
                    <a:lnTo>
                      <a:pt x="471" y="479"/>
                    </a:lnTo>
                    <a:lnTo>
                      <a:pt x="475" y="464"/>
                    </a:lnTo>
                    <a:lnTo>
                      <a:pt x="471" y="449"/>
                    </a:lnTo>
                    <a:lnTo>
                      <a:pt x="468" y="435"/>
                    </a:lnTo>
                    <a:lnTo>
                      <a:pt x="466" y="416"/>
                    </a:lnTo>
                    <a:lnTo>
                      <a:pt x="461" y="402"/>
                    </a:lnTo>
                    <a:lnTo>
                      <a:pt x="457" y="392"/>
                    </a:lnTo>
                    <a:lnTo>
                      <a:pt x="459" y="382"/>
                    </a:lnTo>
                    <a:lnTo>
                      <a:pt x="467" y="374"/>
                    </a:lnTo>
                    <a:lnTo>
                      <a:pt x="478" y="366"/>
                    </a:lnTo>
                    <a:lnTo>
                      <a:pt x="482" y="354"/>
                    </a:lnTo>
                    <a:lnTo>
                      <a:pt x="492" y="345"/>
                    </a:lnTo>
                    <a:lnTo>
                      <a:pt x="506" y="338"/>
                    </a:lnTo>
                    <a:lnTo>
                      <a:pt x="512" y="327"/>
                    </a:lnTo>
                    <a:lnTo>
                      <a:pt x="510" y="316"/>
                    </a:lnTo>
                    <a:lnTo>
                      <a:pt x="501" y="306"/>
                    </a:lnTo>
                    <a:lnTo>
                      <a:pt x="506" y="297"/>
                    </a:lnTo>
                    <a:lnTo>
                      <a:pt x="517" y="299"/>
                    </a:lnTo>
                    <a:lnTo>
                      <a:pt x="523" y="308"/>
                    </a:lnTo>
                    <a:lnTo>
                      <a:pt x="534" y="308"/>
                    </a:lnTo>
                    <a:lnTo>
                      <a:pt x="538" y="299"/>
                    </a:lnTo>
                    <a:lnTo>
                      <a:pt x="529" y="290"/>
                    </a:lnTo>
                    <a:lnTo>
                      <a:pt x="528" y="279"/>
                    </a:lnTo>
                    <a:lnTo>
                      <a:pt x="533" y="264"/>
                    </a:lnTo>
                    <a:lnTo>
                      <a:pt x="538" y="244"/>
                    </a:lnTo>
                    <a:lnTo>
                      <a:pt x="533" y="228"/>
                    </a:lnTo>
                    <a:lnTo>
                      <a:pt x="525" y="216"/>
                    </a:lnTo>
                    <a:lnTo>
                      <a:pt x="515" y="209"/>
                    </a:lnTo>
                    <a:lnTo>
                      <a:pt x="509" y="199"/>
                    </a:lnTo>
                    <a:lnTo>
                      <a:pt x="505" y="187"/>
                    </a:lnTo>
                    <a:lnTo>
                      <a:pt x="501" y="177"/>
                    </a:lnTo>
                    <a:lnTo>
                      <a:pt x="493" y="170"/>
                    </a:lnTo>
                    <a:lnTo>
                      <a:pt x="483" y="165"/>
                    </a:lnTo>
                    <a:lnTo>
                      <a:pt x="473" y="157"/>
                    </a:lnTo>
                    <a:lnTo>
                      <a:pt x="467" y="147"/>
                    </a:lnTo>
                    <a:lnTo>
                      <a:pt x="468" y="133"/>
                    </a:lnTo>
                    <a:lnTo>
                      <a:pt x="477" y="121"/>
                    </a:lnTo>
                    <a:lnTo>
                      <a:pt x="479" y="109"/>
                    </a:lnTo>
                    <a:lnTo>
                      <a:pt x="475" y="97"/>
                    </a:lnTo>
                    <a:lnTo>
                      <a:pt x="477" y="86"/>
                    </a:lnTo>
                    <a:lnTo>
                      <a:pt x="481" y="70"/>
                    </a:lnTo>
                    <a:lnTo>
                      <a:pt x="477" y="59"/>
                    </a:lnTo>
                    <a:lnTo>
                      <a:pt x="467" y="60"/>
                    </a:lnTo>
                    <a:lnTo>
                      <a:pt x="459" y="67"/>
                    </a:lnTo>
                    <a:lnTo>
                      <a:pt x="453" y="78"/>
                    </a:lnTo>
                    <a:lnTo>
                      <a:pt x="443" y="82"/>
                    </a:lnTo>
                    <a:lnTo>
                      <a:pt x="438" y="73"/>
                    </a:lnTo>
                    <a:lnTo>
                      <a:pt x="434" y="64"/>
                    </a:lnTo>
                    <a:lnTo>
                      <a:pt x="427" y="62"/>
                    </a:lnTo>
                    <a:lnTo>
                      <a:pt x="422" y="55"/>
                    </a:lnTo>
                    <a:lnTo>
                      <a:pt x="418" y="47"/>
                    </a:lnTo>
                    <a:lnTo>
                      <a:pt x="423" y="34"/>
                    </a:lnTo>
                    <a:lnTo>
                      <a:pt x="420" y="27"/>
                    </a:lnTo>
                    <a:lnTo>
                      <a:pt x="407" y="31"/>
                    </a:lnTo>
                    <a:lnTo>
                      <a:pt x="396" y="27"/>
                    </a:lnTo>
                    <a:lnTo>
                      <a:pt x="393" y="17"/>
                    </a:lnTo>
                    <a:lnTo>
                      <a:pt x="392" y="4"/>
                    </a:lnTo>
                    <a:lnTo>
                      <a:pt x="383" y="0"/>
                    </a:lnTo>
                    <a:lnTo>
                      <a:pt x="375" y="6"/>
                    </a:lnTo>
                    <a:lnTo>
                      <a:pt x="367" y="15"/>
                    </a:lnTo>
                    <a:lnTo>
                      <a:pt x="361" y="10"/>
                    </a:lnTo>
                    <a:lnTo>
                      <a:pt x="354" y="3"/>
                    </a:lnTo>
                    <a:lnTo>
                      <a:pt x="344" y="5"/>
                    </a:lnTo>
                    <a:lnTo>
                      <a:pt x="337" y="12"/>
                    </a:lnTo>
                    <a:lnTo>
                      <a:pt x="340" y="25"/>
                    </a:lnTo>
                    <a:lnTo>
                      <a:pt x="339" y="34"/>
                    </a:lnTo>
                    <a:lnTo>
                      <a:pt x="333" y="40"/>
                    </a:lnTo>
                    <a:lnTo>
                      <a:pt x="323" y="36"/>
                    </a:lnTo>
                    <a:lnTo>
                      <a:pt x="318" y="47"/>
                    </a:lnTo>
                    <a:lnTo>
                      <a:pt x="311" y="58"/>
                    </a:lnTo>
                    <a:lnTo>
                      <a:pt x="300" y="64"/>
                    </a:lnTo>
                    <a:lnTo>
                      <a:pt x="292" y="66"/>
                    </a:lnTo>
                    <a:lnTo>
                      <a:pt x="295" y="75"/>
                    </a:lnTo>
                    <a:lnTo>
                      <a:pt x="293" y="84"/>
                    </a:lnTo>
                    <a:lnTo>
                      <a:pt x="283" y="83"/>
                    </a:lnTo>
                    <a:lnTo>
                      <a:pt x="273" y="79"/>
                    </a:lnTo>
                    <a:lnTo>
                      <a:pt x="266" y="85"/>
                    </a:lnTo>
                    <a:lnTo>
                      <a:pt x="259" y="93"/>
                    </a:lnTo>
                    <a:lnTo>
                      <a:pt x="251" y="100"/>
                    </a:lnTo>
                    <a:lnTo>
                      <a:pt x="243" y="97"/>
                    </a:lnTo>
                    <a:lnTo>
                      <a:pt x="242" y="88"/>
                    </a:lnTo>
                    <a:lnTo>
                      <a:pt x="245" y="78"/>
                    </a:lnTo>
                    <a:lnTo>
                      <a:pt x="250" y="68"/>
                    </a:lnTo>
                    <a:lnTo>
                      <a:pt x="240" y="64"/>
                    </a:lnTo>
                    <a:lnTo>
                      <a:pt x="232" y="69"/>
                    </a:lnTo>
                    <a:lnTo>
                      <a:pt x="224" y="64"/>
                    </a:lnTo>
                    <a:lnTo>
                      <a:pt x="215" y="58"/>
                    </a:lnTo>
                    <a:lnTo>
                      <a:pt x="205" y="63"/>
                    </a:lnTo>
                    <a:lnTo>
                      <a:pt x="194" y="61"/>
                    </a:lnTo>
                    <a:lnTo>
                      <a:pt x="184" y="57"/>
                    </a:lnTo>
                    <a:lnTo>
                      <a:pt x="178" y="64"/>
                    </a:lnTo>
                    <a:lnTo>
                      <a:pt x="183" y="77"/>
                    </a:lnTo>
                    <a:lnTo>
                      <a:pt x="184" y="89"/>
                    </a:lnTo>
                    <a:lnTo>
                      <a:pt x="188" y="104"/>
                    </a:lnTo>
                    <a:lnTo>
                      <a:pt x="192" y="117"/>
                    </a:lnTo>
                    <a:lnTo>
                      <a:pt x="187" y="129"/>
                    </a:lnTo>
                    <a:lnTo>
                      <a:pt x="185" y="142"/>
                    </a:lnTo>
                    <a:lnTo>
                      <a:pt x="178" y="150"/>
                    </a:lnTo>
                    <a:lnTo>
                      <a:pt x="170" y="163"/>
                    </a:lnTo>
                    <a:lnTo>
                      <a:pt x="168" y="176"/>
                    </a:lnTo>
                    <a:lnTo>
                      <a:pt x="166" y="188"/>
                    </a:lnTo>
                    <a:lnTo>
                      <a:pt x="159" y="195"/>
                    </a:lnTo>
                    <a:lnTo>
                      <a:pt x="149" y="206"/>
                    </a:lnTo>
                    <a:lnTo>
                      <a:pt x="146" y="222"/>
                    </a:lnTo>
                    <a:lnTo>
                      <a:pt x="142" y="234"/>
                    </a:lnTo>
                    <a:lnTo>
                      <a:pt x="132" y="242"/>
                    </a:lnTo>
                    <a:lnTo>
                      <a:pt x="120" y="248"/>
                    </a:lnTo>
                    <a:lnTo>
                      <a:pt x="112" y="257"/>
                    </a:lnTo>
                    <a:lnTo>
                      <a:pt x="106" y="270"/>
                    </a:lnTo>
                    <a:lnTo>
                      <a:pt x="102" y="281"/>
                    </a:lnTo>
                    <a:lnTo>
                      <a:pt x="91" y="286"/>
                    </a:lnTo>
                    <a:lnTo>
                      <a:pt x="81" y="294"/>
                    </a:lnTo>
                    <a:lnTo>
                      <a:pt x="72" y="305"/>
                    </a:lnTo>
                    <a:lnTo>
                      <a:pt x="67" y="319"/>
                    </a:lnTo>
                    <a:lnTo>
                      <a:pt x="61" y="338"/>
                    </a:lnTo>
                    <a:lnTo>
                      <a:pt x="54" y="360"/>
                    </a:lnTo>
                    <a:lnTo>
                      <a:pt x="49" y="380"/>
                    </a:lnTo>
                    <a:lnTo>
                      <a:pt x="45" y="402"/>
                    </a:lnTo>
                    <a:lnTo>
                      <a:pt x="38" y="416"/>
                    </a:lnTo>
                    <a:lnTo>
                      <a:pt x="28" y="429"/>
                    </a:lnTo>
                    <a:lnTo>
                      <a:pt x="21" y="443"/>
                    </a:lnTo>
                    <a:lnTo>
                      <a:pt x="17" y="457"/>
                    </a:lnTo>
                    <a:lnTo>
                      <a:pt x="21" y="476"/>
                    </a:lnTo>
                    <a:lnTo>
                      <a:pt x="16" y="495"/>
                    </a:lnTo>
                    <a:lnTo>
                      <a:pt x="9" y="509"/>
                    </a:lnTo>
                    <a:lnTo>
                      <a:pt x="3" y="529"/>
                    </a:lnTo>
                    <a:lnTo>
                      <a:pt x="0" y="552"/>
                    </a:lnTo>
                    <a:lnTo>
                      <a:pt x="5" y="575"/>
                    </a:lnTo>
                    <a:lnTo>
                      <a:pt x="6" y="591"/>
                    </a:lnTo>
                    <a:lnTo>
                      <a:pt x="11" y="597"/>
                    </a:lnTo>
                    <a:lnTo>
                      <a:pt x="16" y="586"/>
                    </a:lnTo>
                    <a:lnTo>
                      <a:pt x="26" y="581"/>
                    </a:lnTo>
                    <a:lnTo>
                      <a:pt x="34" y="583"/>
                    </a:lnTo>
                    <a:lnTo>
                      <a:pt x="39" y="594"/>
                    </a:lnTo>
                    <a:lnTo>
                      <a:pt x="43" y="602"/>
                    </a:lnTo>
                    <a:lnTo>
                      <a:pt x="55" y="597"/>
                    </a:lnTo>
                    <a:lnTo>
                      <a:pt x="70" y="595"/>
                    </a:lnTo>
                    <a:lnTo>
                      <a:pt x="81" y="600"/>
                    </a:lnTo>
                    <a:lnTo>
                      <a:pt x="92" y="603"/>
                    </a:lnTo>
                    <a:lnTo>
                      <a:pt x="105" y="602"/>
                    </a:lnTo>
                    <a:lnTo>
                      <a:pt x="116" y="594"/>
                    </a:lnTo>
                    <a:lnTo>
                      <a:pt x="126" y="588"/>
                    </a:lnTo>
                    <a:lnTo>
                      <a:pt x="138" y="586"/>
                    </a:lnTo>
                    <a:lnTo>
                      <a:pt x="150" y="592"/>
                    </a:lnTo>
                    <a:lnTo>
                      <a:pt x="160" y="599"/>
                    </a:lnTo>
                    <a:lnTo>
                      <a:pt x="171" y="595"/>
                    </a:lnTo>
                    <a:lnTo>
                      <a:pt x="177" y="584"/>
                    </a:lnTo>
                    <a:lnTo>
                      <a:pt x="188" y="581"/>
                    </a:lnTo>
                    <a:lnTo>
                      <a:pt x="198" y="577"/>
                    </a:lnTo>
                    <a:lnTo>
                      <a:pt x="192" y="564"/>
                    </a:lnTo>
                    <a:lnTo>
                      <a:pt x="177" y="562"/>
                    </a:lnTo>
                    <a:lnTo>
                      <a:pt x="165" y="558"/>
                    </a:lnTo>
                    <a:lnTo>
                      <a:pt x="164" y="547"/>
                    </a:lnTo>
                    <a:lnTo>
                      <a:pt x="171" y="540"/>
                    </a:lnTo>
                    <a:lnTo>
                      <a:pt x="181" y="535"/>
                    </a:lnTo>
                    <a:lnTo>
                      <a:pt x="195" y="531"/>
                    </a:lnTo>
                    <a:lnTo>
                      <a:pt x="210" y="531"/>
                    </a:lnTo>
                    <a:lnTo>
                      <a:pt x="223" y="533"/>
                    </a:lnTo>
                    <a:lnTo>
                      <a:pt x="232" y="541"/>
                    </a:lnTo>
                    <a:lnTo>
                      <a:pt x="229" y="555"/>
                    </a:lnTo>
                    <a:lnTo>
                      <a:pt x="232" y="566"/>
                    </a:lnTo>
                    <a:lnTo>
                      <a:pt x="239" y="574"/>
                    </a:lnTo>
                    <a:lnTo>
                      <a:pt x="246" y="566"/>
                    </a:lnTo>
                    <a:lnTo>
                      <a:pt x="259" y="563"/>
                    </a:lnTo>
                    <a:lnTo>
                      <a:pt x="272" y="567"/>
                    </a:lnTo>
                    <a:lnTo>
                      <a:pt x="285" y="572"/>
                    </a:lnTo>
                    <a:lnTo>
                      <a:pt x="293" y="580"/>
                    </a:lnTo>
                    <a:lnTo>
                      <a:pt x="301" y="590"/>
                    </a:lnTo>
                    <a:lnTo>
                      <a:pt x="311" y="591"/>
                    </a:lnTo>
                    <a:lnTo>
                      <a:pt x="325" y="584"/>
                    </a:lnTo>
                    <a:lnTo>
                      <a:pt x="339" y="589"/>
                    </a:lnTo>
                    <a:lnTo>
                      <a:pt x="353" y="597"/>
                    </a:lnTo>
                    <a:lnTo>
                      <a:pt x="364" y="605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7" name="Freeform 22"/>
              <p:cNvSpPr>
                <a:spLocks noChangeAspect="1"/>
              </p:cNvSpPr>
              <p:nvPr/>
            </p:nvSpPr>
            <p:spPr bwMode="auto">
              <a:xfrm>
                <a:off x="4984" y="465"/>
                <a:ext cx="183" cy="264"/>
              </a:xfrm>
              <a:custGeom>
                <a:avLst/>
                <a:gdLst>
                  <a:gd name="T0" fmla="*/ 0 w 415"/>
                  <a:gd name="T1" fmla="*/ 0 h 600"/>
                  <a:gd name="T2" fmla="*/ 0 w 415"/>
                  <a:gd name="T3" fmla="*/ 0 h 600"/>
                  <a:gd name="T4" fmla="*/ 0 w 415"/>
                  <a:gd name="T5" fmla="*/ 0 h 600"/>
                  <a:gd name="T6" fmla="*/ 0 w 415"/>
                  <a:gd name="T7" fmla="*/ 0 h 600"/>
                  <a:gd name="T8" fmla="*/ 0 w 415"/>
                  <a:gd name="T9" fmla="*/ 0 h 600"/>
                  <a:gd name="T10" fmla="*/ 0 w 415"/>
                  <a:gd name="T11" fmla="*/ 0 h 600"/>
                  <a:gd name="T12" fmla="*/ 0 w 415"/>
                  <a:gd name="T13" fmla="*/ 0 h 600"/>
                  <a:gd name="T14" fmla="*/ 0 w 415"/>
                  <a:gd name="T15" fmla="*/ 0 h 600"/>
                  <a:gd name="T16" fmla="*/ 0 w 415"/>
                  <a:gd name="T17" fmla="*/ 0 h 600"/>
                  <a:gd name="T18" fmla="*/ 0 w 415"/>
                  <a:gd name="T19" fmla="*/ 0 h 600"/>
                  <a:gd name="T20" fmla="*/ 0 w 415"/>
                  <a:gd name="T21" fmla="*/ 0 h 600"/>
                  <a:gd name="T22" fmla="*/ 0 w 415"/>
                  <a:gd name="T23" fmla="*/ 0 h 600"/>
                  <a:gd name="T24" fmla="*/ 0 w 415"/>
                  <a:gd name="T25" fmla="*/ 0 h 600"/>
                  <a:gd name="T26" fmla="*/ 0 w 415"/>
                  <a:gd name="T27" fmla="*/ 0 h 600"/>
                  <a:gd name="T28" fmla="*/ 0 w 415"/>
                  <a:gd name="T29" fmla="*/ 0 h 600"/>
                  <a:gd name="T30" fmla="*/ 0 w 415"/>
                  <a:gd name="T31" fmla="*/ 0 h 600"/>
                  <a:gd name="T32" fmla="*/ 0 w 415"/>
                  <a:gd name="T33" fmla="*/ 0 h 600"/>
                  <a:gd name="T34" fmla="*/ 0 w 415"/>
                  <a:gd name="T35" fmla="*/ 0 h 600"/>
                  <a:gd name="T36" fmla="*/ 0 w 415"/>
                  <a:gd name="T37" fmla="*/ 0 h 600"/>
                  <a:gd name="T38" fmla="*/ 0 w 415"/>
                  <a:gd name="T39" fmla="*/ 0 h 600"/>
                  <a:gd name="T40" fmla="*/ 0 w 415"/>
                  <a:gd name="T41" fmla="*/ 0 h 600"/>
                  <a:gd name="T42" fmla="*/ 0 w 415"/>
                  <a:gd name="T43" fmla="*/ 0 h 600"/>
                  <a:gd name="T44" fmla="*/ 0 w 415"/>
                  <a:gd name="T45" fmla="*/ 0 h 600"/>
                  <a:gd name="T46" fmla="*/ 0 w 415"/>
                  <a:gd name="T47" fmla="*/ 0 h 600"/>
                  <a:gd name="T48" fmla="*/ 0 w 415"/>
                  <a:gd name="T49" fmla="*/ 0 h 600"/>
                  <a:gd name="T50" fmla="*/ 0 w 415"/>
                  <a:gd name="T51" fmla="*/ 0 h 600"/>
                  <a:gd name="T52" fmla="*/ 0 w 415"/>
                  <a:gd name="T53" fmla="*/ 0 h 600"/>
                  <a:gd name="T54" fmla="*/ 0 w 415"/>
                  <a:gd name="T55" fmla="*/ 0 h 600"/>
                  <a:gd name="T56" fmla="*/ 0 w 415"/>
                  <a:gd name="T57" fmla="*/ 0 h 600"/>
                  <a:gd name="T58" fmla="*/ 0 w 415"/>
                  <a:gd name="T59" fmla="*/ 0 h 600"/>
                  <a:gd name="T60" fmla="*/ 0 w 415"/>
                  <a:gd name="T61" fmla="*/ 0 h 600"/>
                  <a:gd name="T62" fmla="*/ 0 w 415"/>
                  <a:gd name="T63" fmla="*/ 0 h 600"/>
                  <a:gd name="T64" fmla="*/ 0 w 415"/>
                  <a:gd name="T65" fmla="*/ 0 h 600"/>
                  <a:gd name="T66" fmla="*/ 0 w 415"/>
                  <a:gd name="T67" fmla="*/ 0 h 600"/>
                  <a:gd name="T68" fmla="*/ 0 w 415"/>
                  <a:gd name="T69" fmla="*/ 0 h 600"/>
                  <a:gd name="T70" fmla="*/ 0 w 415"/>
                  <a:gd name="T71" fmla="*/ 0 h 600"/>
                  <a:gd name="T72" fmla="*/ 0 w 415"/>
                  <a:gd name="T73" fmla="*/ 0 h 600"/>
                  <a:gd name="T74" fmla="*/ 0 w 415"/>
                  <a:gd name="T75" fmla="*/ 0 h 600"/>
                  <a:gd name="T76" fmla="*/ 0 w 415"/>
                  <a:gd name="T77" fmla="*/ 0 h 600"/>
                  <a:gd name="T78" fmla="*/ 0 w 415"/>
                  <a:gd name="T79" fmla="*/ 0 h 600"/>
                  <a:gd name="T80" fmla="*/ 0 w 415"/>
                  <a:gd name="T81" fmla="*/ 0 h 600"/>
                  <a:gd name="T82" fmla="*/ 0 w 415"/>
                  <a:gd name="T83" fmla="*/ 0 h 600"/>
                  <a:gd name="T84" fmla="*/ 0 w 415"/>
                  <a:gd name="T85" fmla="*/ 0 h 600"/>
                  <a:gd name="T86" fmla="*/ 0 w 415"/>
                  <a:gd name="T87" fmla="*/ 0 h 600"/>
                  <a:gd name="T88" fmla="*/ 0 w 415"/>
                  <a:gd name="T89" fmla="*/ 0 h 600"/>
                  <a:gd name="T90" fmla="*/ 0 w 415"/>
                  <a:gd name="T91" fmla="*/ 0 h 600"/>
                  <a:gd name="T92" fmla="*/ 0 w 415"/>
                  <a:gd name="T93" fmla="*/ 0 h 600"/>
                  <a:gd name="T94" fmla="*/ 0 w 415"/>
                  <a:gd name="T95" fmla="*/ 0 h 600"/>
                  <a:gd name="T96" fmla="*/ 0 w 415"/>
                  <a:gd name="T97" fmla="*/ 0 h 600"/>
                  <a:gd name="T98" fmla="*/ 0 w 415"/>
                  <a:gd name="T99" fmla="*/ 0 h 600"/>
                  <a:gd name="T100" fmla="*/ 0 w 415"/>
                  <a:gd name="T101" fmla="*/ 0 h 600"/>
                  <a:gd name="T102" fmla="*/ 0 w 415"/>
                  <a:gd name="T103" fmla="*/ 0 h 600"/>
                  <a:gd name="T104" fmla="*/ 0 w 415"/>
                  <a:gd name="T105" fmla="*/ 0 h 600"/>
                  <a:gd name="T106" fmla="*/ 0 w 415"/>
                  <a:gd name="T107" fmla="*/ 0 h 600"/>
                  <a:gd name="T108" fmla="*/ 0 w 415"/>
                  <a:gd name="T109" fmla="*/ 0 h 600"/>
                  <a:gd name="T110" fmla="*/ 0 w 415"/>
                  <a:gd name="T111" fmla="*/ 0 h 600"/>
                  <a:gd name="T112" fmla="*/ 0 w 415"/>
                  <a:gd name="T113" fmla="*/ 0 h 600"/>
                  <a:gd name="T114" fmla="*/ 0 w 415"/>
                  <a:gd name="T115" fmla="*/ 0 h 6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5"/>
                  <a:gd name="T175" fmla="*/ 0 h 600"/>
                  <a:gd name="T176" fmla="*/ 415 w 415"/>
                  <a:gd name="T177" fmla="*/ 600 h 6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5" h="600">
                    <a:moveTo>
                      <a:pt x="391" y="303"/>
                    </a:moveTo>
                    <a:lnTo>
                      <a:pt x="389" y="289"/>
                    </a:lnTo>
                    <a:lnTo>
                      <a:pt x="395" y="278"/>
                    </a:lnTo>
                    <a:lnTo>
                      <a:pt x="390" y="267"/>
                    </a:lnTo>
                    <a:lnTo>
                      <a:pt x="382" y="262"/>
                    </a:lnTo>
                    <a:lnTo>
                      <a:pt x="371" y="267"/>
                    </a:lnTo>
                    <a:lnTo>
                      <a:pt x="364" y="258"/>
                    </a:lnTo>
                    <a:lnTo>
                      <a:pt x="361" y="245"/>
                    </a:lnTo>
                    <a:lnTo>
                      <a:pt x="365" y="232"/>
                    </a:lnTo>
                    <a:lnTo>
                      <a:pt x="371" y="222"/>
                    </a:lnTo>
                    <a:lnTo>
                      <a:pt x="381" y="212"/>
                    </a:lnTo>
                    <a:lnTo>
                      <a:pt x="376" y="203"/>
                    </a:lnTo>
                    <a:lnTo>
                      <a:pt x="378" y="190"/>
                    </a:lnTo>
                    <a:lnTo>
                      <a:pt x="386" y="182"/>
                    </a:lnTo>
                    <a:lnTo>
                      <a:pt x="397" y="179"/>
                    </a:lnTo>
                    <a:lnTo>
                      <a:pt x="394" y="170"/>
                    </a:lnTo>
                    <a:lnTo>
                      <a:pt x="392" y="151"/>
                    </a:lnTo>
                    <a:lnTo>
                      <a:pt x="398" y="143"/>
                    </a:lnTo>
                    <a:lnTo>
                      <a:pt x="408" y="137"/>
                    </a:lnTo>
                    <a:lnTo>
                      <a:pt x="415" y="127"/>
                    </a:lnTo>
                    <a:lnTo>
                      <a:pt x="409" y="115"/>
                    </a:lnTo>
                    <a:lnTo>
                      <a:pt x="398" y="115"/>
                    </a:lnTo>
                    <a:lnTo>
                      <a:pt x="393" y="103"/>
                    </a:lnTo>
                    <a:lnTo>
                      <a:pt x="387" y="95"/>
                    </a:lnTo>
                    <a:lnTo>
                      <a:pt x="377" y="89"/>
                    </a:lnTo>
                    <a:lnTo>
                      <a:pt x="371" y="74"/>
                    </a:lnTo>
                    <a:lnTo>
                      <a:pt x="367" y="64"/>
                    </a:lnTo>
                    <a:lnTo>
                      <a:pt x="360" y="62"/>
                    </a:lnTo>
                    <a:lnTo>
                      <a:pt x="353" y="62"/>
                    </a:lnTo>
                    <a:lnTo>
                      <a:pt x="342" y="70"/>
                    </a:lnTo>
                    <a:lnTo>
                      <a:pt x="338" y="76"/>
                    </a:lnTo>
                    <a:lnTo>
                      <a:pt x="335" y="80"/>
                    </a:lnTo>
                    <a:lnTo>
                      <a:pt x="332" y="86"/>
                    </a:lnTo>
                    <a:lnTo>
                      <a:pt x="321" y="90"/>
                    </a:lnTo>
                    <a:lnTo>
                      <a:pt x="310" y="86"/>
                    </a:lnTo>
                    <a:lnTo>
                      <a:pt x="300" y="84"/>
                    </a:lnTo>
                    <a:lnTo>
                      <a:pt x="298" y="75"/>
                    </a:lnTo>
                    <a:lnTo>
                      <a:pt x="305" y="67"/>
                    </a:lnTo>
                    <a:lnTo>
                      <a:pt x="310" y="55"/>
                    </a:lnTo>
                    <a:lnTo>
                      <a:pt x="312" y="39"/>
                    </a:lnTo>
                    <a:lnTo>
                      <a:pt x="311" y="25"/>
                    </a:lnTo>
                    <a:lnTo>
                      <a:pt x="316" y="14"/>
                    </a:lnTo>
                    <a:lnTo>
                      <a:pt x="311" y="7"/>
                    </a:lnTo>
                    <a:lnTo>
                      <a:pt x="301" y="1"/>
                    </a:lnTo>
                    <a:lnTo>
                      <a:pt x="289" y="0"/>
                    </a:lnTo>
                    <a:lnTo>
                      <a:pt x="276" y="1"/>
                    </a:lnTo>
                    <a:lnTo>
                      <a:pt x="264" y="9"/>
                    </a:lnTo>
                    <a:lnTo>
                      <a:pt x="255" y="19"/>
                    </a:lnTo>
                    <a:lnTo>
                      <a:pt x="250" y="34"/>
                    </a:lnTo>
                    <a:lnTo>
                      <a:pt x="244" y="50"/>
                    </a:lnTo>
                    <a:lnTo>
                      <a:pt x="239" y="59"/>
                    </a:lnTo>
                    <a:lnTo>
                      <a:pt x="232" y="66"/>
                    </a:lnTo>
                    <a:lnTo>
                      <a:pt x="226" y="60"/>
                    </a:lnTo>
                    <a:lnTo>
                      <a:pt x="220" y="52"/>
                    </a:lnTo>
                    <a:lnTo>
                      <a:pt x="213" y="51"/>
                    </a:lnTo>
                    <a:lnTo>
                      <a:pt x="203" y="54"/>
                    </a:lnTo>
                    <a:lnTo>
                      <a:pt x="197" y="63"/>
                    </a:lnTo>
                    <a:lnTo>
                      <a:pt x="192" y="75"/>
                    </a:lnTo>
                    <a:lnTo>
                      <a:pt x="187" y="85"/>
                    </a:lnTo>
                    <a:lnTo>
                      <a:pt x="178" y="90"/>
                    </a:lnTo>
                    <a:lnTo>
                      <a:pt x="168" y="86"/>
                    </a:lnTo>
                    <a:lnTo>
                      <a:pt x="157" y="83"/>
                    </a:lnTo>
                    <a:lnTo>
                      <a:pt x="148" y="90"/>
                    </a:lnTo>
                    <a:lnTo>
                      <a:pt x="146" y="101"/>
                    </a:lnTo>
                    <a:lnTo>
                      <a:pt x="152" y="110"/>
                    </a:lnTo>
                    <a:lnTo>
                      <a:pt x="160" y="113"/>
                    </a:lnTo>
                    <a:lnTo>
                      <a:pt x="164" y="125"/>
                    </a:lnTo>
                    <a:lnTo>
                      <a:pt x="160" y="137"/>
                    </a:lnTo>
                    <a:lnTo>
                      <a:pt x="154" y="146"/>
                    </a:lnTo>
                    <a:lnTo>
                      <a:pt x="145" y="149"/>
                    </a:lnTo>
                    <a:lnTo>
                      <a:pt x="134" y="148"/>
                    </a:lnTo>
                    <a:lnTo>
                      <a:pt x="128" y="154"/>
                    </a:lnTo>
                    <a:lnTo>
                      <a:pt x="129" y="169"/>
                    </a:lnTo>
                    <a:lnTo>
                      <a:pt x="123" y="178"/>
                    </a:lnTo>
                    <a:lnTo>
                      <a:pt x="120" y="194"/>
                    </a:lnTo>
                    <a:lnTo>
                      <a:pt x="114" y="202"/>
                    </a:lnTo>
                    <a:lnTo>
                      <a:pt x="103" y="207"/>
                    </a:lnTo>
                    <a:lnTo>
                      <a:pt x="89" y="208"/>
                    </a:lnTo>
                    <a:lnTo>
                      <a:pt x="77" y="214"/>
                    </a:lnTo>
                    <a:lnTo>
                      <a:pt x="69" y="224"/>
                    </a:lnTo>
                    <a:lnTo>
                      <a:pt x="65" y="236"/>
                    </a:lnTo>
                    <a:lnTo>
                      <a:pt x="60" y="247"/>
                    </a:lnTo>
                    <a:lnTo>
                      <a:pt x="52" y="252"/>
                    </a:lnTo>
                    <a:lnTo>
                      <a:pt x="60" y="269"/>
                    </a:lnTo>
                    <a:lnTo>
                      <a:pt x="56" y="282"/>
                    </a:lnTo>
                    <a:lnTo>
                      <a:pt x="47" y="288"/>
                    </a:lnTo>
                    <a:lnTo>
                      <a:pt x="38" y="298"/>
                    </a:lnTo>
                    <a:lnTo>
                      <a:pt x="37" y="309"/>
                    </a:lnTo>
                    <a:lnTo>
                      <a:pt x="42" y="323"/>
                    </a:lnTo>
                    <a:lnTo>
                      <a:pt x="48" y="335"/>
                    </a:lnTo>
                    <a:lnTo>
                      <a:pt x="55" y="349"/>
                    </a:lnTo>
                    <a:lnTo>
                      <a:pt x="54" y="360"/>
                    </a:lnTo>
                    <a:lnTo>
                      <a:pt x="48" y="373"/>
                    </a:lnTo>
                    <a:lnTo>
                      <a:pt x="38" y="383"/>
                    </a:lnTo>
                    <a:lnTo>
                      <a:pt x="25" y="390"/>
                    </a:lnTo>
                    <a:lnTo>
                      <a:pt x="14" y="403"/>
                    </a:lnTo>
                    <a:lnTo>
                      <a:pt x="6" y="411"/>
                    </a:lnTo>
                    <a:lnTo>
                      <a:pt x="0" y="423"/>
                    </a:lnTo>
                    <a:lnTo>
                      <a:pt x="3" y="439"/>
                    </a:lnTo>
                    <a:lnTo>
                      <a:pt x="8" y="447"/>
                    </a:lnTo>
                    <a:lnTo>
                      <a:pt x="19" y="445"/>
                    </a:lnTo>
                    <a:lnTo>
                      <a:pt x="32" y="439"/>
                    </a:lnTo>
                    <a:lnTo>
                      <a:pt x="45" y="436"/>
                    </a:lnTo>
                    <a:lnTo>
                      <a:pt x="56" y="428"/>
                    </a:lnTo>
                    <a:lnTo>
                      <a:pt x="70" y="425"/>
                    </a:lnTo>
                    <a:lnTo>
                      <a:pt x="79" y="430"/>
                    </a:lnTo>
                    <a:lnTo>
                      <a:pt x="88" y="439"/>
                    </a:lnTo>
                    <a:lnTo>
                      <a:pt x="98" y="453"/>
                    </a:lnTo>
                    <a:lnTo>
                      <a:pt x="101" y="463"/>
                    </a:lnTo>
                    <a:lnTo>
                      <a:pt x="100" y="476"/>
                    </a:lnTo>
                    <a:lnTo>
                      <a:pt x="104" y="492"/>
                    </a:lnTo>
                    <a:lnTo>
                      <a:pt x="110" y="499"/>
                    </a:lnTo>
                    <a:lnTo>
                      <a:pt x="112" y="510"/>
                    </a:lnTo>
                    <a:lnTo>
                      <a:pt x="104" y="519"/>
                    </a:lnTo>
                    <a:lnTo>
                      <a:pt x="100" y="530"/>
                    </a:lnTo>
                    <a:lnTo>
                      <a:pt x="107" y="540"/>
                    </a:lnTo>
                    <a:lnTo>
                      <a:pt x="104" y="548"/>
                    </a:lnTo>
                    <a:lnTo>
                      <a:pt x="106" y="556"/>
                    </a:lnTo>
                    <a:lnTo>
                      <a:pt x="117" y="560"/>
                    </a:lnTo>
                    <a:lnTo>
                      <a:pt x="130" y="563"/>
                    </a:lnTo>
                    <a:lnTo>
                      <a:pt x="139" y="558"/>
                    </a:lnTo>
                    <a:lnTo>
                      <a:pt x="146" y="563"/>
                    </a:lnTo>
                    <a:lnTo>
                      <a:pt x="156" y="570"/>
                    </a:lnTo>
                    <a:lnTo>
                      <a:pt x="164" y="564"/>
                    </a:lnTo>
                    <a:lnTo>
                      <a:pt x="174" y="568"/>
                    </a:lnTo>
                    <a:lnTo>
                      <a:pt x="169" y="578"/>
                    </a:lnTo>
                    <a:lnTo>
                      <a:pt x="166" y="588"/>
                    </a:lnTo>
                    <a:lnTo>
                      <a:pt x="167" y="598"/>
                    </a:lnTo>
                    <a:lnTo>
                      <a:pt x="176" y="600"/>
                    </a:lnTo>
                    <a:lnTo>
                      <a:pt x="182" y="594"/>
                    </a:lnTo>
                    <a:lnTo>
                      <a:pt x="190" y="585"/>
                    </a:lnTo>
                    <a:lnTo>
                      <a:pt x="197" y="579"/>
                    </a:lnTo>
                    <a:lnTo>
                      <a:pt x="208" y="583"/>
                    </a:lnTo>
                    <a:lnTo>
                      <a:pt x="217" y="584"/>
                    </a:lnTo>
                    <a:lnTo>
                      <a:pt x="219" y="576"/>
                    </a:lnTo>
                    <a:lnTo>
                      <a:pt x="216" y="565"/>
                    </a:lnTo>
                    <a:lnTo>
                      <a:pt x="225" y="564"/>
                    </a:lnTo>
                    <a:lnTo>
                      <a:pt x="212" y="559"/>
                    </a:lnTo>
                    <a:lnTo>
                      <a:pt x="201" y="548"/>
                    </a:lnTo>
                    <a:lnTo>
                      <a:pt x="200" y="533"/>
                    </a:lnTo>
                    <a:lnTo>
                      <a:pt x="205" y="521"/>
                    </a:lnTo>
                    <a:lnTo>
                      <a:pt x="202" y="507"/>
                    </a:lnTo>
                    <a:lnTo>
                      <a:pt x="197" y="495"/>
                    </a:lnTo>
                    <a:lnTo>
                      <a:pt x="192" y="479"/>
                    </a:lnTo>
                    <a:lnTo>
                      <a:pt x="195" y="468"/>
                    </a:lnTo>
                    <a:lnTo>
                      <a:pt x="202" y="459"/>
                    </a:lnTo>
                    <a:lnTo>
                      <a:pt x="208" y="446"/>
                    </a:lnTo>
                    <a:lnTo>
                      <a:pt x="206" y="435"/>
                    </a:lnTo>
                    <a:lnTo>
                      <a:pt x="205" y="422"/>
                    </a:lnTo>
                    <a:lnTo>
                      <a:pt x="213" y="416"/>
                    </a:lnTo>
                    <a:lnTo>
                      <a:pt x="223" y="414"/>
                    </a:lnTo>
                    <a:lnTo>
                      <a:pt x="233" y="421"/>
                    </a:lnTo>
                    <a:lnTo>
                      <a:pt x="240" y="412"/>
                    </a:lnTo>
                    <a:lnTo>
                      <a:pt x="251" y="408"/>
                    </a:lnTo>
                    <a:lnTo>
                      <a:pt x="263" y="411"/>
                    </a:lnTo>
                    <a:lnTo>
                      <a:pt x="275" y="414"/>
                    </a:lnTo>
                    <a:lnTo>
                      <a:pt x="286" y="411"/>
                    </a:lnTo>
                    <a:lnTo>
                      <a:pt x="291" y="401"/>
                    </a:lnTo>
                    <a:lnTo>
                      <a:pt x="292" y="390"/>
                    </a:lnTo>
                    <a:lnTo>
                      <a:pt x="299" y="383"/>
                    </a:lnTo>
                    <a:lnTo>
                      <a:pt x="308" y="384"/>
                    </a:lnTo>
                    <a:lnTo>
                      <a:pt x="317" y="383"/>
                    </a:lnTo>
                    <a:lnTo>
                      <a:pt x="319" y="374"/>
                    </a:lnTo>
                    <a:lnTo>
                      <a:pt x="325" y="366"/>
                    </a:lnTo>
                    <a:lnTo>
                      <a:pt x="334" y="363"/>
                    </a:lnTo>
                    <a:lnTo>
                      <a:pt x="338" y="353"/>
                    </a:lnTo>
                    <a:lnTo>
                      <a:pt x="334" y="346"/>
                    </a:lnTo>
                    <a:lnTo>
                      <a:pt x="335" y="337"/>
                    </a:lnTo>
                    <a:lnTo>
                      <a:pt x="345" y="336"/>
                    </a:lnTo>
                    <a:lnTo>
                      <a:pt x="355" y="344"/>
                    </a:lnTo>
                    <a:lnTo>
                      <a:pt x="366" y="347"/>
                    </a:lnTo>
                    <a:lnTo>
                      <a:pt x="372" y="337"/>
                    </a:lnTo>
                    <a:lnTo>
                      <a:pt x="375" y="328"/>
                    </a:lnTo>
                    <a:lnTo>
                      <a:pt x="383" y="323"/>
                    </a:lnTo>
                    <a:lnTo>
                      <a:pt x="390" y="313"/>
                    </a:lnTo>
                    <a:lnTo>
                      <a:pt x="391" y="30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8" name="Freeform 23"/>
              <p:cNvSpPr>
                <a:spLocks noChangeAspect="1"/>
              </p:cNvSpPr>
              <p:nvPr/>
            </p:nvSpPr>
            <p:spPr bwMode="auto">
              <a:xfrm>
                <a:off x="4855" y="548"/>
                <a:ext cx="180" cy="237"/>
              </a:xfrm>
              <a:custGeom>
                <a:avLst/>
                <a:gdLst>
                  <a:gd name="T0" fmla="*/ 0 w 410"/>
                  <a:gd name="T1" fmla="*/ 0 h 537"/>
                  <a:gd name="T2" fmla="*/ 0 w 410"/>
                  <a:gd name="T3" fmla="*/ 0 h 537"/>
                  <a:gd name="T4" fmla="*/ 0 w 410"/>
                  <a:gd name="T5" fmla="*/ 0 h 537"/>
                  <a:gd name="T6" fmla="*/ 0 w 410"/>
                  <a:gd name="T7" fmla="*/ 0 h 537"/>
                  <a:gd name="T8" fmla="*/ 0 w 410"/>
                  <a:gd name="T9" fmla="*/ 0 h 537"/>
                  <a:gd name="T10" fmla="*/ 0 w 410"/>
                  <a:gd name="T11" fmla="*/ 0 h 537"/>
                  <a:gd name="T12" fmla="*/ 0 w 410"/>
                  <a:gd name="T13" fmla="*/ 0 h 537"/>
                  <a:gd name="T14" fmla="*/ 0 w 410"/>
                  <a:gd name="T15" fmla="*/ 0 h 537"/>
                  <a:gd name="T16" fmla="*/ 0 w 410"/>
                  <a:gd name="T17" fmla="*/ 0 h 537"/>
                  <a:gd name="T18" fmla="*/ 0 w 410"/>
                  <a:gd name="T19" fmla="*/ 0 h 537"/>
                  <a:gd name="T20" fmla="*/ 0 w 410"/>
                  <a:gd name="T21" fmla="*/ 0 h 537"/>
                  <a:gd name="T22" fmla="*/ 0 w 410"/>
                  <a:gd name="T23" fmla="*/ 0 h 537"/>
                  <a:gd name="T24" fmla="*/ 0 w 410"/>
                  <a:gd name="T25" fmla="*/ 0 h 537"/>
                  <a:gd name="T26" fmla="*/ 0 w 410"/>
                  <a:gd name="T27" fmla="*/ 0 h 537"/>
                  <a:gd name="T28" fmla="*/ 0 w 410"/>
                  <a:gd name="T29" fmla="*/ 0 h 537"/>
                  <a:gd name="T30" fmla="*/ 0 w 410"/>
                  <a:gd name="T31" fmla="*/ 0 h 537"/>
                  <a:gd name="T32" fmla="*/ 0 w 410"/>
                  <a:gd name="T33" fmla="*/ 0 h 537"/>
                  <a:gd name="T34" fmla="*/ 0 w 410"/>
                  <a:gd name="T35" fmla="*/ 0 h 537"/>
                  <a:gd name="T36" fmla="*/ 0 w 410"/>
                  <a:gd name="T37" fmla="*/ 0 h 537"/>
                  <a:gd name="T38" fmla="*/ 0 w 410"/>
                  <a:gd name="T39" fmla="*/ 0 h 537"/>
                  <a:gd name="T40" fmla="*/ 0 w 410"/>
                  <a:gd name="T41" fmla="*/ 0 h 537"/>
                  <a:gd name="T42" fmla="*/ 0 w 410"/>
                  <a:gd name="T43" fmla="*/ 0 h 537"/>
                  <a:gd name="T44" fmla="*/ 0 w 410"/>
                  <a:gd name="T45" fmla="*/ 0 h 537"/>
                  <a:gd name="T46" fmla="*/ 0 w 410"/>
                  <a:gd name="T47" fmla="*/ 0 h 537"/>
                  <a:gd name="T48" fmla="*/ 0 w 410"/>
                  <a:gd name="T49" fmla="*/ 0 h 537"/>
                  <a:gd name="T50" fmla="*/ 0 w 410"/>
                  <a:gd name="T51" fmla="*/ 0 h 537"/>
                  <a:gd name="T52" fmla="*/ 0 w 410"/>
                  <a:gd name="T53" fmla="*/ 0 h 537"/>
                  <a:gd name="T54" fmla="*/ 0 w 410"/>
                  <a:gd name="T55" fmla="*/ 0 h 537"/>
                  <a:gd name="T56" fmla="*/ 0 w 410"/>
                  <a:gd name="T57" fmla="*/ 0 h 537"/>
                  <a:gd name="T58" fmla="*/ 0 w 410"/>
                  <a:gd name="T59" fmla="*/ 0 h 537"/>
                  <a:gd name="T60" fmla="*/ 0 w 410"/>
                  <a:gd name="T61" fmla="*/ 0 h 537"/>
                  <a:gd name="T62" fmla="*/ 0 w 410"/>
                  <a:gd name="T63" fmla="*/ 0 h 537"/>
                  <a:gd name="T64" fmla="*/ 0 w 410"/>
                  <a:gd name="T65" fmla="*/ 0 h 537"/>
                  <a:gd name="T66" fmla="*/ 0 w 410"/>
                  <a:gd name="T67" fmla="*/ 0 h 537"/>
                  <a:gd name="T68" fmla="*/ 0 w 410"/>
                  <a:gd name="T69" fmla="*/ 0 h 537"/>
                  <a:gd name="T70" fmla="*/ 0 w 410"/>
                  <a:gd name="T71" fmla="*/ 0 h 537"/>
                  <a:gd name="T72" fmla="*/ 0 w 410"/>
                  <a:gd name="T73" fmla="*/ 0 h 537"/>
                  <a:gd name="T74" fmla="*/ 0 w 410"/>
                  <a:gd name="T75" fmla="*/ 0 h 537"/>
                  <a:gd name="T76" fmla="*/ 0 w 410"/>
                  <a:gd name="T77" fmla="*/ 0 h 537"/>
                  <a:gd name="T78" fmla="*/ 0 w 410"/>
                  <a:gd name="T79" fmla="*/ 0 h 537"/>
                  <a:gd name="T80" fmla="*/ 0 w 410"/>
                  <a:gd name="T81" fmla="*/ 0 h 537"/>
                  <a:gd name="T82" fmla="*/ 0 w 410"/>
                  <a:gd name="T83" fmla="*/ 0 h 537"/>
                  <a:gd name="T84" fmla="*/ 0 w 410"/>
                  <a:gd name="T85" fmla="*/ 0 h 537"/>
                  <a:gd name="T86" fmla="*/ 0 w 410"/>
                  <a:gd name="T87" fmla="*/ 0 h 537"/>
                  <a:gd name="T88" fmla="*/ 0 w 410"/>
                  <a:gd name="T89" fmla="*/ 0 h 537"/>
                  <a:gd name="T90" fmla="*/ 0 w 410"/>
                  <a:gd name="T91" fmla="*/ 0 h 537"/>
                  <a:gd name="T92" fmla="*/ 0 w 410"/>
                  <a:gd name="T93" fmla="*/ 0 h 537"/>
                  <a:gd name="T94" fmla="*/ 0 w 410"/>
                  <a:gd name="T95" fmla="*/ 0 h 5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0"/>
                  <a:gd name="T145" fmla="*/ 0 h 537"/>
                  <a:gd name="T146" fmla="*/ 410 w 410"/>
                  <a:gd name="T147" fmla="*/ 537 h 5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0" h="537">
                    <a:moveTo>
                      <a:pt x="347" y="62"/>
                    </a:moveTo>
                    <a:lnTo>
                      <a:pt x="354" y="79"/>
                    </a:lnTo>
                    <a:lnTo>
                      <a:pt x="350" y="92"/>
                    </a:lnTo>
                    <a:lnTo>
                      <a:pt x="341" y="98"/>
                    </a:lnTo>
                    <a:lnTo>
                      <a:pt x="332" y="108"/>
                    </a:lnTo>
                    <a:lnTo>
                      <a:pt x="331" y="119"/>
                    </a:lnTo>
                    <a:lnTo>
                      <a:pt x="336" y="133"/>
                    </a:lnTo>
                    <a:lnTo>
                      <a:pt x="342" y="145"/>
                    </a:lnTo>
                    <a:lnTo>
                      <a:pt x="349" y="159"/>
                    </a:lnTo>
                    <a:lnTo>
                      <a:pt x="348" y="170"/>
                    </a:lnTo>
                    <a:lnTo>
                      <a:pt x="342" y="183"/>
                    </a:lnTo>
                    <a:lnTo>
                      <a:pt x="332" y="193"/>
                    </a:lnTo>
                    <a:lnTo>
                      <a:pt x="319" y="200"/>
                    </a:lnTo>
                    <a:lnTo>
                      <a:pt x="308" y="213"/>
                    </a:lnTo>
                    <a:lnTo>
                      <a:pt x="300" y="221"/>
                    </a:lnTo>
                    <a:lnTo>
                      <a:pt x="294" y="233"/>
                    </a:lnTo>
                    <a:lnTo>
                      <a:pt x="297" y="249"/>
                    </a:lnTo>
                    <a:lnTo>
                      <a:pt x="302" y="257"/>
                    </a:lnTo>
                    <a:lnTo>
                      <a:pt x="313" y="255"/>
                    </a:lnTo>
                    <a:lnTo>
                      <a:pt x="326" y="249"/>
                    </a:lnTo>
                    <a:lnTo>
                      <a:pt x="339" y="246"/>
                    </a:lnTo>
                    <a:lnTo>
                      <a:pt x="350" y="238"/>
                    </a:lnTo>
                    <a:lnTo>
                      <a:pt x="364" y="235"/>
                    </a:lnTo>
                    <a:lnTo>
                      <a:pt x="373" y="240"/>
                    </a:lnTo>
                    <a:lnTo>
                      <a:pt x="382" y="249"/>
                    </a:lnTo>
                    <a:lnTo>
                      <a:pt x="392" y="263"/>
                    </a:lnTo>
                    <a:lnTo>
                      <a:pt x="395" y="273"/>
                    </a:lnTo>
                    <a:lnTo>
                      <a:pt x="394" y="286"/>
                    </a:lnTo>
                    <a:lnTo>
                      <a:pt x="398" y="302"/>
                    </a:lnTo>
                    <a:lnTo>
                      <a:pt x="404" y="309"/>
                    </a:lnTo>
                    <a:lnTo>
                      <a:pt x="406" y="320"/>
                    </a:lnTo>
                    <a:lnTo>
                      <a:pt x="398" y="329"/>
                    </a:lnTo>
                    <a:lnTo>
                      <a:pt x="394" y="340"/>
                    </a:lnTo>
                    <a:lnTo>
                      <a:pt x="401" y="350"/>
                    </a:lnTo>
                    <a:lnTo>
                      <a:pt x="398" y="358"/>
                    </a:lnTo>
                    <a:lnTo>
                      <a:pt x="401" y="368"/>
                    </a:lnTo>
                    <a:lnTo>
                      <a:pt x="399" y="376"/>
                    </a:lnTo>
                    <a:lnTo>
                      <a:pt x="401" y="385"/>
                    </a:lnTo>
                    <a:lnTo>
                      <a:pt x="403" y="398"/>
                    </a:lnTo>
                    <a:lnTo>
                      <a:pt x="406" y="413"/>
                    </a:lnTo>
                    <a:lnTo>
                      <a:pt x="410" y="426"/>
                    </a:lnTo>
                    <a:lnTo>
                      <a:pt x="406" y="437"/>
                    </a:lnTo>
                    <a:lnTo>
                      <a:pt x="406" y="449"/>
                    </a:lnTo>
                    <a:lnTo>
                      <a:pt x="397" y="460"/>
                    </a:lnTo>
                    <a:lnTo>
                      <a:pt x="390" y="474"/>
                    </a:lnTo>
                    <a:lnTo>
                      <a:pt x="387" y="485"/>
                    </a:lnTo>
                    <a:lnTo>
                      <a:pt x="384" y="498"/>
                    </a:lnTo>
                    <a:lnTo>
                      <a:pt x="376" y="506"/>
                    </a:lnTo>
                    <a:lnTo>
                      <a:pt x="367" y="516"/>
                    </a:lnTo>
                    <a:lnTo>
                      <a:pt x="365" y="527"/>
                    </a:lnTo>
                    <a:lnTo>
                      <a:pt x="363" y="537"/>
                    </a:lnTo>
                    <a:lnTo>
                      <a:pt x="352" y="531"/>
                    </a:lnTo>
                    <a:lnTo>
                      <a:pt x="339" y="524"/>
                    </a:lnTo>
                    <a:lnTo>
                      <a:pt x="327" y="513"/>
                    </a:lnTo>
                    <a:lnTo>
                      <a:pt x="316" y="507"/>
                    </a:lnTo>
                    <a:lnTo>
                      <a:pt x="308" y="512"/>
                    </a:lnTo>
                    <a:lnTo>
                      <a:pt x="299" y="514"/>
                    </a:lnTo>
                    <a:lnTo>
                      <a:pt x="287" y="510"/>
                    </a:lnTo>
                    <a:lnTo>
                      <a:pt x="275" y="512"/>
                    </a:lnTo>
                    <a:lnTo>
                      <a:pt x="258" y="510"/>
                    </a:lnTo>
                    <a:lnTo>
                      <a:pt x="242" y="505"/>
                    </a:lnTo>
                    <a:lnTo>
                      <a:pt x="231" y="501"/>
                    </a:lnTo>
                    <a:lnTo>
                      <a:pt x="225" y="492"/>
                    </a:lnTo>
                    <a:lnTo>
                      <a:pt x="216" y="482"/>
                    </a:lnTo>
                    <a:lnTo>
                      <a:pt x="206" y="480"/>
                    </a:lnTo>
                    <a:lnTo>
                      <a:pt x="200" y="469"/>
                    </a:lnTo>
                    <a:lnTo>
                      <a:pt x="197" y="454"/>
                    </a:lnTo>
                    <a:lnTo>
                      <a:pt x="196" y="442"/>
                    </a:lnTo>
                    <a:lnTo>
                      <a:pt x="202" y="432"/>
                    </a:lnTo>
                    <a:lnTo>
                      <a:pt x="202" y="419"/>
                    </a:lnTo>
                    <a:lnTo>
                      <a:pt x="197" y="410"/>
                    </a:lnTo>
                    <a:lnTo>
                      <a:pt x="194" y="397"/>
                    </a:lnTo>
                    <a:lnTo>
                      <a:pt x="199" y="385"/>
                    </a:lnTo>
                    <a:lnTo>
                      <a:pt x="198" y="373"/>
                    </a:lnTo>
                    <a:lnTo>
                      <a:pt x="191" y="364"/>
                    </a:lnTo>
                    <a:lnTo>
                      <a:pt x="180" y="359"/>
                    </a:lnTo>
                    <a:lnTo>
                      <a:pt x="167" y="355"/>
                    </a:lnTo>
                    <a:lnTo>
                      <a:pt x="159" y="347"/>
                    </a:lnTo>
                    <a:lnTo>
                      <a:pt x="147" y="341"/>
                    </a:lnTo>
                    <a:lnTo>
                      <a:pt x="131" y="345"/>
                    </a:lnTo>
                    <a:lnTo>
                      <a:pt x="119" y="348"/>
                    </a:lnTo>
                    <a:lnTo>
                      <a:pt x="110" y="358"/>
                    </a:lnTo>
                    <a:lnTo>
                      <a:pt x="103" y="367"/>
                    </a:lnTo>
                    <a:lnTo>
                      <a:pt x="91" y="372"/>
                    </a:lnTo>
                    <a:lnTo>
                      <a:pt x="80" y="369"/>
                    </a:lnTo>
                    <a:lnTo>
                      <a:pt x="70" y="363"/>
                    </a:lnTo>
                    <a:lnTo>
                      <a:pt x="59" y="357"/>
                    </a:lnTo>
                    <a:lnTo>
                      <a:pt x="47" y="358"/>
                    </a:lnTo>
                    <a:lnTo>
                      <a:pt x="36" y="361"/>
                    </a:lnTo>
                    <a:lnTo>
                      <a:pt x="41" y="348"/>
                    </a:lnTo>
                    <a:lnTo>
                      <a:pt x="48" y="336"/>
                    </a:lnTo>
                    <a:lnTo>
                      <a:pt x="53" y="326"/>
                    </a:lnTo>
                    <a:lnTo>
                      <a:pt x="61" y="317"/>
                    </a:lnTo>
                    <a:lnTo>
                      <a:pt x="64" y="301"/>
                    </a:lnTo>
                    <a:lnTo>
                      <a:pt x="58" y="291"/>
                    </a:lnTo>
                    <a:lnTo>
                      <a:pt x="48" y="286"/>
                    </a:lnTo>
                    <a:lnTo>
                      <a:pt x="39" y="276"/>
                    </a:lnTo>
                    <a:lnTo>
                      <a:pt x="28" y="265"/>
                    </a:lnTo>
                    <a:lnTo>
                      <a:pt x="17" y="258"/>
                    </a:lnTo>
                    <a:lnTo>
                      <a:pt x="9" y="248"/>
                    </a:lnTo>
                    <a:lnTo>
                      <a:pt x="5" y="235"/>
                    </a:lnTo>
                    <a:lnTo>
                      <a:pt x="0" y="219"/>
                    </a:lnTo>
                    <a:lnTo>
                      <a:pt x="2" y="203"/>
                    </a:lnTo>
                    <a:lnTo>
                      <a:pt x="6" y="187"/>
                    </a:lnTo>
                    <a:lnTo>
                      <a:pt x="15" y="177"/>
                    </a:lnTo>
                    <a:lnTo>
                      <a:pt x="28" y="171"/>
                    </a:lnTo>
                    <a:lnTo>
                      <a:pt x="41" y="164"/>
                    </a:lnTo>
                    <a:lnTo>
                      <a:pt x="45" y="153"/>
                    </a:lnTo>
                    <a:lnTo>
                      <a:pt x="59" y="163"/>
                    </a:lnTo>
                    <a:lnTo>
                      <a:pt x="67" y="167"/>
                    </a:lnTo>
                    <a:lnTo>
                      <a:pt x="75" y="163"/>
                    </a:lnTo>
                    <a:lnTo>
                      <a:pt x="78" y="153"/>
                    </a:lnTo>
                    <a:lnTo>
                      <a:pt x="87" y="149"/>
                    </a:lnTo>
                    <a:lnTo>
                      <a:pt x="97" y="152"/>
                    </a:lnTo>
                    <a:lnTo>
                      <a:pt x="98" y="142"/>
                    </a:lnTo>
                    <a:lnTo>
                      <a:pt x="102" y="133"/>
                    </a:lnTo>
                    <a:lnTo>
                      <a:pt x="111" y="130"/>
                    </a:lnTo>
                    <a:lnTo>
                      <a:pt x="125" y="126"/>
                    </a:lnTo>
                    <a:lnTo>
                      <a:pt x="136" y="120"/>
                    </a:lnTo>
                    <a:lnTo>
                      <a:pt x="148" y="112"/>
                    </a:lnTo>
                    <a:lnTo>
                      <a:pt x="158" y="108"/>
                    </a:lnTo>
                    <a:lnTo>
                      <a:pt x="165" y="99"/>
                    </a:lnTo>
                    <a:lnTo>
                      <a:pt x="175" y="90"/>
                    </a:lnTo>
                    <a:lnTo>
                      <a:pt x="186" y="86"/>
                    </a:lnTo>
                    <a:lnTo>
                      <a:pt x="198" y="84"/>
                    </a:lnTo>
                    <a:lnTo>
                      <a:pt x="209" y="81"/>
                    </a:lnTo>
                    <a:lnTo>
                      <a:pt x="221" y="84"/>
                    </a:lnTo>
                    <a:lnTo>
                      <a:pt x="232" y="82"/>
                    </a:lnTo>
                    <a:lnTo>
                      <a:pt x="242" y="76"/>
                    </a:lnTo>
                    <a:lnTo>
                      <a:pt x="250" y="67"/>
                    </a:lnTo>
                    <a:lnTo>
                      <a:pt x="260" y="60"/>
                    </a:lnTo>
                    <a:lnTo>
                      <a:pt x="271" y="56"/>
                    </a:lnTo>
                    <a:lnTo>
                      <a:pt x="277" y="48"/>
                    </a:lnTo>
                    <a:lnTo>
                      <a:pt x="281" y="37"/>
                    </a:lnTo>
                    <a:lnTo>
                      <a:pt x="289" y="29"/>
                    </a:lnTo>
                    <a:lnTo>
                      <a:pt x="293" y="17"/>
                    </a:lnTo>
                    <a:lnTo>
                      <a:pt x="294" y="5"/>
                    </a:lnTo>
                    <a:lnTo>
                      <a:pt x="300" y="0"/>
                    </a:lnTo>
                    <a:lnTo>
                      <a:pt x="309" y="7"/>
                    </a:lnTo>
                    <a:lnTo>
                      <a:pt x="316" y="17"/>
                    </a:lnTo>
                    <a:lnTo>
                      <a:pt x="322" y="27"/>
                    </a:lnTo>
                    <a:lnTo>
                      <a:pt x="327" y="44"/>
                    </a:lnTo>
                    <a:lnTo>
                      <a:pt x="337" y="55"/>
                    </a:lnTo>
                    <a:lnTo>
                      <a:pt x="347" y="62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9" name="Freeform 24"/>
              <p:cNvSpPr>
                <a:spLocks noChangeAspect="1"/>
              </p:cNvSpPr>
              <p:nvPr/>
            </p:nvSpPr>
            <p:spPr bwMode="auto">
              <a:xfrm>
                <a:off x="4848" y="354"/>
                <a:ext cx="262" cy="268"/>
              </a:xfrm>
              <a:custGeom>
                <a:avLst/>
                <a:gdLst>
                  <a:gd name="T0" fmla="*/ 0 w 595"/>
                  <a:gd name="T1" fmla="*/ 0 h 608"/>
                  <a:gd name="T2" fmla="*/ 0 w 595"/>
                  <a:gd name="T3" fmla="*/ 0 h 608"/>
                  <a:gd name="T4" fmla="*/ 0 w 595"/>
                  <a:gd name="T5" fmla="*/ 0 h 608"/>
                  <a:gd name="T6" fmla="*/ 0 w 595"/>
                  <a:gd name="T7" fmla="*/ 0 h 608"/>
                  <a:gd name="T8" fmla="*/ 0 w 595"/>
                  <a:gd name="T9" fmla="*/ 0 h 608"/>
                  <a:gd name="T10" fmla="*/ 0 w 595"/>
                  <a:gd name="T11" fmla="*/ 0 h 608"/>
                  <a:gd name="T12" fmla="*/ 0 w 595"/>
                  <a:gd name="T13" fmla="*/ 0 h 608"/>
                  <a:gd name="T14" fmla="*/ 0 w 595"/>
                  <a:gd name="T15" fmla="*/ 0 h 608"/>
                  <a:gd name="T16" fmla="*/ 0 w 595"/>
                  <a:gd name="T17" fmla="*/ 0 h 608"/>
                  <a:gd name="T18" fmla="*/ 0 w 595"/>
                  <a:gd name="T19" fmla="*/ 0 h 608"/>
                  <a:gd name="T20" fmla="*/ 0 w 595"/>
                  <a:gd name="T21" fmla="*/ 0 h 608"/>
                  <a:gd name="T22" fmla="*/ 0 w 595"/>
                  <a:gd name="T23" fmla="*/ 0 h 608"/>
                  <a:gd name="T24" fmla="*/ 0 w 595"/>
                  <a:gd name="T25" fmla="*/ 0 h 608"/>
                  <a:gd name="T26" fmla="*/ 0 w 595"/>
                  <a:gd name="T27" fmla="*/ 0 h 608"/>
                  <a:gd name="T28" fmla="*/ 0 w 595"/>
                  <a:gd name="T29" fmla="*/ 0 h 608"/>
                  <a:gd name="T30" fmla="*/ 0 w 595"/>
                  <a:gd name="T31" fmla="*/ 0 h 608"/>
                  <a:gd name="T32" fmla="*/ 0 w 595"/>
                  <a:gd name="T33" fmla="*/ 0 h 608"/>
                  <a:gd name="T34" fmla="*/ 0 w 595"/>
                  <a:gd name="T35" fmla="*/ 0 h 608"/>
                  <a:gd name="T36" fmla="*/ 0 w 595"/>
                  <a:gd name="T37" fmla="*/ 0 h 608"/>
                  <a:gd name="T38" fmla="*/ 0 w 595"/>
                  <a:gd name="T39" fmla="*/ 0 h 608"/>
                  <a:gd name="T40" fmla="*/ 0 w 595"/>
                  <a:gd name="T41" fmla="*/ 0 h 608"/>
                  <a:gd name="T42" fmla="*/ 0 w 595"/>
                  <a:gd name="T43" fmla="*/ 0 h 608"/>
                  <a:gd name="T44" fmla="*/ 0 w 595"/>
                  <a:gd name="T45" fmla="*/ 0 h 608"/>
                  <a:gd name="T46" fmla="*/ 0 w 595"/>
                  <a:gd name="T47" fmla="*/ 0 h 608"/>
                  <a:gd name="T48" fmla="*/ 0 w 595"/>
                  <a:gd name="T49" fmla="*/ 0 h 608"/>
                  <a:gd name="T50" fmla="*/ 0 w 595"/>
                  <a:gd name="T51" fmla="*/ 0 h 608"/>
                  <a:gd name="T52" fmla="*/ 0 w 595"/>
                  <a:gd name="T53" fmla="*/ 0 h 608"/>
                  <a:gd name="T54" fmla="*/ 0 w 595"/>
                  <a:gd name="T55" fmla="*/ 0 h 608"/>
                  <a:gd name="T56" fmla="*/ 0 w 595"/>
                  <a:gd name="T57" fmla="*/ 0 h 608"/>
                  <a:gd name="T58" fmla="*/ 0 w 595"/>
                  <a:gd name="T59" fmla="*/ 0 h 608"/>
                  <a:gd name="T60" fmla="*/ 0 w 595"/>
                  <a:gd name="T61" fmla="*/ 0 h 608"/>
                  <a:gd name="T62" fmla="*/ 0 w 595"/>
                  <a:gd name="T63" fmla="*/ 0 h 608"/>
                  <a:gd name="T64" fmla="*/ 0 w 595"/>
                  <a:gd name="T65" fmla="*/ 0 h 608"/>
                  <a:gd name="T66" fmla="*/ 0 w 595"/>
                  <a:gd name="T67" fmla="*/ 0 h 608"/>
                  <a:gd name="T68" fmla="*/ 0 w 595"/>
                  <a:gd name="T69" fmla="*/ 0 h 608"/>
                  <a:gd name="T70" fmla="*/ 0 w 595"/>
                  <a:gd name="T71" fmla="*/ 0 h 608"/>
                  <a:gd name="T72" fmla="*/ 0 w 595"/>
                  <a:gd name="T73" fmla="*/ 0 h 608"/>
                  <a:gd name="T74" fmla="*/ 0 w 595"/>
                  <a:gd name="T75" fmla="*/ 0 h 608"/>
                  <a:gd name="T76" fmla="*/ 0 w 595"/>
                  <a:gd name="T77" fmla="*/ 0 h 608"/>
                  <a:gd name="T78" fmla="*/ 0 w 595"/>
                  <a:gd name="T79" fmla="*/ 0 h 608"/>
                  <a:gd name="T80" fmla="*/ 0 w 595"/>
                  <a:gd name="T81" fmla="*/ 0 h 608"/>
                  <a:gd name="T82" fmla="*/ 0 w 595"/>
                  <a:gd name="T83" fmla="*/ 0 h 608"/>
                  <a:gd name="T84" fmla="*/ 0 w 595"/>
                  <a:gd name="T85" fmla="*/ 0 h 608"/>
                  <a:gd name="T86" fmla="*/ 0 w 595"/>
                  <a:gd name="T87" fmla="*/ 0 h 608"/>
                  <a:gd name="T88" fmla="*/ 0 w 595"/>
                  <a:gd name="T89" fmla="*/ 0 h 608"/>
                  <a:gd name="T90" fmla="*/ 0 w 595"/>
                  <a:gd name="T91" fmla="*/ 0 h 608"/>
                  <a:gd name="T92" fmla="*/ 0 w 595"/>
                  <a:gd name="T93" fmla="*/ 0 h 608"/>
                  <a:gd name="T94" fmla="*/ 0 w 595"/>
                  <a:gd name="T95" fmla="*/ 0 h 608"/>
                  <a:gd name="T96" fmla="*/ 0 w 595"/>
                  <a:gd name="T97" fmla="*/ 0 h 608"/>
                  <a:gd name="T98" fmla="*/ 0 w 595"/>
                  <a:gd name="T99" fmla="*/ 0 h 608"/>
                  <a:gd name="T100" fmla="*/ 0 w 595"/>
                  <a:gd name="T101" fmla="*/ 0 h 608"/>
                  <a:gd name="T102" fmla="*/ 0 w 595"/>
                  <a:gd name="T103" fmla="*/ 0 h 6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608"/>
                  <a:gd name="T158" fmla="*/ 595 w 595"/>
                  <a:gd name="T159" fmla="*/ 608 h 6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608">
                    <a:moveTo>
                      <a:pt x="361" y="503"/>
                    </a:moveTo>
                    <a:lnTo>
                      <a:pt x="369" y="498"/>
                    </a:lnTo>
                    <a:lnTo>
                      <a:pt x="374" y="486"/>
                    </a:lnTo>
                    <a:lnTo>
                      <a:pt x="378" y="475"/>
                    </a:lnTo>
                    <a:lnTo>
                      <a:pt x="386" y="466"/>
                    </a:lnTo>
                    <a:lnTo>
                      <a:pt x="398" y="459"/>
                    </a:lnTo>
                    <a:lnTo>
                      <a:pt x="411" y="458"/>
                    </a:lnTo>
                    <a:lnTo>
                      <a:pt x="422" y="454"/>
                    </a:lnTo>
                    <a:lnTo>
                      <a:pt x="429" y="444"/>
                    </a:lnTo>
                    <a:lnTo>
                      <a:pt x="432" y="429"/>
                    </a:lnTo>
                    <a:lnTo>
                      <a:pt x="438" y="420"/>
                    </a:lnTo>
                    <a:lnTo>
                      <a:pt x="437" y="405"/>
                    </a:lnTo>
                    <a:lnTo>
                      <a:pt x="443" y="399"/>
                    </a:lnTo>
                    <a:lnTo>
                      <a:pt x="454" y="400"/>
                    </a:lnTo>
                    <a:lnTo>
                      <a:pt x="463" y="397"/>
                    </a:lnTo>
                    <a:lnTo>
                      <a:pt x="469" y="387"/>
                    </a:lnTo>
                    <a:lnTo>
                      <a:pt x="473" y="376"/>
                    </a:lnTo>
                    <a:lnTo>
                      <a:pt x="469" y="364"/>
                    </a:lnTo>
                    <a:lnTo>
                      <a:pt x="461" y="361"/>
                    </a:lnTo>
                    <a:lnTo>
                      <a:pt x="455" y="352"/>
                    </a:lnTo>
                    <a:lnTo>
                      <a:pt x="457" y="341"/>
                    </a:lnTo>
                    <a:lnTo>
                      <a:pt x="466" y="334"/>
                    </a:lnTo>
                    <a:lnTo>
                      <a:pt x="480" y="339"/>
                    </a:lnTo>
                    <a:lnTo>
                      <a:pt x="487" y="341"/>
                    </a:lnTo>
                    <a:lnTo>
                      <a:pt x="496" y="336"/>
                    </a:lnTo>
                    <a:lnTo>
                      <a:pt x="501" y="326"/>
                    </a:lnTo>
                    <a:lnTo>
                      <a:pt x="505" y="315"/>
                    </a:lnTo>
                    <a:lnTo>
                      <a:pt x="512" y="306"/>
                    </a:lnTo>
                    <a:lnTo>
                      <a:pt x="521" y="302"/>
                    </a:lnTo>
                    <a:lnTo>
                      <a:pt x="530" y="303"/>
                    </a:lnTo>
                    <a:lnTo>
                      <a:pt x="535" y="310"/>
                    </a:lnTo>
                    <a:lnTo>
                      <a:pt x="541" y="317"/>
                    </a:lnTo>
                    <a:lnTo>
                      <a:pt x="548" y="310"/>
                    </a:lnTo>
                    <a:lnTo>
                      <a:pt x="554" y="299"/>
                    </a:lnTo>
                    <a:lnTo>
                      <a:pt x="559" y="286"/>
                    </a:lnTo>
                    <a:lnTo>
                      <a:pt x="564" y="270"/>
                    </a:lnTo>
                    <a:lnTo>
                      <a:pt x="574" y="260"/>
                    </a:lnTo>
                    <a:lnTo>
                      <a:pt x="586" y="252"/>
                    </a:lnTo>
                    <a:lnTo>
                      <a:pt x="584" y="243"/>
                    </a:lnTo>
                    <a:lnTo>
                      <a:pt x="587" y="230"/>
                    </a:lnTo>
                    <a:lnTo>
                      <a:pt x="595" y="220"/>
                    </a:lnTo>
                    <a:lnTo>
                      <a:pt x="595" y="209"/>
                    </a:lnTo>
                    <a:lnTo>
                      <a:pt x="587" y="202"/>
                    </a:lnTo>
                    <a:lnTo>
                      <a:pt x="574" y="195"/>
                    </a:lnTo>
                    <a:lnTo>
                      <a:pt x="576" y="183"/>
                    </a:lnTo>
                    <a:lnTo>
                      <a:pt x="573" y="169"/>
                    </a:lnTo>
                    <a:lnTo>
                      <a:pt x="564" y="165"/>
                    </a:lnTo>
                    <a:lnTo>
                      <a:pt x="557" y="161"/>
                    </a:lnTo>
                    <a:lnTo>
                      <a:pt x="558" y="146"/>
                    </a:lnTo>
                    <a:lnTo>
                      <a:pt x="554" y="130"/>
                    </a:lnTo>
                    <a:lnTo>
                      <a:pt x="547" y="122"/>
                    </a:lnTo>
                    <a:lnTo>
                      <a:pt x="538" y="114"/>
                    </a:lnTo>
                    <a:lnTo>
                      <a:pt x="529" y="112"/>
                    </a:lnTo>
                    <a:lnTo>
                      <a:pt x="531" y="103"/>
                    </a:lnTo>
                    <a:lnTo>
                      <a:pt x="540" y="102"/>
                    </a:lnTo>
                    <a:lnTo>
                      <a:pt x="549" y="101"/>
                    </a:lnTo>
                    <a:lnTo>
                      <a:pt x="555" y="91"/>
                    </a:lnTo>
                    <a:lnTo>
                      <a:pt x="553" y="81"/>
                    </a:lnTo>
                    <a:lnTo>
                      <a:pt x="547" y="77"/>
                    </a:lnTo>
                    <a:lnTo>
                      <a:pt x="541" y="74"/>
                    </a:lnTo>
                    <a:lnTo>
                      <a:pt x="544" y="66"/>
                    </a:lnTo>
                    <a:lnTo>
                      <a:pt x="551" y="56"/>
                    </a:lnTo>
                    <a:lnTo>
                      <a:pt x="554" y="42"/>
                    </a:lnTo>
                    <a:lnTo>
                      <a:pt x="551" y="33"/>
                    </a:lnTo>
                    <a:lnTo>
                      <a:pt x="555" y="22"/>
                    </a:lnTo>
                    <a:lnTo>
                      <a:pt x="558" y="8"/>
                    </a:lnTo>
                    <a:lnTo>
                      <a:pt x="544" y="3"/>
                    </a:lnTo>
                    <a:lnTo>
                      <a:pt x="531" y="8"/>
                    </a:lnTo>
                    <a:lnTo>
                      <a:pt x="526" y="17"/>
                    </a:lnTo>
                    <a:lnTo>
                      <a:pt x="515" y="19"/>
                    </a:lnTo>
                    <a:lnTo>
                      <a:pt x="510" y="26"/>
                    </a:lnTo>
                    <a:lnTo>
                      <a:pt x="505" y="35"/>
                    </a:lnTo>
                    <a:lnTo>
                      <a:pt x="498" y="39"/>
                    </a:lnTo>
                    <a:lnTo>
                      <a:pt x="492" y="29"/>
                    </a:lnTo>
                    <a:lnTo>
                      <a:pt x="487" y="17"/>
                    </a:lnTo>
                    <a:lnTo>
                      <a:pt x="481" y="6"/>
                    </a:lnTo>
                    <a:lnTo>
                      <a:pt x="477" y="0"/>
                    </a:lnTo>
                    <a:lnTo>
                      <a:pt x="469" y="2"/>
                    </a:lnTo>
                    <a:lnTo>
                      <a:pt x="463" y="9"/>
                    </a:lnTo>
                    <a:lnTo>
                      <a:pt x="459" y="20"/>
                    </a:lnTo>
                    <a:lnTo>
                      <a:pt x="453" y="14"/>
                    </a:lnTo>
                    <a:lnTo>
                      <a:pt x="447" y="8"/>
                    </a:lnTo>
                    <a:lnTo>
                      <a:pt x="438" y="12"/>
                    </a:lnTo>
                    <a:lnTo>
                      <a:pt x="432" y="22"/>
                    </a:lnTo>
                    <a:lnTo>
                      <a:pt x="423" y="30"/>
                    </a:lnTo>
                    <a:lnTo>
                      <a:pt x="421" y="39"/>
                    </a:lnTo>
                    <a:lnTo>
                      <a:pt x="429" y="52"/>
                    </a:lnTo>
                    <a:lnTo>
                      <a:pt x="432" y="67"/>
                    </a:lnTo>
                    <a:lnTo>
                      <a:pt x="435" y="88"/>
                    </a:lnTo>
                    <a:lnTo>
                      <a:pt x="430" y="102"/>
                    </a:lnTo>
                    <a:lnTo>
                      <a:pt x="423" y="112"/>
                    </a:lnTo>
                    <a:lnTo>
                      <a:pt x="412" y="113"/>
                    </a:lnTo>
                    <a:lnTo>
                      <a:pt x="401" y="116"/>
                    </a:lnTo>
                    <a:lnTo>
                      <a:pt x="393" y="124"/>
                    </a:lnTo>
                    <a:lnTo>
                      <a:pt x="383" y="134"/>
                    </a:lnTo>
                    <a:lnTo>
                      <a:pt x="373" y="139"/>
                    </a:lnTo>
                    <a:lnTo>
                      <a:pt x="364" y="138"/>
                    </a:lnTo>
                    <a:lnTo>
                      <a:pt x="358" y="132"/>
                    </a:lnTo>
                    <a:lnTo>
                      <a:pt x="354" y="121"/>
                    </a:lnTo>
                    <a:lnTo>
                      <a:pt x="358" y="111"/>
                    </a:lnTo>
                    <a:lnTo>
                      <a:pt x="352" y="101"/>
                    </a:lnTo>
                    <a:lnTo>
                      <a:pt x="347" y="89"/>
                    </a:lnTo>
                    <a:lnTo>
                      <a:pt x="348" y="77"/>
                    </a:lnTo>
                    <a:lnTo>
                      <a:pt x="353" y="64"/>
                    </a:lnTo>
                    <a:lnTo>
                      <a:pt x="351" y="53"/>
                    </a:lnTo>
                    <a:lnTo>
                      <a:pt x="341" y="46"/>
                    </a:lnTo>
                    <a:lnTo>
                      <a:pt x="328" y="42"/>
                    </a:lnTo>
                    <a:lnTo>
                      <a:pt x="320" y="34"/>
                    </a:lnTo>
                    <a:lnTo>
                      <a:pt x="315" y="20"/>
                    </a:lnTo>
                    <a:lnTo>
                      <a:pt x="308" y="11"/>
                    </a:lnTo>
                    <a:lnTo>
                      <a:pt x="296" y="9"/>
                    </a:lnTo>
                    <a:lnTo>
                      <a:pt x="287" y="15"/>
                    </a:lnTo>
                    <a:lnTo>
                      <a:pt x="289" y="31"/>
                    </a:lnTo>
                    <a:lnTo>
                      <a:pt x="282" y="44"/>
                    </a:lnTo>
                    <a:lnTo>
                      <a:pt x="274" y="50"/>
                    </a:lnTo>
                    <a:lnTo>
                      <a:pt x="268" y="61"/>
                    </a:lnTo>
                    <a:lnTo>
                      <a:pt x="257" y="67"/>
                    </a:lnTo>
                    <a:lnTo>
                      <a:pt x="246" y="73"/>
                    </a:lnTo>
                    <a:lnTo>
                      <a:pt x="239" y="81"/>
                    </a:lnTo>
                    <a:lnTo>
                      <a:pt x="225" y="83"/>
                    </a:lnTo>
                    <a:lnTo>
                      <a:pt x="212" y="79"/>
                    </a:lnTo>
                    <a:lnTo>
                      <a:pt x="200" y="81"/>
                    </a:lnTo>
                    <a:lnTo>
                      <a:pt x="186" y="85"/>
                    </a:lnTo>
                    <a:lnTo>
                      <a:pt x="176" y="92"/>
                    </a:lnTo>
                    <a:lnTo>
                      <a:pt x="168" y="102"/>
                    </a:lnTo>
                    <a:lnTo>
                      <a:pt x="157" y="110"/>
                    </a:lnTo>
                    <a:lnTo>
                      <a:pt x="153" y="117"/>
                    </a:lnTo>
                    <a:lnTo>
                      <a:pt x="152" y="129"/>
                    </a:lnTo>
                    <a:lnTo>
                      <a:pt x="157" y="144"/>
                    </a:lnTo>
                    <a:lnTo>
                      <a:pt x="152" y="156"/>
                    </a:lnTo>
                    <a:lnTo>
                      <a:pt x="142" y="163"/>
                    </a:lnTo>
                    <a:lnTo>
                      <a:pt x="126" y="166"/>
                    </a:lnTo>
                    <a:lnTo>
                      <a:pt x="109" y="172"/>
                    </a:lnTo>
                    <a:lnTo>
                      <a:pt x="92" y="176"/>
                    </a:lnTo>
                    <a:lnTo>
                      <a:pt x="79" y="182"/>
                    </a:lnTo>
                    <a:lnTo>
                      <a:pt x="65" y="185"/>
                    </a:lnTo>
                    <a:lnTo>
                      <a:pt x="54" y="182"/>
                    </a:lnTo>
                    <a:lnTo>
                      <a:pt x="43" y="176"/>
                    </a:lnTo>
                    <a:lnTo>
                      <a:pt x="31" y="179"/>
                    </a:lnTo>
                    <a:lnTo>
                      <a:pt x="24" y="188"/>
                    </a:lnTo>
                    <a:lnTo>
                      <a:pt x="21" y="202"/>
                    </a:lnTo>
                    <a:lnTo>
                      <a:pt x="28" y="214"/>
                    </a:lnTo>
                    <a:lnTo>
                      <a:pt x="39" y="224"/>
                    </a:lnTo>
                    <a:lnTo>
                      <a:pt x="45" y="236"/>
                    </a:lnTo>
                    <a:lnTo>
                      <a:pt x="46" y="247"/>
                    </a:lnTo>
                    <a:lnTo>
                      <a:pt x="58" y="252"/>
                    </a:lnTo>
                    <a:lnTo>
                      <a:pt x="68" y="262"/>
                    </a:lnTo>
                    <a:lnTo>
                      <a:pt x="69" y="277"/>
                    </a:lnTo>
                    <a:lnTo>
                      <a:pt x="63" y="292"/>
                    </a:lnTo>
                    <a:lnTo>
                      <a:pt x="60" y="308"/>
                    </a:lnTo>
                    <a:lnTo>
                      <a:pt x="54" y="324"/>
                    </a:lnTo>
                    <a:lnTo>
                      <a:pt x="47" y="337"/>
                    </a:lnTo>
                    <a:lnTo>
                      <a:pt x="40" y="352"/>
                    </a:lnTo>
                    <a:lnTo>
                      <a:pt x="31" y="366"/>
                    </a:lnTo>
                    <a:lnTo>
                      <a:pt x="19" y="375"/>
                    </a:lnTo>
                    <a:lnTo>
                      <a:pt x="10" y="388"/>
                    </a:lnTo>
                    <a:lnTo>
                      <a:pt x="8" y="400"/>
                    </a:lnTo>
                    <a:lnTo>
                      <a:pt x="13" y="417"/>
                    </a:lnTo>
                    <a:lnTo>
                      <a:pt x="9" y="430"/>
                    </a:lnTo>
                    <a:lnTo>
                      <a:pt x="4" y="443"/>
                    </a:lnTo>
                    <a:lnTo>
                      <a:pt x="0" y="460"/>
                    </a:lnTo>
                    <a:lnTo>
                      <a:pt x="2" y="474"/>
                    </a:lnTo>
                    <a:lnTo>
                      <a:pt x="6" y="488"/>
                    </a:lnTo>
                    <a:lnTo>
                      <a:pt x="15" y="495"/>
                    </a:lnTo>
                    <a:lnTo>
                      <a:pt x="25" y="504"/>
                    </a:lnTo>
                    <a:lnTo>
                      <a:pt x="31" y="515"/>
                    </a:lnTo>
                    <a:lnTo>
                      <a:pt x="37" y="528"/>
                    </a:lnTo>
                    <a:lnTo>
                      <a:pt x="36" y="540"/>
                    </a:lnTo>
                    <a:lnTo>
                      <a:pt x="35" y="553"/>
                    </a:lnTo>
                    <a:lnTo>
                      <a:pt x="47" y="560"/>
                    </a:lnTo>
                    <a:lnTo>
                      <a:pt x="57" y="568"/>
                    </a:lnTo>
                    <a:lnTo>
                      <a:pt x="57" y="579"/>
                    </a:lnTo>
                    <a:lnTo>
                      <a:pt x="60" y="594"/>
                    </a:lnTo>
                    <a:lnTo>
                      <a:pt x="74" y="604"/>
                    </a:lnTo>
                    <a:lnTo>
                      <a:pt x="82" y="608"/>
                    </a:lnTo>
                    <a:lnTo>
                      <a:pt x="90" y="604"/>
                    </a:lnTo>
                    <a:lnTo>
                      <a:pt x="93" y="594"/>
                    </a:lnTo>
                    <a:lnTo>
                      <a:pt x="102" y="590"/>
                    </a:lnTo>
                    <a:lnTo>
                      <a:pt x="112" y="593"/>
                    </a:lnTo>
                    <a:lnTo>
                      <a:pt x="113" y="583"/>
                    </a:lnTo>
                    <a:lnTo>
                      <a:pt x="117" y="574"/>
                    </a:lnTo>
                    <a:lnTo>
                      <a:pt x="126" y="571"/>
                    </a:lnTo>
                    <a:lnTo>
                      <a:pt x="140" y="567"/>
                    </a:lnTo>
                    <a:lnTo>
                      <a:pt x="151" y="561"/>
                    </a:lnTo>
                    <a:lnTo>
                      <a:pt x="163" y="553"/>
                    </a:lnTo>
                    <a:lnTo>
                      <a:pt x="173" y="549"/>
                    </a:lnTo>
                    <a:lnTo>
                      <a:pt x="180" y="540"/>
                    </a:lnTo>
                    <a:lnTo>
                      <a:pt x="190" y="531"/>
                    </a:lnTo>
                    <a:lnTo>
                      <a:pt x="201" y="527"/>
                    </a:lnTo>
                    <a:lnTo>
                      <a:pt x="213" y="525"/>
                    </a:lnTo>
                    <a:lnTo>
                      <a:pt x="224" y="522"/>
                    </a:lnTo>
                    <a:lnTo>
                      <a:pt x="236" y="525"/>
                    </a:lnTo>
                    <a:lnTo>
                      <a:pt x="247" y="523"/>
                    </a:lnTo>
                    <a:lnTo>
                      <a:pt x="257" y="517"/>
                    </a:lnTo>
                    <a:lnTo>
                      <a:pt x="265" y="508"/>
                    </a:lnTo>
                    <a:lnTo>
                      <a:pt x="275" y="501"/>
                    </a:lnTo>
                    <a:lnTo>
                      <a:pt x="286" y="497"/>
                    </a:lnTo>
                    <a:lnTo>
                      <a:pt x="292" y="489"/>
                    </a:lnTo>
                    <a:lnTo>
                      <a:pt x="296" y="478"/>
                    </a:lnTo>
                    <a:lnTo>
                      <a:pt x="304" y="470"/>
                    </a:lnTo>
                    <a:lnTo>
                      <a:pt x="308" y="458"/>
                    </a:lnTo>
                    <a:lnTo>
                      <a:pt x="309" y="446"/>
                    </a:lnTo>
                    <a:lnTo>
                      <a:pt x="315" y="441"/>
                    </a:lnTo>
                    <a:lnTo>
                      <a:pt x="324" y="448"/>
                    </a:lnTo>
                    <a:lnTo>
                      <a:pt x="331" y="458"/>
                    </a:lnTo>
                    <a:lnTo>
                      <a:pt x="337" y="468"/>
                    </a:lnTo>
                    <a:lnTo>
                      <a:pt x="342" y="485"/>
                    </a:lnTo>
                    <a:lnTo>
                      <a:pt x="352" y="496"/>
                    </a:lnTo>
                    <a:lnTo>
                      <a:pt x="361" y="50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25"/>
            <p:cNvGrpSpPr>
              <a:grpSpLocks noChangeAspect="1"/>
            </p:cNvGrpSpPr>
            <p:nvPr/>
          </p:nvGrpSpPr>
          <p:grpSpPr bwMode="auto">
            <a:xfrm>
              <a:off x="4870" y="212"/>
              <a:ext cx="555" cy="548"/>
              <a:chOff x="3806" y="1474"/>
              <a:chExt cx="1258" cy="1244"/>
            </a:xfrm>
          </p:grpSpPr>
          <p:sp>
            <p:nvSpPr>
              <p:cNvPr id="7187" name="Freeform 26"/>
              <p:cNvSpPr>
                <a:spLocks noChangeAspect="1"/>
              </p:cNvSpPr>
              <p:nvPr/>
            </p:nvSpPr>
            <p:spPr bwMode="auto">
              <a:xfrm>
                <a:off x="4404" y="1474"/>
                <a:ext cx="108" cy="105"/>
              </a:xfrm>
              <a:custGeom>
                <a:avLst/>
                <a:gdLst>
                  <a:gd name="T0" fmla="*/ 0 w 108"/>
                  <a:gd name="T1" fmla="*/ 54 h 105"/>
                  <a:gd name="T2" fmla="*/ 9 w 108"/>
                  <a:gd name="T3" fmla="*/ 47 h 105"/>
                  <a:gd name="T4" fmla="*/ 13 w 108"/>
                  <a:gd name="T5" fmla="*/ 37 h 105"/>
                  <a:gd name="T6" fmla="*/ 25 w 108"/>
                  <a:gd name="T7" fmla="*/ 34 h 105"/>
                  <a:gd name="T8" fmla="*/ 32 w 108"/>
                  <a:gd name="T9" fmla="*/ 27 h 105"/>
                  <a:gd name="T10" fmla="*/ 42 w 108"/>
                  <a:gd name="T11" fmla="*/ 17 h 105"/>
                  <a:gd name="T12" fmla="*/ 58 w 108"/>
                  <a:gd name="T13" fmla="*/ 14 h 105"/>
                  <a:gd name="T14" fmla="*/ 64 w 108"/>
                  <a:gd name="T15" fmla="*/ 5 h 105"/>
                  <a:gd name="T16" fmla="*/ 74 w 108"/>
                  <a:gd name="T17" fmla="*/ 0 h 105"/>
                  <a:gd name="T18" fmla="*/ 78 w 108"/>
                  <a:gd name="T19" fmla="*/ 6 h 105"/>
                  <a:gd name="T20" fmla="*/ 80 w 108"/>
                  <a:gd name="T21" fmla="*/ 19 h 105"/>
                  <a:gd name="T22" fmla="*/ 86 w 108"/>
                  <a:gd name="T23" fmla="*/ 26 h 105"/>
                  <a:gd name="T24" fmla="*/ 94 w 108"/>
                  <a:gd name="T25" fmla="*/ 34 h 105"/>
                  <a:gd name="T26" fmla="*/ 91 w 108"/>
                  <a:gd name="T27" fmla="*/ 48 h 105"/>
                  <a:gd name="T28" fmla="*/ 92 w 108"/>
                  <a:gd name="T29" fmla="*/ 66 h 105"/>
                  <a:gd name="T30" fmla="*/ 94 w 108"/>
                  <a:gd name="T31" fmla="*/ 77 h 105"/>
                  <a:gd name="T32" fmla="*/ 104 w 108"/>
                  <a:gd name="T33" fmla="*/ 85 h 105"/>
                  <a:gd name="T34" fmla="*/ 108 w 108"/>
                  <a:gd name="T35" fmla="*/ 101 h 105"/>
                  <a:gd name="T36" fmla="*/ 97 w 108"/>
                  <a:gd name="T37" fmla="*/ 105 h 105"/>
                  <a:gd name="T38" fmla="*/ 85 w 108"/>
                  <a:gd name="T39" fmla="*/ 105 h 105"/>
                  <a:gd name="T40" fmla="*/ 81 w 108"/>
                  <a:gd name="T41" fmla="*/ 102 h 105"/>
                  <a:gd name="T42" fmla="*/ 76 w 108"/>
                  <a:gd name="T43" fmla="*/ 98 h 105"/>
                  <a:gd name="T44" fmla="*/ 70 w 108"/>
                  <a:gd name="T45" fmla="*/ 93 h 105"/>
                  <a:gd name="T46" fmla="*/ 66 w 108"/>
                  <a:gd name="T47" fmla="*/ 94 h 105"/>
                  <a:gd name="T48" fmla="*/ 61 w 108"/>
                  <a:gd name="T49" fmla="*/ 94 h 105"/>
                  <a:gd name="T50" fmla="*/ 57 w 108"/>
                  <a:gd name="T51" fmla="*/ 97 h 105"/>
                  <a:gd name="T52" fmla="*/ 52 w 108"/>
                  <a:gd name="T53" fmla="*/ 100 h 105"/>
                  <a:gd name="T54" fmla="*/ 46 w 108"/>
                  <a:gd name="T55" fmla="*/ 102 h 105"/>
                  <a:gd name="T56" fmla="*/ 39 w 108"/>
                  <a:gd name="T57" fmla="*/ 104 h 105"/>
                  <a:gd name="T58" fmla="*/ 35 w 108"/>
                  <a:gd name="T59" fmla="*/ 102 h 105"/>
                  <a:gd name="T60" fmla="*/ 29 w 108"/>
                  <a:gd name="T61" fmla="*/ 100 h 105"/>
                  <a:gd name="T62" fmla="*/ 25 w 108"/>
                  <a:gd name="T63" fmla="*/ 98 h 105"/>
                  <a:gd name="T64" fmla="*/ 20 w 108"/>
                  <a:gd name="T65" fmla="*/ 93 h 105"/>
                  <a:gd name="T66" fmla="*/ 18 w 108"/>
                  <a:gd name="T67" fmla="*/ 88 h 105"/>
                  <a:gd name="T68" fmla="*/ 15 w 108"/>
                  <a:gd name="T69" fmla="*/ 82 h 105"/>
                  <a:gd name="T70" fmla="*/ 13 w 108"/>
                  <a:gd name="T71" fmla="*/ 74 h 105"/>
                  <a:gd name="T72" fmla="*/ 11 w 108"/>
                  <a:gd name="T73" fmla="*/ 67 h 105"/>
                  <a:gd name="T74" fmla="*/ 8 w 108"/>
                  <a:gd name="T75" fmla="*/ 64 h 105"/>
                  <a:gd name="T76" fmla="*/ 3 w 108"/>
                  <a:gd name="T77" fmla="*/ 61 h 105"/>
                  <a:gd name="T78" fmla="*/ 2 w 108"/>
                  <a:gd name="T79" fmla="*/ 58 h 105"/>
                  <a:gd name="T80" fmla="*/ 0 w 108"/>
                  <a:gd name="T81" fmla="*/ 54 h 1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105"/>
                  <a:gd name="T125" fmla="*/ 108 w 108"/>
                  <a:gd name="T126" fmla="*/ 105 h 1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105">
                    <a:moveTo>
                      <a:pt x="0" y="54"/>
                    </a:moveTo>
                    <a:lnTo>
                      <a:pt x="9" y="47"/>
                    </a:lnTo>
                    <a:lnTo>
                      <a:pt x="13" y="37"/>
                    </a:lnTo>
                    <a:lnTo>
                      <a:pt x="25" y="34"/>
                    </a:lnTo>
                    <a:lnTo>
                      <a:pt x="32" y="27"/>
                    </a:lnTo>
                    <a:lnTo>
                      <a:pt x="42" y="17"/>
                    </a:lnTo>
                    <a:lnTo>
                      <a:pt x="58" y="14"/>
                    </a:lnTo>
                    <a:lnTo>
                      <a:pt x="64" y="5"/>
                    </a:lnTo>
                    <a:lnTo>
                      <a:pt x="74" y="0"/>
                    </a:lnTo>
                    <a:lnTo>
                      <a:pt x="78" y="6"/>
                    </a:lnTo>
                    <a:lnTo>
                      <a:pt x="80" y="19"/>
                    </a:lnTo>
                    <a:lnTo>
                      <a:pt x="86" y="26"/>
                    </a:lnTo>
                    <a:lnTo>
                      <a:pt x="94" y="34"/>
                    </a:lnTo>
                    <a:lnTo>
                      <a:pt x="91" y="48"/>
                    </a:lnTo>
                    <a:lnTo>
                      <a:pt x="92" y="66"/>
                    </a:lnTo>
                    <a:lnTo>
                      <a:pt x="94" y="77"/>
                    </a:lnTo>
                    <a:lnTo>
                      <a:pt x="104" y="85"/>
                    </a:lnTo>
                    <a:lnTo>
                      <a:pt x="108" y="101"/>
                    </a:lnTo>
                    <a:lnTo>
                      <a:pt x="97" y="105"/>
                    </a:lnTo>
                    <a:lnTo>
                      <a:pt x="85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70" y="93"/>
                    </a:lnTo>
                    <a:lnTo>
                      <a:pt x="66" y="94"/>
                    </a:lnTo>
                    <a:lnTo>
                      <a:pt x="61" y="94"/>
                    </a:lnTo>
                    <a:lnTo>
                      <a:pt x="57" y="97"/>
                    </a:lnTo>
                    <a:lnTo>
                      <a:pt x="52" y="100"/>
                    </a:lnTo>
                    <a:lnTo>
                      <a:pt x="46" y="102"/>
                    </a:lnTo>
                    <a:lnTo>
                      <a:pt x="39" y="104"/>
                    </a:lnTo>
                    <a:lnTo>
                      <a:pt x="35" y="102"/>
                    </a:lnTo>
                    <a:lnTo>
                      <a:pt x="29" y="100"/>
                    </a:lnTo>
                    <a:lnTo>
                      <a:pt x="25" y="98"/>
                    </a:lnTo>
                    <a:lnTo>
                      <a:pt x="20" y="93"/>
                    </a:lnTo>
                    <a:lnTo>
                      <a:pt x="18" y="88"/>
                    </a:lnTo>
                    <a:lnTo>
                      <a:pt x="15" y="82"/>
                    </a:lnTo>
                    <a:lnTo>
                      <a:pt x="13" y="74"/>
                    </a:lnTo>
                    <a:lnTo>
                      <a:pt x="11" y="67"/>
                    </a:lnTo>
                    <a:lnTo>
                      <a:pt x="8" y="64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8" name="Freeform 27"/>
              <p:cNvSpPr>
                <a:spLocks noChangeAspect="1"/>
              </p:cNvSpPr>
              <p:nvPr/>
            </p:nvSpPr>
            <p:spPr bwMode="auto">
              <a:xfrm>
                <a:off x="4939" y="1770"/>
                <a:ext cx="125" cy="96"/>
              </a:xfrm>
              <a:custGeom>
                <a:avLst/>
                <a:gdLst>
                  <a:gd name="T0" fmla="*/ 84 w 125"/>
                  <a:gd name="T1" fmla="*/ 3 h 96"/>
                  <a:gd name="T2" fmla="*/ 94 w 125"/>
                  <a:gd name="T3" fmla="*/ 10 h 96"/>
                  <a:gd name="T4" fmla="*/ 100 w 125"/>
                  <a:gd name="T5" fmla="*/ 20 h 96"/>
                  <a:gd name="T6" fmla="*/ 97 w 125"/>
                  <a:gd name="T7" fmla="*/ 30 h 96"/>
                  <a:gd name="T8" fmla="*/ 96 w 125"/>
                  <a:gd name="T9" fmla="*/ 36 h 96"/>
                  <a:gd name="T10" fmla="*/ 99 w 125"/>
                  <a:gd name="T11" fmla="*/ 41 h 96"/>
                  <a:gd name="T12" fmla="*/ 108 w 125"/>
                  <a:gd name="T13" fmla="*/ 43 h 96"/>
                  <a:gd name="T14" fmla="*/ 117 w 125"/>
                  <a:gd name="T15" fmla="*/ 50 h 96"/>
                  <a:gd name="T16" fmla="*/ 123 w 125"/>
                  <a:gd name="T17" fmla="*/ 60 h 96"/>
                  <a:gd name="T18" fmla="*/ 125 w 125"/>
                  <a:gd name="T19" fmla="*/ 72 h 96"/>
                  <a:gd name="T20" fmla="*/ 123 w 125"/>
                  <a:gd name="T21" fmla="*/ 81 h 96"/>
                  <a:gd name="T22" fmla="*/ 117 w 125"/>
                  <a:gd name="T23" fmla="*/ 86 h 96"/>
                  <a:gd name="T24" fmla="*/ 108 w 125"/>
                  <a:gd name="T25" fmla="*/ 90 h 96"/>
                  <a:gd name="T26" fmla="*/ 100 w 125"/>
                  <a:gd name="T27" fmla="*/ 87 h 96"/>
                  <a:gd name="T28" fmla="*/ 89 w 125"/>
                  <a:gd name="T29" fmla="*/ 81 h 96"/>
                  <a:gd name="T30" fmla="*/ 82 w 125"/>
                  <a:gd name="T31" fmla="*/ 79 h 96"/>
                  <a:gd name="T32" fmla="*/ 75 w 125"/>
                  <a:gd name="T33" fmla="*/ 81 h 96"/>
                  <a:gd name="T34" fmla="*/ 72 w 125"/>
                  <a:gd name="T35" fmla="*/ 87 h 96"/>
                  <a:gd name="T36" fmla="*/ 67 w 125"/>
                  <a:gd name="T37" fmla="*/ 93 h 96"/>
                  <a:gd name="T38" fmla="*/ 60 w 125"/>
                  <a:gd name="T39" fmla="*/ 96 h 96"/>
                  <a:gd name="T40" fmla="*/ 52 w 125"/>
                  <a:gd name="T41" fmla="*/ 93 h 96"/>
                  <a:gd name="T42" fmla="*/ 46 w 125"/>
                  <a:gd name="T43" fmla="*/ 87 h 96"/>
                  <a:gd name="T44" fmla="*/ 40 w 125"/>
                  <a:gd name="T45" fmla="*/ 82 h 96"/>
                  <a:gd name="T46" fmla="*/ 33 w 125"/>
                  <a:gd name="T47" fmla="*/ 82 h 96"/>
                  <a:gd name="T48" fmla="*/ 27 w 125"/>
                  <a:gd name="T49" fmla="*/ 87 h 96"/>
                  <a:gd name="T50" fmla="*/ 18 w 125"/>
                  <a:gd name="T51" fmla="*/ 91 h 96"/>
                  <a:gd name="T52" fmla="*/ 11 w 125"/>
                  <a:gd name="T53" fmla="*/ 92 h 96"/>
                  <a:gd name="T54" fmla="*/ 3 w 125"/>
                  <a:gd name="T55" fmla="*/ 88 h 96"/>
                  <a:gd name="T56" fmla="*/ 0 w 125"/>
                  <a:gd name="T57" fmla="*/ 79 h 96"/>
                  <a:gd name="T58" fmla="*/ 2 w 125"/>
                  <a:gd name="T59" fmla="*/ 65 h 96"/>
                  <a:gd name="T60" fmla="*/ 8 w 125"/>
                  <a:gd name="T61" fmla="*/ 50 h 96"/>
                  <a:gd name="T62" fmla="*/ 11 w 125"/>
                  <a:gd name="T63" fmla="*/ 38 h 96"/>
                  <a:gd name="T64" fmla="*/ 8 w 125"/>
                  <a:gd name="T65" fmla="*/ 27 h 96"/>
                  <a:gd name="T66" fmla="*/ 11 w 125"/>
                  <a:gd name="T67" fmla="*/ 19 h 96"/>
                  <a:gd name="T68" fmla="*/ 19 w 125"/>
                  <a:gd name="T69" fmla="*/ 14 h 96"/>
                  <a:gd name="T70" fmla="*/ 28 w 125"/>
                  <a:gd name="T71" fmla="*/ 16 h 96"/>
                  <a:gd name="T72" fmla="*/ 32 w 125"/>
                  <a:gd name="T73" fmla="*/ 19 h 96"/>
                  <a:gd name="T74" fmla="*/ 34 w 125"/>
                  <a:gd name="T75" fmla="*/ 10 h 96"/>
                  <a:gd name="T76" fmla="*/ 40 w 125"/>
                  <a:gd name="T77" fmla="*/ 4 h 96"/>
                  <a:gd name="T78" fmla="*/ 50 w 125"/>
                  <a:gd name="T79" fmla="*/ 1 h 96"/>
                  <a:gd name="T80" fmla="*/ 62 w 125"/>
                  <a:gd name="T81" fmla="*/ 5 h 96"/>
                  <a:gd name="T82" fmla="*/ 66 w 125"/>
                  <a:gd name="T83" fmla="*/ 5 h 96"/>
                  <a:gd name="T84" fmla="*/ 69 w 125"/>
                  <a:gd name="T85" fmla="*/ 0 h 96"/>
                  <a:gd name="T86" fmla="*/ 84 w 125"/>
                  <a:gd name="T87" fmla="*/ 3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5"/>
                  <a:gd name="T133" fmla="*/ 0 h 96"/>
                  <a:gd name="T134" fmla="*/ 125 w 125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5" h="96">
                    <a:moveTo>
                      <a:pt x="84" y="3"/>
                    </a:moveTo>
                    <a:lnTo>
                      <a:pt x="94" y="10"/>
                    </a:lnTo>
                    <a:lnTo>
                      <a:pt x="100" y="20"/>
                    </a:lnTo>
                    <a:lnTo>
                      <a:pt x="97" y="30"/>
                    </a:lnTo>
                    <a:lnTo>
                      <a:pt x="96" y="36"/>
                    </a:lnTo>
                    <a:lnTo>
                      <a:pt x="99" y="41"/>
                    </a:lnTo>
                    <a:lnTo>
                      <a:pt x="108" y="43"/>
                    </a:lnTo>
                    <a:lnTo>
                      <a:pt x="117" y="50"/>
                    </a:lnTo>
                    <a:lnTo>
                      <a:pt x="123" y="60"/>
                    </a:lnTo>
                    <a:lnTo>
                      <a:pt x="125" y="72"/>
                    </a:lnTo>
                    <a:lnTo>
                      <a:pt x="123" y="81"/>
                    </a:lnTo>
                    <a:lnTo>
                      <a:pt x="117" y="86"/>
                    </a:lnTo>
                    <a:lnTo>
                      <a:pt x="108" y="90"/>
                    </a:lnTo>
                    <a:lnTo>
                      <a:pt x="100" y="87"/>
                    </a:lnTo>
                    <a:lnTo>
                      <a:pt x="89" y="81"/>
                    </a:lnTo>
                    <a:lnTo>
                      <a:pt x="82" y="79"/>
                    </a:lnTo>
                    <a:lnTo>
                      <a:pt x="75" y="81"/>
                    </a:lnTo>
                    <a:lnTo>
                      <a:pt x="72" y="87"/>
                    </a:lnTo>
                    <a:lnTo>
                      <a:pt x="67" y="93"/>
                    </a:lnTo>
                    <a:lnTo>
                      <a:pt x="60" y="96"/>
                    </a:lnTo>
                    <a:lnTo>
                      <a:pt x="52" y="93"/>
                    </a:lnTo>
                    <a:lnTo>
                      <a:pt x="46" y="87"/>
                    </a:lnTo>
                    <a:lnTo>
                      <a:pt x="40" y="82"/>
                    </a:lnTo>
                    <a:lnTo>
                      <a:pt x="33" y="82"/>
                    </a:lnTo>
                    <a:lnTo>
                      <a:pt x="27" y="87"/>
                    </a:lnTo>
                    <a:lnTo>
                      <a:pt x="18" y="91"/>
                    </a:lnTo>
                    <a:lnTo>
                      <a:pt x="11" y="92"/>
                    </a:lnTo>
                    <a:lnTo>
                      <a:pt x="3" y="88"/>
                    </a:lnTo>
                    <a:lnTo>
                      <a:pt x="0" y="79"/>
                    </a:lnTo>
                    <a:lnTo>
                      <a:pt x="2" y="65"/>
                    </a:lnTo>
                    <a:lnTo>
                      <a:pt x="8" y="50"/>
                    </a:lnTo>
                    <a:lnTo>
                      <a:pt x="11" y="38"/>
                    </a:lnTo>
                    <a:lnTo>
                      <a:pt x="8" y="27"/>
                    </a:lnTo>
                    <a:lnTo>
                      <a:pt x="11" y="19"/>
                    </a:lnTo>
                    <a:lnTo>
                      <a:pt x="19" y="14"/>
                    </a:lnTo>
                    <a:lnTo>
                      <a:pt x="28" y="16"/>
                    </a:lnTo>
                    <a:lnTo>
                      <a:pt x="32" y="19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50" y="1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9" y="0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9" name="Freeform 28"/>
              <p:cNvSpPr>
                <a:spLocks noChangeAspect="1"/>
              </p:cNvSpPr>
              <p:nvPr/>
            </p:nvSpPr>
            <p:spPr bwMode="auto">
              <a:xfrm>
                <a:off x="3806" y="2578"/>
                <a:ext cx="170" cy="140"/>
              </a:xfrm>
              <a:custGeom>
                <a:avLst/>
                <a:gdLst>
                  <a:gd name="T0" fmla="*/ 5 w 170"/>
                  <a:gd name="T1" fmla="*/ 34 h 140"/>
                  <a:gd name="T2" fmla="*/ 11 w 170"/>
                  <a:gd name="T3" fmla="*/ 41 h 140"/>
                  <a:gd name="T4" fmla="*/ 20 w 170"/>
                  <a:gd name="T5" fmla="*/ 47 h 140"/>
                  <a:gd name="T6" fmla="*/ 25 w 170"/>
                  <a:gd name="T7" fmla="*/ 60 h 140"/>
                  <a:gd name="T8" fmla="*/ 28 w 170"/>
                  <a:gd name="T9" fmla="*/ 74 h 140"/>
                  <a:gd name="T10" fmla="*/ 31 w 170"/>
                  <a:gd name="T11" fmla="*/ 88 h 140"/>
                  <a:gd name="T12" fmla="*/ 35 w 170"/>
                  <a:gd name="T13" fmla="*/ 99 h 140"/>
                  <a:gd name="T14" fmla="*/ 44 w 170"/>
                  <a:gd name="T15" fmla="*/ 108 h 140"/>
                  <a:gd name="T16" fmla="*/ 53 w 170"/>
                  <a:gd name="T17" fmla="*/ 113 h 140"/>
                  <a:gd name="T18" fmla="*/ 63 w 170"/>
                  <a:gd name="T19" fmla="*/ 111 h 140"/>
                  <a:gd name="T20" fmla="*/ 78 w 170"/>
                  <a:gd name="T21" fmla="*/ 110 h 140"/>
                  <a:gd name="T22" fmla="*/ 94 w 170"/>
                  <a:gd name="T23" fmla="*/ 111 h 140"/>
                  <a:gd name="T24" fmla="*/ 103 w 170"/>
                  <a:gd name="T25" fmla="*/ 117 h 140"/>
                  <a:gd name="T26" fmla="*/ 112 w 170"/>
                  <a:gd name="T27" fmla="*/ 124 h 140"/>
                  <a:gd name="T28" fmla="*/ 116 w 170"/>
                  <a:gd name="T29" fmla="*/ 135 h 140"/>
                  <a:gd name="T30" fmla="*/ 127 w 170"/>
                  <a:gd name="T31" fmla="*/ 139 h 140"/>
                  <a:gd name="T32" fmla="*/ 138 w 170"/>
                  <a:gd name="T33" fmla="*/ 135 h 140"/>
                  <a:gd name="T34" fmla="*/ 149 w 170"/>
                  <a:gd name="T35" fmla="*/ 140 h 140"/>
                  <a:gd name="T36" fmla="*/ 157 w 170"/>
                  <a:gd name="T37" fmla="*/ 138 h 140"/>
                  <a:gd name="T38" fmla="*/ 170 w 170"/>
                  <a:gd name="T39" fmla="*/ 139 h 140"/>
                  <a:gd name="T40" fmla="*/ 164 w 170"/>
                  <a:gd name="T41" fmla="*/ 128 h 140"/>
                  <a:gd name="T42" fmla="*/ 161 w 170"/>
                  <a:gd name="T43" fmla="*/ 113 h 140"/>
                  <a:gd name="T44" fmla="*/ 160 w 170"/>
                  <a:gd name="T45" fmla="*/ 101 h 140"/>
                  <a:gd name="T46" fmla="*/ 166 w 170"/>
                  <a:gd name="T47" fmla="*/ 91 h 140"/>
                  <a:gd name="T48" fmla="*/ 166 w 170"/>
                  <a:gd name="T49" fmla="*/ 78 h 140"/>
                  <a:gd name="T50" fmla="*/ 161 w 170"/>
                  <a:gd name="T51" fmla="*/ 69 h 140"/>
                  <a:gd name="T52" fmla="*/ 158 w 170"/>
                  <a:gd name="T53" fmla="*/ 56 h 140"/>
                  <a:gd name="T54" fmla="*/ 163 w 170"/>
                  <a:gd name="T55" fmla="*/ 44 h 140"/>
                  <a:gd name="T56" fmla="*/ 162 w 170"/>
                  <a:gd name="T57" fmla="*/ 32 h 140"/>
                  <a:gd name="T58" fmla="*/ 155 w 170"/>
                  <a:gd name="T59" fmla="*/ 23 h 140"/>
                  <a:gd name="T60" fmla="*/ 144 w 170"/>
                  <a:gd name="T61" fmla="*/ 18 h 140"/>
                  <a:gd name="T62" fmla="*/ 131 w 170"/>
                  <a:gd name="T63" fmla="*/ 14 h 140"/>
                  <a:gd name="T64" fmla="*/ 123 w 170"/>
                  <a:gd name="T65" fmla="*/ 6 h 140"/>
                  <a:gd name="T66" fmla="*/ 111 w 170"/>
                  <a:gd name="T67" fmla="*/ 0 h 140"/>
                  <a:gd name="T68" fmla="*/ 95 w 170"/>
                  <a:gd name="T69" fmla="*/ 4 h 140"/>
                  <a:gd name="T70" fmla="*/ 83 w 170"/>
                  <a:gd name="T71" fmla="*/ 7 h 140"/>
                  <a:gd name="T72" fmla="*/ 74 w 170"/>
                  <a:gd name="T73" fmla="*/ 17 h 140"/>
                  <a:gd name="T74" fmla="*/ 67 w 170"/>
                  <a:gd name="T75" fmla="*/ 26 h 140"/>
                  <a:gd name="T76" fmla="*/ 55 w 170"/>
                  <a:gd name="T77" fmla="*/ 31 h 140"/>
                  <a:gd name="T78" fmla="*/ 44 w 170"/>
                  <a:gd name="T79" fmla="*/ 28 h 140"/>
                  <a:gd name="T80" fmla="*/ 34 w 170"/>
                  <a:gd name="T81" fmla="*/ 22 h 140"/>
                  <a:gd name="T82" fmla="*/ 23 w 170"/>
                  <a:gd name="T83" fmla="*/ 16 h 140"/>
                  <a:gd name="T84" fmla="*/ 11 w 170"/>
                  <a:gd name="T85" fmla="*/ 17 h 140"/>
                  <a:gd name="T86" fmla="*/ 0 w 170"/>
                  <a:gd name="T87" fmla="*/ 20 h 140"/>
                  <a:gd name="T88" fmla="*/ 1 w 170"/>
                  <a:gd name="T89" fmla="*/ 28 h 140"/>
                  <a:gd name="T90" fmla="*/ 5 w 170"/>
                  <a:gd name="T91" fmla="*/ 34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0"/>
                  <a:gd name="T139" fmla="*/ 0 h 140"/>
                  <a:gd name="T140" fmla="*/ 170 w 170"/>
                  <a:gd name="T141" fmla="*/ 140 h 1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0" h="140">
                    <a:moveTo>
                      <a:pt x="5" y="34"/>
                    </a:moveTo>
                    <a:lnTo>
                      <a:pt x="11" y="41"/>
                    </a:lnTo>
                    <a:lnTo>
                      <a:pt x="20" y="47"/>
                    </a:lnTo>
                    <a:lnTo>
                      <a:pt x="25" y="60"/>
                    </a:lnTo>
                    <a:lnTo>
                      <a:pt x="28" y="74"/>
                    </a:lnTo>
                    <a:lnTo>
                      <a:pt x="31" y="88"/>
                    </a:lnTo>
                    <a:lnTo>
                      <a:pt x="35" y="99"/>
                    </a:lnTo>
                    <a:lnTo>
                      <a:pt x="44" y="108"/>
                    </a:lnTo>
                    <a:lnTo>
                      <a:pt x="53" y="113"/>
                    </a:lnTo>
                    <a:lnTo>
                      <a:pt x="63" y="111"/>
                    </a:lnTo>
                    <a:lnTo>
                      <a:pt x="78" y="110"/>
                    </a:lnTo>
                    <a:lnTo>
                      <a:pt x="94" y="111"/>
                    </a:lnTo>
                    <a:lnTo>
                      <a:pt x="103" y="117"/>
                    </a:lnTo>
                    <a:lnTo>
                      <a:pt x="112" y="124"/>
                    </a:lnTo>
                    <a:lnTo>
                      <a:pt x="116" y="135"/>
                    </a:lnTo>
                    <a:lnTo>
                      <a:pt x="127" y="139"/>
                    </a:lnTo>
                    <a:lnTo>
                      <a:pt x="138" y="135"/>
                    </a:lnTo>
                    <a:lnTo>
                      <a:pt x="149" y="140"/>
                    </a:lnTo>
                    <a:lnTo>
                      <a:pt x="157" y="138"/>
                    </a:lnTo>
                    <a:lnTo>
                      <a:pt x="170" y="139"/>
                    </a:lnTo>
                    <a:lnTo>
                      <a:pt x="164" y="128"/>
                    </a:lnTo>
                    <a:lnTo>
                      <a:pt x="161" y="113"/>
                    </a:lnTo>
                    <a:lnTo>
                      <a:pt x="160" y="101"/>
                    </a:lnTo>
                    <a:lnTo>
                      <a:pt x="166" y="91"/>
                    </a:lnTo>
                    <a:lnTo>
                      <a:pt x="166" y="78"/>
                    </a:lnTo>
                    <a:lnTo>
                      <a:pt x="161" y="69"/>
                    </a:lnTo>
                    <a:lnTo>
                      <a:pt x="158" y="56"/>
                    </a:lnTo>
                    <a:lnTo>
                      <a:pt x="163" y="44"/>
                    </a:lnTo>
                    <a:lnTo>
                      <a:pt x="162" y="32"/>
                    </a:lnTo>
                    <a:lnTo>
                      <a:pt x="155" y="23"/>
                    </a:lnTo>
                    <a:lnTo>
                      <a:pt x="144" y="18"/>
                    </a:lnTo>
                    <a:lnTo>
                      <a:pt x="131" y="14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95" y="4"/>
                    </a:lnTo>
                    <a:lnTo>
                      <a:pt x="83" y="7"/>
                    </a:lnTo>
                    <a:lnTo>
                      <a:pt x="74" y="17"/>
                    </a:lnTo>
                    <a:lnTo>
                      <a:pt x="67" y="26"/>
                    </a:lnTo>
                    <a:lnTo>
                      <a:pt x="55" y="31"/>
                    </a:lnTo>
                    <a:lnTo>
                      <a:pt x="44" y="28"/>
                    </a:lnTo>
                    <a:lnTo>
                      <a:pt x="34" y="22"/>
                    </a:lnTo>
                    <a:lnTo>
                      <a:pt x="23" y="16"/>
                    </a:lnTo>
                    <a:lnTo>
                      <a:pt x="11" y="17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29"/>
              <p:cNvGrpSpPr>
                <a:grpSpLocks noChangeAspect="1"/>
              </p:cNvGrpSpPr>
              <p:nvPr/>
            </p:nvGrpSpPr>
            <p:grpSpPr bwMode="auto">
              <a:xfrm>
                <a:off x="4216" y="1507"/>
                <a:ext cx="81" cy="191"/>
                <a:chOff x="4216" y="1507"/>
                <a:chExt cx="81" cy="191"/>
              </a:xfrm>
            </p:grpSpPr>
            <p:sp>
              <p:nvSpPr>
                <p:cNvPr id="7191" name="Freeform 30"/>
                <p:cNvSpPr>
                  <a:spLocks noChangeAspect="1"/>
                </p:cNvSpPr>
                <p:nvPr/>
              </p:nvSpPr>
              <p:spPr bwMode="auto">
                <a:xfrm>
                  <a:off x="4216" y="1616"/>
                  <a:ext cx="81" cy="82"/>
                </a:xfrm>
                <a:custGeom>
                  <a:avLst/>
                  <a:gdLst>
                    <a:gd name="T0" fmla="*/ 6 w 81"/>
                    <a:gd name="T1" fmla="*/ 22 h 82"/>
                    <a:gd name="T2" fmla="*/ 10 w 81"/>
                    <a:gd name="T3" fmla="*/ 27 h 82"/>
                    <a:gd name="T4" fmla="*/ 13 w 81"/>
                    <a:gd name="T5" fmla="*/ 33 h 82"/>
                    <a:gd name="T6" fmla="*/ 16 w 81"/>
                    <a:gd name="T7" fmla="*/ 40 h 82"/>
                    <a:gd name="T8" fmla="*/ 16 w 81"/>
                    <a:gd name="T9" fmla="*/ 48 h 82"/>
                    <a:gd name="T10" fmla="*/ 14 w 81"/>
                    <a:gd name="T11" fmla="*/ 57 h 82"/>
                    <a:gd name="T12" fmla="*/ 16 w 81"/>
                    <a:gd name="T13" fmla="*/ 62 h 82"/>
                    <a:gd name="T14" fmla="*/ 20 w 81"/>
                    <a:gd name="T15" fmla="*/ 69 h 82"/>
                    <a:gd name="T16" fmla="*/ 25 w 81"/>
                    <a:gd name="T17" fmla="*/ 73 h 82"/>
                    <a:gd name="T18" fmla="*/ 31 w 81"/>
                    <a:gd name="T19" fmla="*/ 75 h 82"/>
                    <a:gd name="T20" fmla="*/ 38 w 81"/>
                    <a:gd name="T21" fmla="*/ 74 h 82"/>
                    <a:gd name="T22" fmla="*/ 40 w 81"/>
                    <a:gd name="T23" fmla="*/ 77 h 82"/>
                    <a:gd name="T24" fmla="*/ 44 w 81"/>
                    <a:gd name="T25" fmla="*/ 80 h 82"/>
                    <a:gd name="T26" fmla="*/ 48 w 81"/>
                    <a:gd name="T27" fmla="*/ 82 h 82"/>
                    <a:gd name="T28" fmla="*/ 52 w 81"/>
                    <a:gd name="T29" fmla="*/ 82 h 82"/>
                    <a:gd name="T30" fmla="*/ 56 w 81"/>
                    <a:gd name="T31" fmla="*/ 80 h 82"/>
                    <a:gd name="T32" fmla="*/ 57 w 81"/>
                    <a:gd name="T33" fmla="*/ 75 h 82"/>
                    <a:gd name="T34" fmla="*/ 59 w 81"/>
                    <a:gd name="T35" fmla="*/ 71 h 82"/>
                    <a:gd name="T36" fmla="*/ 64 w 81"/>
                    <a:gd name="T37" fmla="*/ 72 h 82"/>
                    <a:gd name="T38" fmla="*/ 70 w 81"/>
                    <a:gd name="T39" fmla="*/ 72 h 82"/>
                    <a:gd name="T40" fmla="*/ 74 w 81"/>
                    <a:gd name="T41" fmla="*/ 69 h 82"/>
                    <a:gd name="T42" fmla="*/ 76 w 81"/>
                    <a:gd name="T43" fmla="*/ 65 h 82"/>
                    <a:gd name="T44" fmla="*/ 75 w 81"/>
                    <a:gd name="T45" fmla="*/ 60 h 82"/>
                    <a:gd name="T46" fmla="*/ 73 w 81"/>
                    <a:gd name="T47" fmla="*/ 56 h 82"/>
                    <a:gd name="T48" fmla="*/ 73 w 81"/>
                    <a:gd name="T49" fmla="*/ 52 h 82"/>
                    <a:gd name="T50" fmla="*/ 74 w 81"/>
                    <a:gd name="T51" fmla="*/ 48 h 82"/>
                    <a:gd name="T52" fmla="*/ 77 w 81"/>
                    <a:gd name="T53" fmla="*/ 45 h 82"/>
                    <a:gd name="T54" fmla="*/ 79 w 81"/>
                    <a:gd name="T55" fmla="*/ 42 h 82"/>
                    <a:gd name="T56" fmla="*/ 81 w 81"/>
                    <a:gd name="T57" fmla="*/ 36 h 82"/>
                    <a:gd name="T58" fmla="*/ 81 w 81"/>
                    <a:gd name="T59" fmla="*/ 30 h 82"/>
                    <a:gd name="T60" fmla="*/ 79 w 81"/>
                    <a:gd name="T61" fmla="*/ 24 h 82"/>
                    <a:gd name="T62" fmla="*/ 75 w 81"/>
                    <a:gd name="T63" fmla="*/ 20 h 82"/>
                    <a:gd name="T64" fmla="*/ 68 w 81"/>
                    <a:gd name="T65" fmla="*/ 18 h 82"/>
                    <a:gd name="T66" fmla="*/ 64 w 81"/>
                    <a:gd name="T67" fmla="*/ 18 h 82"/>
                    <a:gd name="T68" fmla="*/ 60 w 81"/>
                    <a:gd name="T69" fmla="*/ 16 h 82"/>
                    <a:gd name="T70" fmla="*/ 56 w 81"/>
                    <a:gd name="T71" fmla="*/ 15 h 82"/>
                    <a:gd name="T72" fmla="*/ 51 w 81"/>
                    <a:gd name="T73" fmla="*/ 16 h 82"/>
                    <a:gd name="T74" fmla="*/ 48 w 81"/>
                    <a:gd name="T75" fmla="*/ 17 h 82"/>
                    <a:gd name="T76" fmla="*/ 42 w 81"/>
                    <a:gd name="T77" fmla="*/ 16 h 82"/>
                    <a:gd name="T78" fmla="*/ 39 w 81"/>
                    <a:gd name="T79" fmla="*/ 12 h 82"/>
                    <a:gd name="T80" fmla="*/ 36 w 81"/>
                    <a:gd name="T81" fmla="*/ 7 h 82"/>
                    <a:gd name="T82" fmla="*/ 32 w 81"/>
                    <a:gd name="T83" fmla="*/ 4 h 82"/>
                    <a:gd name="T84" fmla="*/ 27 w 81"/>
                    <a:gd name="T85" fmla="*/ 1 h 82"/>
                    <a:gd name="T86" fmla="*/ 18 w 81"/>
                    <a:gd name="T87" fmla="*/ 0 h 82"/>
                    <a:gd name="T88" fmla="*/ 11 w 81"/>
                    <a:gd name="T89" fmla="*/ 0 h 82"/>
                    <a:gd name="T90" fmla="*/ 4 w 81"/>
                    <a:gd name="T91" fmla="*/ 2 h 82"/>
                    <a:gd name="T92" fmla="*/ 1 w 81"/>
                    <a:gd name="T93" fmla="*/ 5 h 82"/>
                    <a:gd name="T94" fmla="*/ 0 w 81"/>
                    <a:gd name="T95" fmla="*/ 8 h 82"/>
                    <a:gd name="T96" fmla="*/ 1 w 81"/>
                    <a:gd name="T97" fmla="*/ 11 h 82"/>
                    <a:gd name="T98" fmla="*/ 6 w 81"/>
                    <a:gd name="T99" fmla="*/ 22 h 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1"/>
                    <a:gd name="T151" fmla="*/ 0 h 82"/>
                    <a:gd name="T152" fmla="*/ 81 w 81"/>
                    <a:gd name="T153" fmla="*/ 82 h 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1" h="82">
                      <a:moveTo>
                        <a:pt x="6" y="22"/>
                      </a:moveTo>
                      <a:lnTo>
                        <a:pt x="10" y="27"/>
                      </a:lnTo>
                      <a:lnTo>
                        <a:pt x="13" y="33"/>
                      </a:lnTo>
                      <a:lnTo>
                        <a:pt x="16" y="40"/>
                      </a:lnTo>
                      <a:lnTo>
                        <a:pt x="16" y="48"/>
                      </a:lnTo>
                      <a:lnTo>
                        <a:pt x="14" y="57"/>
                      </a:lnTo>
                      <a:lnTo>
                        <a:pt x="16" y="62"/>
                      </a:lnTo>
                      <a:lnTo>
                        <a:pt x="20" y="69"/>
                      </a:lnTo>
                      <a:lnTo>
                        <a:pt x="25" y="73"/>
                      </a:lnTo>
                      <a:lnTo>
                        <a:pt x="31" y="75"/>
                      </a:lnTo>
                      <a:lnTo>
                        <a:pt x="38" y="74"/>
                      </a:lnTo>
                      <a:lnTo>
                        <a:pt x="40" y="77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2" y="82"/>
                      </a:lnTo>
                      <a:lnTo>
                        <a:pt x="56" y="80"/>
                      </a:lnTo>
                      <a:lnTo>
                        <a:pt x="57" y="75"/>
                      </a:lnTo>
                      <a:lnTo>
                        <a:pt x="59" y="71"/>
                      </a:lnTo>
                      <a:lnTo>
                        <a:pt x="64" y="72"/>
                      </a:lnTo>
                      <a:lnTo>
                        <a:pt x="70" y="72"/>
                      </a:lnTo>
                      <a:lnTo>
                        <a:pt x="74" y="69"/>
                      </a:lnTo>
                      <a:lnTo>
                        <a:pt x="76" y="65"/>
                      </a:lnTo>
                      <a:lnTo>
                        <a:pt x="75" y="60"/>
                      </a:lnTo>
                      <a:lnTo>
                        <a:pt x="73" y="56"/>
                      </a:lnTo>
                      <a:lnTo>
                        <a:pt x="73" y="52"/>
                      </a:lnTo>
                      <a:lnTo>
                        <a:pt x="74" y="48"/>
                      </a:lnTo>
                      <a:lnTo>
                        <a:pt x="77" y="45"/>
                      </a:lnTo>
                      <a:lnTo>
                        <a:pt x="79" y="42"/>
                      </a:lnTo>
                      <a:lnTo>
                        <a:pt x="81" y="36"/>
                      </a:lnTo>
                      <a:lnTo>
                        <a:pt x="81" y="30"/>
                      </a:lnTo>
                      <a:lnTo>
                        <a:pt x="79" y="24"/>
                      </a:lnTo>
                      <a:lnTo>
                        <a:pt x="75" y="20"/>
                      </a:lnTo>
                      <a:lnTo>
                        <a:pt x="68" y="18"/>
                      </a:lnTo>
                      <a:lnTo>
                        <a:pt x="64" y="18"/>
                      </a:lnTo>
                      <a:lnTo>
                        <a:pt x="60" y="16"/>
                      </a:lnTo>
                      <a:lnTo>
                        <a:pt x="56" y="15"/>
                      </a:lnTo>
                      <a:lnTo>
                        <a:pt x="51" y="16"/>
                      </a:lnTo>
                      <a:lnTo>
                        <a:pt x="48" y="17"/>
                      </a:lnTo>
                      <a:lnTo>
                        <a:pt x="42" y="16"/>
                      </a:lnTo>
                      <a:lnTo>
                        <a:pt x="39" y="12"/>
                      </a:lnTo>
                      <a:lnTo>
                        <a:pt x="36" y="7"/>
                      </a:lnTo>
                      <a:lnTo>
                        <a:pt x="32" y="4"/>
                      </a:lnTo>
                      <a:lnTo>
                        <a:pt x="27" y="1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017EAB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2" name="Freeform 31"/>
                <p:cNvSpPr>
                  <a:spLocks noChangeAspect="1"/>
                </p:cNvSpPr>
                <p:nvPr/>
              </p:nvSpPr>
              <p:spPr bwMode="auto">
                <a:xfrm>
                  <a:off x="4216" y="1507"/>
                  <a:ext cx="39" cy="61"/>
                </a:xfrm>
                <a:custGeom>
                  <a:avLst/>
                  <a:gdLst>
                    <a:gd name="T0" fmla="*/ 4 w 39"/>
                    <a:gd name="T1" fmla="*/ 27 h 61"/>
                    <a:gd name="T2" fmla="*/ 5 w 39"/>
                    <a:gd name="T3" fmla="*/ 37 h 61"/>
                    <a:gd name="T4" fmla="*/ 7 w 39"/>
                    <a:gd name="T5" fmla="*/ 47 h 61"/>
                    <a:gd name="T6" fmla="*/ 10 w 39"/>
                    <a:gd name="T7" fmla="*/ 52 h 61"/>
                    <a:gd name="T8" fmla="*/ 14 w 39"/>
                    <a:gd name="T9" fmla="*/ 57 h 61"/>
                    <a:gd name="T10" fmla="*/ 19 w 39"/>
                    <a:gd name="T11" fmla="*/ 60 h 61"/>
                    <a:gd name="T12" fmla="*/ 26 w 39"/>
                    <a:gd name="T13" fmla="*/ 61 h 61"/>
                    <a:gd name="T14" fmla="*/ 32 w 39"/>
                    <a:gd name="T15" fmla="*/ 59 h 61"/>
                    <a:gd name="T16" fmla="*/ 36 w 39"/>
                    <a:gd name="T17" fmla="*/ 54 h 61"/>
                    <a:gd name="T18" fmla="*/ 36 w 39"/>
                    <a:gd name="T19" fmla="*/ 46 h 61"/>
                    <a:gd name="T20" fmla="*/ 35 w 39"/>
                    <a:gd name="T21" fmla="*/ 39 h 61"/>
                    <a:gd name="T22" fmla="*/ 34 w 39"/>
                    <a:gd name="T23" fmla="*/ 34 h 61"/>
                    <a:gd name="T24" fmla="*/ 37 w 39"/>
                    <a:gd name="T25" fmla="*/ 29 h 61"/>
                    <a:gd name="T26" fmla="*/ 39 w 39"/>
                    <a:gd name="T27" fmla="*/ 23 h 61"/>
                    <a:gd name="T28" fmla="*/ 39 w 39"/>
                    <a:gd name="T29" fmla="*/ 15 h 61"/>
                    <a:gd name="T30" fmla="*/ 36 w 39"/>
                    <a:gd name="T31" fmla="*/ 7 h 61"/>
                    <a:gd name="T32" fmla="*/ 33 w 39"/>
                    <a:gd name="T33" fmla="*/ 2 h 61"/>
                    <a:gd name="T34" fmla="*/ 29 w 39"/>
                    <a:gd name="T35" fmla="*/ 0 h 61"/>
                    <a:gd name="T36" fmla="*/ 24 w 39"/>
                    <a:gd name="T37" fmla="*/ 1 h 61"/>
                    <a:gd name="T38" fmla="*/ 20 w 39"/>
                    <a:gd name="T39" fmla="*/ 5 h 61"/>
                    <a:gd name="T40" fmla="*/ 18 w 39"/>
                    <a:gd name="T41" fmla="*/ 8 h 61"/>
                    <a:gd name="T42" fmla="*/ 16 w 39"/>
                    <a:gd name="T43" fmla="*/ 9 h 61"/>
                    <a:gd name="T44" fmla="*/ 12 w 39"/>
                    <a:gd name="T45" fmla="*/ 7 h 61"/>
                    <a:gd name="T46" fmla="*/ 7 w 39"/>
                    <a:gd name="T47" fmla="*/ 7 h 61"/>
                    <a:gd name="T48" fmla="*/ 3 w 39"/>
                    <a:gd name="T49" fmla="*/ 9 h 61"/>
                    <a:gd name="T50" fmla="*/ 1 w 39"/>
                    <a:gd name="T51" fmla="*/ 13 h 61"/>
                    <a:gd name="T52" fmla="*/ 0 w 39"/>
                    <a:gd name="T53" fmla="*/ 19 h 61"/>
                    <a:gd name="T54" fmla="*/ 4 w 39"/>
                    <a:gd name="T55" fmla="*/ 27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9"/>
                    <a:gd name="T85" fmla="*/ 0 h 61"/>
                    <a:gd name="T86" fmla="*/ 39 w 39"/>
                    <a:gd name="T87" fmla="*/ 61 h 6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9" h="61">
                      <a:moveTo>
                        <a:pt x="4" y="27"/>
                      </a:moveTo>
                      <a:lnTo>
                        <a:pt x="5" y="37"/>
                      </a:lnTo>
                      <a:lnTo>
                        <a:pt x="7" y="47"/>
                      </a:lnTo>
                      <a:lnTo>
                        <a:pt x="10" y="52"/>
                      </a:lnTo>
                      <a:lnTo>
                        <a:pt x="14" y="57"/>
                      </a:lnTo>
                      <a:lnTo>
                        <a:pt x="19" y="60"/>
                      </a:lnTo>
                      <a:lnTo>
                        <a:pt x="26" y="61"/>
                      </a:lnTo>
                      <a:lnTo>
                        <a:pt x="32" y="59"/>
                      </a:lnTo>
                      <a:lnTo>
                        <a:pt x="36" y="54"/>
                      </a:lnTo>
                      <a:lnTo>
                        <a:pt x="36" y="46"/>
                      </a:lnTo>
                      <a:lnTo>
                        <a:pt x="35" y="39"/>
                      </a:lnTo>
                      <a:lnTo>
                        <a:pt x="34" y="34"/>
                      </a:lnTo>
                      <a:lnTo>
                        <a:pt x="37" y="29"/>
                      </a:lnTo>
                      <a:lnTo>
                        <a:pt x="39" y="23"/>
                      </a:lnTo>
                      <a:lnTo>
                        <a:pt x="39" y="15"/>
                      </a:lnTo>
                      <a:lnTo>
                        <a:pt x="36" y="7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20" y="5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017EAB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7171" name="Line 33"/>
          <p:cNvSpPr>
            <a:spLocks noChangeShapeType="1"/>
          </p:cNvSpPr>
          <p:nvPr/>
        </p:nvSpPr>
        <p:spPr bwMode="auto">
          <a:xfrm>
            <a:off x="152400" y="4876800"/>
            <a:ext cx="883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-34925" y="4981575"/>
            <a:ext cx="10341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FF0000"/>
                </a:solidFill>
              </a:rPr>
              <a:t>2008/09	 2009/10	 2010/11	 2011/12 	2012/13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	2013/14 	2014/15 	2015/16 	2016/17 	2017/18		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056063" y="674688"/>
            <a:ext cx="2955925" cy="3546475"/>
            <a:chOff x="5143" y="101"/>
            <a:chExt cx="378" cy="535"/>
          </a:xfrm>
        </p:grpSpPr>
        <p:sp>
          <p:nvSpPr>
            <p:cNvPr id="7176" name="Freeform 7"/>
            <p:cNvSpPr>
              <a:spLocks noChangeAspect="1"/>
            </p:cNvSpPr>
            <p:nvPr/>
          </p:nvSpPr>
          <p:spPr bwMode="auto">
            <a:xfrm>
              <a:off x="5143" y="464"/>
              <a:ext cx="200" cy="164"/>
            </a:xfrm>
            <a:custGeom>
              <a:avLst/>
              <a:gdLst>
                <a:gd name="T0" fmla="*/ 0 w 453"/>
                <a:gd name="T1" fmla="*/ 0 h 373"/>
                <a:gd name="T2" fmla="*/ 0 w 453"/>
                <a:gd name="T3" fmla="*/ 0 h 373"/>
                <a:gd name="T4" fmla="*/ 0 w 453"/>
                <a:gd name="T5" fmla="*/ 0 h 373"/>
                <a:gd name="T6" fmla="*/ 0 w 453"/>
                <a:gd name="T7" fmla="*/ 0 h 373"/>
                <a:gd name="T8" fmla="*/ 0 w 453"/>
                <a:gd name="T9" fmla="*/ 0 h 373"/>
                <a:gd name="T10" fmla="*/ 0 w 453"/>
                <a:gd name="T11" fmla="*/ 0 h 373"/>
                <a:gd name="T12" fmla="*/ 0 w 453"/>
                <a:gd name="T13" fmla="*/ 0 h 373"/>
                <a:gd name="T14" fmla="*/ 0 w 453"/>
                <a:gd name="T15" fmla="*/ 0 h 373"/>
                <a:gd name="T16" fmla="*/ 0 w 453"/>
                <a:gd name="T17" fmla="*/ 0 h 373"/>
                <a:gd name="T18" fmla="*/ 0 w 453"/>
                <a:gd name="T19" fmla="*/ 0 h 373"/>
                <a:gd name="T20" fmla="*/ 0 w 453"/>
                <a:gd name="T21" fmla="*/ 0 h 373"/>
                <a:gd name="T22" fmla="*/ 0 w 453"/>
                <a:gd name="T23" fmla="*/ 0 h 373"/>
                <a:gd name="T24" fmla="*/ 0 w 453"/>
                <a:gd name="T25" fmla="*/ 0 h 373"/>
                <a:gd name="T26" fmla="*/ 0 w 453"/>
                <a:gd name="T27" fmla="*/ 0 h 373"/>
                <a:gd name="T28" fmla="*/ 0 w 453"/>
                <a:gd name="T29" fmla="*/ 0 h 373"/>
                <a:gd name="T30" fmla="*/ 0 w 453"/>
                <a:gd name="T31" fmla="*/ 0 h 373"/>
                <a:gd name="T32" fmla="*/ 0 w 453"/>
                <a:gd name="T33" fmla="*/ 0 h 373"/>
                <a:gd name="T34" fmla="*/ 0 w 453"/>
                <a:gd name="T35" fmla="*/ 0 h 373"/>
                <a:gd name="T36" fmla="*/ 0 w 453"/>
                <a:gd name="T37" fmla="*/ 0 h 373"/>
                <a:gd name="T38" fmla="*/ 0 w 453"/>
                <a:gd name="T39" fmla="*/ 0 h 373"/>
                <a:gd name="T40" fmla="*/ 0 w 453"/>
                <a:gd name="T41" fmla="*/ 0 h 373"/>
                <a:gd name="T42" fmla="*/ 0 w 453"/>
                <a:gd name="T43" fmla="*/ 0 h 373"/>
                <a:gd name="T44" fmla="*/ 0 w 453"/>
                <a:gd name="T45" fmla="*/ 0 h 373"/>
                <a:gd name="T46" fmla="*/ 0 w 453"/>
                <a:gd name="T47" fmla="*/ 0 h 373"/>
                <a:gd name="T48" fmla="*/ 0 w 453"/>
                <a:gd name="T49" fmla="*/ 0 h 373"/>
                <a:gd name="T50" fmla="*/ 0 w 453"/>
                <a:gd name="T51" fmla="*/ 0 h 373"/>
                <a:gd name="T52" fmla="*/ 0 w 453"/>
                <a:gd name="T53" fmla="*/ 0 h 373"/>
                <a:gd name="T54" fmla="*/ 0 w 453"/>
                <a:gd name="T55" fmla="*/ 0 h 373"/>
                <a:gd name="T56" fmla="*/ 0 w 453"/>
                <a:gd name="T57" fmla="*/ 0 h 373"/>
                <a:gd name="T58" fmla="*/ 0 w 453"/>
                <a:gd name="T59" fmla="*/ 0 h 373"/>
                <a:gd name="T60" fmla="*/ 0 w 453"/>
                <a:gd name="T61" fmla="*/ 0 h 373"/>
                <a:gd name="T62" fmla="*/ 0 w 453"/>
                <a:gd name="T63" fmla="*/ 0 h 373"/>
                <a:gd name="T64" fmla="*/ 0 w 453"/>
                <a:gd name="T65" fmla="*/ 0 h 373"/>
                <a:gd name="T66" fmla="*/ 0 w 453"/>
                <a:gd name="T67" fmla="*/ 0 h 373"/>
                <a:gd name="T68" fmla="*/ 0 w 453"/>
                <a:gd name="T69" fmla="*/ 0 h 373"/>
                <a:gd name="T70" fmla="*/ 0 w 453"/>
                <a:gd name="T71" fmla="*/ 0 h 373"/>
                <a:gd name="T72" fmla="*/ 0 w 453"/>
                <a:gd name="T73" fmla="*/ 0 h 373"/>
                <a:gd name="T74" fmla="*/ 0 w 453"/>
                <a:gd name="T75" fmla="*/ 0 h 373"/>
                <a:gd name="T76" fmla="*/ 0 w 453"/>
                <a:gd name="T77" fmla="*/ 0 h 373"/>
                <a:gd name="T78" fmla="*/ 0 w 453"/>
                <a:gd name="T79" fmla="*/ 0 h 373"/>
                <a:gd name="T80" fmla="*/ 0 w 453"/>
                <a:gd name="T81" fmla="*/ 0 h 373"/>
                <a:gd name="T82" fmla="*/ 0 w 453"/>
                <a:gd name="T83" fmla="*/ 0 h 373"/>
                <a:gd name="T84" fmla="*/ 0 w 453"/>
                <a:gd name="T85" fmla="*/ 0 h 373"/>
                <a:gd name="T86" fmla="*/ 0 w 453"/>
                <a:gd name="T87" fmla="*/ 0 h 373"/>
                <a:gd name="T88" fmla="*/ 0 w 453"/>
                <a:gd name="T89" fmla="*/ 0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3"/>
                <a:gd name="T136" fmla="*/ 0 h 373"/>
                <a:gd name="T137" fmla="*/ 453 w 453"/>
                <a:gd name="T138" fmla="*/ 373 h 3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3" h="373">
                  <a:moveTo>
                    <a:pt x="402" y="162"/>
                  </a:moveTo>
                  <a:lnTo>
                    <a:pt x="401" y="174"/>
                  </a:lnTo>
                  <a:lnTo>
                    <a:pt x="394" y="184"/>
                  </a:lnTo>
                  <a:lnTo>
                    <a:pt x="380" y="178"/>
                  </a:lnTo>
                  <a:lnTo>
                    <a:pt x="371" y="180"/>
                  </a:lnTo>
                  <a:lnTo>
                    <a:pt x="363" y="186"/>
                  </a:lnTo>
                  <a:lnTo>
                    <a:pt x="358" y="177"/>
                  </a:lnTo>
                  <a:lnTo>
                    <a:pt x="353" y="162"/>
                  </a:lnTo>
                  <a:lnTo>
                    <a:pt x="341" y="154"/>
                  </a:lnTo>
                  <a:lnTo>
                    <a:pt x="330" y="151"/>
                  </a:lnTo>
                  <a:lnTo>
                    <a:pt x="314" y="153"/>
                  </a:lnTo>
                  <a:lnTo>
                    <a:pt x="303" y="155"/>
                  </a:lnTo>
                  <a:lnTo>
                    <a:pt x="291" y="149"/>
                  </a:lnTo>
                  <a:lnTo>
                    <a:pt x="275" y="143"/>
                  </a:lnTo>
                  <a:lnTo>
                    <a:pt x="260" y="139"/>
                  </a:lnTo>
                  <a:lnTo>
                    <a:pt x="249" y="140"/>
                  </a:lnTo>
                  <a:lnTo>
                    <a:pt x="235" y="142"/>
                  </a:lnTo>
                  <a:lnTo>
                    <a:pt x="225" y="135"/>
                  </a:lnTo>
                  <a:lnTo>
                    <a:pt x="220" y="123"/>
                  </a:lnTo>
                  <a:lnTo>
                    <a:pt x="218" y="111"/>
                  </a:lnTo>
                  <a:lnTo>
                    <a:pt x="225" y="98"/>
                  </a:lnTo>
                  <a:lnTo>
                    <a:pt x="223" y="83"/>
                  </a:lnTo>
                  <a:lnTo>
                    <a:pt x="217" y="72"/>
                  </a:lnTo>
                  <a:lnTo>
                    <a:pt x="205" y="68"/>
                  </a:lnTo>
                  <a:lnTo>
                    <a:pt x="194" y="72"/>
                  </a:lnTo>
                  <a:lnTo>
                    <a:pt x="184" y="68"/>
                  </a:lnTo>
                  <a:lnTo>
                    <a:pt x="179" y="58"/>
                  </a:lnTo>
                  <a:lnTo>
                    <a:pt x="177" y="46"/>
                  </a:lnTo>
                  <a:lnTo>
                    <a:pt x="175" y="32"/>
                  </a:lnTo>
                  <a:lnTo>
                    <a:pt x="167" y="18"/>
                  </a:lnTo>
                  <a:lnTo>
                    <a:pt x="155" y="7"/>
                  </a:lnTo>
                  <a:lnTo>
                    <a:pt x="141" y="0"/>
                  </a:lnTo>
                  <a:lnTo>
                    <a:pt x="124" y="3"/>
                  </a:lnTo>
                  <a:lnTo>
                    <a:pt x="127" y="15"/>
                  </a:lnTo>
                  <a:lnTo>
                    <a:pt x="124" y="23"/>
                  </a:lnTo>
                  <a:lnTo>
                    <a:pt x="114" y="29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85" y="24"/>
                  </a:lnTo>
                  <a:lnTo>
                    <a:pt x="81" y="34"/>
                  </a:lnTo>
                  <a:lnTo>
                    <a:pt x="70" y="42"/>
                  </a:lnTo>
                  <a:lnTo>
                    <a:pt x="63" y="51"/>
                  </a:lnTo>
                  <a:lnTo>
                    <a:pt x="51" y="59"/>
                  </a:lnTo>
                  <a:lnTo>
                    <a:pt x="37" y="65"/>
                  </a:lnTo>
                  <a:lnTo>
                    <a:pt x="22" y="64"/>
                  </a:lnTo>
                  <a:lnTo>
                    <a:pt x="6" y="67"/>
                  </a:lnTo>
                  <a:lnTo>
                    <a:pt x="11" y="80"/>
                  </a:lnTo>
                  <a:lnTo>
                    <a:pt x="16" y="92"/>
                  </a:lnTo>
                  <a:lnTo>
                    <a:pt x="26" y="98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48" y="119"/>
                  </a:lnTo>
                  <a:lnTo>
                    <a:pt x="54" y="131"/>
                  </a:lnTo>
                  <a:lnTo>
                    <a:pt x="46" y="141"/>
                  </a:lnTo>
                  <a:lnTo>
                    <a:pt x="37" y="146"/>
                  </a:lnTo>
                  <a:lnTo>
                    <a:pt x="30" y="154"/>
                  </a:lnTo>
                  <a:lnTo>
                    <a:pt x="32" y="168"/>
                  </a:lnTo>
                  <a:lnTo>
                    <a:pt x="35" y="182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14" y="206"/>
                  </a:lnTo>
                  <a:lnTo>
                    <a:pt x="19" y="215"/>
                  </a:lnTo>
                  <a:lnTo>
                    <a:pt x="9" y="225"/>
                  </a:lnTo>
                  <a:lnTo>
                    <a:pt x="3" y="236"/>
                  </a:lnTo>
                  <a:lnTo>
                    <a:pt x="0" y="248"/>
                  </a:lnTo>
                  <a:lnTo>
                    <a:pt x="2" y="260"/>
                  </a:lnTo>
                  <a:lnTo>
                    <a:pt x="10" y="270"/>
                  </a:lnTo>
                  <a:lnTo>
                    <a:pt x="20" y="265"/>
                  </a:lnTo>
                  <a:lnTo>
                    <a:pt x="29" y="270"/>
                  </a:lnTo>
                  <a:lnTo>
                    <a:pt x="33" y="281"/>
                  </a:lnTo>
                  <a:lnTo>
                    <a:pt x="28" y="292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40" y="302"/>
                  </a:lnTo>
                  <a:lnTo>
                    <a:pt x="55" y="298"/>
                  </a:lnTo>
                  <a:lnTo>
                    <a:pt x="67" y="302"/>
                  </a:lnTo>
                  <a:lnTo>
                    <a:pt x="75" y="313"/>
                  </a:lnTo>
                  <a:lnTo>
                    <a:pt x="82" y="325"/>
                  </a:lnTo>
                  <a:lnTo>
                    <a:pt x="94" y="334"/>
                  </a:lnTo>
                  <a:lnTo>
                    <a:pt x="107" y="340"/>
                  </a:lnTo>
                  <a:lnTo>
                    <a:pt x="113" y="350"/>
                  </a:lnTo>
                  <a:lnTo>
                    <a:pt x="116" y="363"/>
                  </a:lnTo>
                  <a:lnTo>
                    <a:pt x="125" y="371"/>
                  </a:lnTo>
                  <a:lnTo>
                    <a:pt x="140" y="373"/>
                  </a:lnTo>
                  <a:lnTo>
                    <a:pt x="147" y="371"/>
                  </a:lnTo>
                  <a:lnTo>
                    <a:pt x="143" y="356"/>
                  </a:lnTo>
                  <a:lnTo>
                    <a:pt x="151" y="347"/>
                  </a:lnTo>
                  <a:lnTo>
                    <a:pt x="162" y="345"/>
                  </a:lnTo>
                  <a:lnTo>
                    <a:pt x="176" y="349"/>
                  </a:lnTo>
                  <a:lnTo>
                    <a:pt x="188" y="354"/>
                  </a:lnTo>
                  <a:lnTo>
                    <a:pt x="197" y="351"/>
                  </a:lnTo>
                  <a:lnTo>
                    <a:pt x="203" y="360"/>
                  </a:lnTo>
                  <a:lnTo>
                    <a:pt x="209" y="366"/>
                  </a:lnTo>
                  <a:lnTo>
                    <a:pt x="219" y="368"/>
                  </a:lnTo>
                  <a:lnTo>
                    <a:pt x="225" y="362"/>
                  </a:lnTo>
                  <a:lnTo>
                    <a:pt x="221" y="346"/>
                  </a:lnTo>
                  <a:lnTo>
                    <a:pt x="216" y="330"/>
                  </a:lnTo>
                  <a:lnTo>
                    <a:pt x="216" y="318"/>
                  </a:lnTo>
                  <a:lnTo>
                    <a:pt x="225" y="306"/>
                  </a:lnTo>
                  <a:lnTo>
                    <a:pt x="236" y="301"/>
                  </a:lnTo>
                  <a:lnTo>
                    <a:pt x="247" y="303"/>
                  </a:lnTo>
                  <a:lnTo>
                    <a:pt x="258" y="311"/>
                  </a:lnTo>
                  <a:lnTo>
                    <a:pt x="260" y="320"/>
                  </a:lnTo>
                  <a:lnTo>
                    <a:pt x="259" y="331"/>
                  </a:lnTo>
                  <a:lnTo>
                    <a:pt x="264" y="340"/>
                  </a:lnTo>
                  <a:lnTo>
                    <a:pt x="274" y="342"/>
                  </a:lnTo>
                  <a:lnTo>
                    <a:pt x="284" y="340"/>
                  </a:lnTo>
                  <a:lnTo>
                    <a:pt x="293" y="336"/>
                  </a:lnTo>
                  <a:lnTo>
                    <a:pt x="307" y="340"/>
                  </a:lnTo>
                  <a:lnTo>
                    <a:pt x="319" y="344"/>
                  </a:lnTo>
                  <a:lnTo>
                    <a:pt x="330" y="338"/>
                  </a:lnTo>
                  <a:lnTo>
                    <a:pt x="335" y="337"/>
                  </a:lnTo>
                  <a:lnTo>
                    <a:pt x="339" y="316"/>
                  </a:lnTo>
                  <a:lnTo>
                    <a:pt x="338" y="306"/>
                  </a:lnTo>
                  <a:lnTo>
                    <a:pt x="340" y="294"/>
                  </a:lnTo>
                  <a:lnTo>
                    <a:pt x="348" y="286"/>
                  </a:lnTo>
                  <a:lnTo>
                    <a:pt x="364" y="284"/>
                  </a:lnTo>
                  <a:lnTo>
                    <a:pt x="379" y="280"/>
                  </a:lnTo>
                  <a:lnTo>
                    <a:pt x="390" y="273"/>
                  </a:lnTo>
                  <a:lnTo>
                    <a:pt x="397" y="261"/>
                  </a:lnTo>
                  <a:lnTo>
                    <a:pt x="396" y="245"/>
                  </a:lnTo>
                  <a:lnTo>
                    <a:pt x="392" y="231"/>
                  </a:lnTo>
                  <a:lnTo>
                    <a:pt x="399" y="219"/>
                  </a:lnTo>
                  <a:lnTo>
                    <a:pt x="412" y="218"/>
                  </a:lnTo>
                  <a:lnTo>
                    <a:pt x="423" y="213"/>
                  </a:lnTo>
                  <a:lnTo>
                    <a:pt x="429" y="201"/>
                  </a:lnTo>
                  <a:lnTo>
                    <a:pt x="440" y="196"/>
                  </a:lnTo>
                  <a:lnTo>
                    <a:pt x="449" y="193"/>
                  </a:lnTo>
                  <a:lnTo>
                    <a:pt x="453" y="187"/>
                  </a:lnTo>
                  <a:lnTo>
                    <a:pt x="447" y="175"/>
                  </a:lnTo>
                  <a:lnTo>
                    <a:pt x="436" y="171"/>
                  </a:lnTo>
                  <a:lnTo>
                    <a:pt x="428" y="163"/>
                  </a:lnTo>
                  <a:lnTo>
                    <a:pt x="430" y="155"/>
                  </a:lnTo>
                  <a:lnTo>
                    <a:pt x="423" y="153"/>
                  </a:lnTo>
                  <a:lnTo>
                    <a:pt x="412" y="154"/>
                  </a:lnTo>
                  <a:lnTo>
                    <a:pt x="402" y="162"/>
                  </a:lnTo>
                  <a:close/>
                </a:path>
              </a:pathLst>
            </a:custGeom>
            <a:solidFill>
              <a:srgbClr val="FF6F6F">
                <a:alpha val="3137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192" y="101"/>
              <a:ext cx="329" cy="535"/>
              <a:chOff x="5192" y="101"/>
              <a:chExt cx="329" cy="535"/>
            </a:xfrm>
          </p:grpSpPr>
          <p:sp>
            <p:nvSpPr>
              <p:cNvPr id="7178" name="Freeform 9"/>
              <p:cNvSpPr>
                <a:spLocks noChangeAspect="1"/>
              </p:cNvSpPr>
              <p:nvPr/>
            </p:nvSpPr>
            <p:spPr bwMode="auto">
              <a:xfrm>
                <a:off x="5268" y="249"/>
                <a:ext cx="236" cy="255"/>
              </a:xfrm>
              <a:custGeom>
                <a:avLst/>
                <a:gdLst>
                  <a:gd name="T0" fmla="*/ 0 w 535"/>
                  <a:gd name="T1" fmla="*/ 0 h 579"/>
                  <a:gd name="T2" fmla="*/ 0 w 535"/>
                  <a:gd name="T3" fmla="*/ 0 h 579"/>
                  <a:gd name="T4" fmla="*/ 0 w 535"/>
                  <a:gd name="T5" fmla="*/ 0 h 579"/>
                  <a:gd name="T6" fmla="*/ 0 w 535"/>
                  <a:gd name="T7" fmla="*/ 0 h 579"/>
                  <a:gd name="T8" fmla="*/ 0 w 535"/>
                  <a:gd name="T9" fmla="*/ 0 h 579"/>
                  <a:gd name="T10" fmla="*/ 0 w 535"/>
                  <a:gd name="T11" fmla="*/ 0 h 579"/>
                  <a:gd name="T12" fmla="*/ 0 w 535"/>
                  <a:gd name="T13" fmla="*/ 0 h 579"/>
                  <a:gd name="T14" fmla="*/ 0 w 535"/>
                  <a:gd name="T15" fmla="*/ 0 h 579"/>
                  <a:gd name="T16" fmla="*/ 0 w 535"/>
                  <a:gd name="T17" fmla="*/ 0 h 579"/>
                  <a:gd name="T18" fmla="*/ 0 w 535"/>
                  <a:gd name="T19" fmla="*/ 0 h 579"/>
                  <a:gd name="T20" fmla="*/ 0 w 535"/>
                  <a:gd name="T21" fmla="*/ 0 h 579"/>
                  <a:gd name="T22" fmla="*/ 0 w 535"/>
                  <a:gd name="T23" fmla="*/ 0 h 579"/>
                  <a:gd name="T24" fmla="*/ 0 w 535"/>
                  <a:gd name="T25" fmla="*/ 0 h 579"/>
                  <a:gd name="T26" fmla="*/ 0 w 535"/>
                  <a:gd name="T27" fmla="*/ 0 h 579"/>
                  <a:gd name="T28" fmla="*/ 0 w 535"/>
                  <a:gd name="T29" fmla="*/ 0 h 579"/>
                  <a:gd name="T30" fmla="*/ 0 w 535"/>
                  <a:gd name="T31" fmla="*/ 0 h 579"/>
                  <a:gd name="T32" fmla="*/ 0 w 535"/>
                  <a:gd name="T33" fmla="*/ 0 h 579"/>
                  <a:gd name="T34" fmla="*/ 0 w 535"/>
                  <a:gd name="T35" fmla="*/ 0 h 579"/>
                  <a:gd name="T36" fmla="*/ 0 w 535"/>
                  <a:gd name="T37" fmla="*/ 0 h 579"/>
                  <a:gd name="T38" fmla="*/ 0 w 535"/>
                  <a:gd name="T39" fmla="*/ 0 h 579"/>
                  <a:gd name="T40" fmla="*/ 0 w 535"/>
                  <a:gd name="T41" fmla="*/ 0 h 579"/>
                  <a:gd name="T42" fmla="*/ 0 w 535"/>
                  <a:gd name="T43" fmla="*/ 0 h 579"/>
                  <a:gd name="T44" fmla="*/ 0 w 535"/>
                  <a:gd name="T45" fmla="*/ 0 h 579"/>
                  <a:gd name="T46" fmla="*/ 0 w 535"/>
                  <a:gd name="T47" fmla="*/ 0 h 579"/>
                  <a:gd name="T48" fmla="*/ 0 w 535"/>
                  <a:gd name="T49" fmla="*/ 0 h 579"/>
                  <a:gd name="T50" fmla="*/ 0 w 535"/>
                  <a:gd name="T51" fmla="*/ 0 h 579"/>
                  <a:gd name="T52" fmla="*/ 0 w 535"/>
                  <a:gd name="T53" fmla="*/ 0 h 579"/>
                  <a:gd name="T54" fmla="*/ 0 w 535"/>
                  <a:gd name="T55" fmla="*/ 0 h 579"/>
                  <a:gd name="T56" fmla="*/ 0 w 535"/>
                  <a:gd name="T57" fmla="*/ 0 h 579"/>
                  <a:gd name="T58" fmla="*/ 0 w 535"/>
                  <a:gd name="T59" fmla="*/ 0 h 579"/>
                  <a:gd name="T60" fmla="*/ 0 w 535"/>
                  <a:gd name="T61" fmla="*/ 0 h 579"/>
                  <a:gd name="T62" fmla="*/ 0 w 535"/>
                  <a:gd name="T63" fmla="*/ 0 h 579"/>
                  <a:gd name="T64" fmla="*/ 0 w 535"/>
                  <a:gd name="T65" fmla="*/ 0 h 579"/>
                  <a:gd name="T66" fmla="*/ 0 w 535"/>
                  <a:gd name="T67" fmla="*/ 0 h 579"/>
                  <a:gd name="T68" fmla="*/ 0 w 535"/>
                  <a:gd name="T69" fmla="*/ 0 h 579"/>
                  <a:gd name="T70" fmla="*/ 0 w 535"/>
                  <a:gd name="T71" fmla="*/ 0 h 579"/>
                  <a:gd name="T72" fmla="*/ 0 w 535"/>
                  <a:gd name="T73" fmla="*/ 0 h 579"/>
                  <a:gd name="T74" fmla="*/ 0 w 535"/>
                  <a:gd name="T75" fmla="*/ 0 h 579"/>
                  <a:gd name="T76" fmla="*/ 0 w 535"/>
                  <a:gd name="T77" fmla="*/ 0 h 579"/>
                  <a:gd name="T78" fmla="*/ 0 w 535"/>
                  <a:gd name="T79" fmla="*/ 0 h 579"/>
                  <a:gd name="T80" fmla="*/ 0 w 535"/>
                  <a:gd name="T81" fmla="*/ 0 h 579"/>
                  <a:gd name="T82" fmla="*/ 0 w 535"/>
                  <a:gd name="T83" fmla="*/ 0 h 579"/>
                  <a:gd name="T84" fmla="*/ 0 w 535"/>
                  <a:gd name="T85" fmla="*/ 0 h 579"/>
                  <a:gd name="T86" fmla="*/ 0 w 535"/>
                  <a:gd name="T87" fmla="*/ 0 h 579"/>
                  <a:gd name="T88" fmla="*/ 0 w 535"/>
                  <a:gd name="T89" fmla="*/ 0 h 579"/>
                  <a:gd name="T90" fmla="*/ 0 w 535"/>
                  <a:gd name="T91" fmla="*/ 0 h 579"/>
                  <a:gd name="T92" fmla="*/ 0 w 535"/>
                  <a:gd name="T93" fmla="*/ 0 h 579"/>
                  <a:gd name="T94" fmla="*/ 0 w 535"/>
                  <a:gd name="T95" fmla="*/ 0 h 579"/>
                  <a:gd name="T96" fmla="*/ 0 w 535"/>
                  <a:gd name="T97" fmla="*/ 0 h 579"/>
                  <a:gd name="T98" fmla="*/ 0 w 535"/>
                  <a:gd name="T99" fmla="*/ 0 h 579"/>
                  <a:gd name="T100" fmla="*/ 0 w 535"/>
                  <a:gd name="T101" fmla="*/ 0 h 579"/>
                  <a:gd name="T102" fmla="*/ 0 w 535"/>
                  <a:gd name="T103" fmla="*/ 0 h 579"/>
                  <a:gd name="T104" fmla="*/ 0 w 535"/>
                  <a:gd name="T105" fmla="*/ 0 h 579"/>
                  <a:gd name="T106" fmla="*/ 0 w 535"/>
                  <a:gd name="T107" fmla="*/ 0 h 579"/>
                  <a:gd name="T108" fmla="*/ 0 w 535"/>
                  <a:gd name="T109" fmla="*/ 0 h 579"/>
                  <a:gd name="T110" fmla="*/ 0 w 535"/>
                  <a:gd name="T111" fmla="*/ 0 h 5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5"/>
                  <a:gd name="T169" fmla="*/ 0 h 579"/>
                  <a:gd name="T170" fmla="*/ 535 w 535"/>
                  <a:gd name="T171" fmla="*/ 579 h 5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5" h="579">
                    <a:moveTo>
                      <a:pt x="56" y="44"/>
                    </a:moveTo>
                    <a:lnTo>
                      <a:pt x="49" y="53"/>
                    </a:lnTo>
                    <a:lnTo>
                      <a:pt x="38" y="52"/>
                    </a:lnTo>
                    <a:lnTo>
                      <a:pt x="26" y="59"/>
                    </a:lnTo>
                    <a:lnTo>
                      <a:pt x="12" y="63"/>
                    </a:lnTo>
                    <a:lnTo>
                      <a:pt x="5" y="71"/>
                    </a:lnTo>
                    <a:lnTo>
                      <a:pt x="2" y="83"/>
                    </a:lnTo>
                    <a:lnTo>
                      <a:pt x="6" y="93"/>
                    </a:lnTo>
                    <a:lnTo>
                      <a:pt x="10" y="102"/>
                    </a:lnTo>
                    <a:lnTo>
                      <a:pt x="11" y="107"/>
                    </a:lnTo>
                    <a:lnTo>
                      <a:pt x="3" y="115"/>
                    </a:lnTo>
                    <a:lnTo>
                      <a:pt x="0" y="123"/>
                    </a:lnTo>
                    <a:lnTo>
                      <a:pt x="6" y="129"/>
                    </a:lnTo>
                    <a:lnTo>
                      <a:pt x="17" y="134"/>
                    </a:lnTo>
                    <a:lnTo>
                      <a:pt x="30" y="138"/>
                    </a:lnTo>
                    <a:lnTo>
                      <a:pt x="40" y="143"/>
                    </a:lnTo>
                    <a:lnTo>
                      <a:pt x="47" y="153"/>
                    </a:lnTo>
                    <a:lnTo>
                      <a:pt x="54" y="162"/>
                    </a:lnTo>
                    <a:lnTo>
                      <a:pt x="64" y="171"/>
                    </a:lnTo>
                    <a:lnTo>
                      <a:pt x="75" y="175"/>
                    </a:lnTo>
                    <a:lnTo>
                      <a:pt x="89" y="178"/>
                    </a:lnTo>
                    <a:lnTo>
                      <a:pt x="92" y="188"/>
                    </a:lnTo>
                    <a:lnTo>
                      <a:pt x="89" y="203"/>
                    </a:lnTo>
                    <a:lnTo>
                      <a:pt x="90" y="217"/>
                    </a:lnTo>
                    <a:lnTo>
                      <a:pt x="92" y="233"/>
                    </a:lnTo>
                    <a:lnTo>
                      <a:pt x="90" y="244"/>
                    </a:lnTo>
                    <a:lnTo>
                      <a:pt x="92" y="256"/>
                    </a:lnTo>
                    <a:lnTo>
                      <a:pt x="98" y="261"/>
                    </a:lnTo>
                    <a:lnTo>
                      <a:pt x="109" y="260"/>
                    </a:lnTo>
                    <a:lnTo>
                      <a:pt x="120" y="261"/>
                    </a:lnTo>
                    <a:lnTo>
                      <a:pt x="124" y="270"/>
                    </a:lnTo>
                    <a:lnTo>
                      <a:pt x="121" y="280"/>
                    </a:lnTo>
                    <a:lnTo>
                      <a:pt x="123" y="291"/>
                    </a:lnTo>
                    <a:lnTo>
                      <a:pt x="129" y="299"/>
                    </a:lnTo>
                    <a:lnTo>
                      <a:pt x="137" y="310"/>
                    </a:lnTo>
                    <a:lnTo>
                      <a:pt x="140" y="319"/>
                    </a:lnTo>
                    <a:lnTo>
                      <a:pt x="136" y="331"/>
                    </a:lnTo>
                    <a:lnTo>
                      <a:pt x="135" y="346"/>
                    </a:lnTo>
                    <a:lnTo>
                      <a:pt x="137" y="358"/>
                    </a:lnTo>
                    <a:lnTo>
                      <a:pt x="143" y="370"/>
                    </a:lnTo>
                    <a:lnTo>
                      <a:pt x="153" y="379"/>
                    </a:lnTo>
                    <a:lnTo>
                      <a:pt x="165" y="385"/>
                    </a:lnTo>
                    <a:lnTo>
                      <a:pt x="180" y="387"/>
                    </a:lnTo>
                    <a:lnTo>
                      <a:pt x="191" y="384"/>
                    </a:lnTo>
                    <a:lnTo>
                      <a:pt x="202" y="380"/>
                    </a:lnTo>
                    <a:lnTo>
                      <a:pt x="213" y="384"/>
                    </a:lnTo>
                    <a:lnTo>
                      <a:pt x="220" y="393"/>
                    </a:lnTo>
                    <a:lnTo>
                      <a:pt x="230" y="400"/>
                    </a:lnTo>
                    <a:lnTo>
                      <a:pt x="242" y="403"/>
                    </a:lnTo>
                    <a:lnTo>
                      <a:pt x="252" y="411"/>
                    </a:lnTo>
                    <a:lnTo>
                      <a:pt x="263" y="415"/>
                    </a:lnTo>
                    <a:lnTo>
                      <a:pt x="274" y="422"/>
                    </a:lnTo>
                    <a:lnTo>
                      <a:pt x="280" y="433"/>
                    </a:lnTo>
                    <a:lnTo>
                      <a:pt x="285" y="445"/>
                    </a:lnTo>
                    <a:lnTo>
                      <a:pt x="283" y="456"/>
                    </a:lnTo>
                    <a:lnTo>
                      <a:pt x="287" y="464"/>
                    </a:lnTo>
                    <a:lnTo>
                      <a:pt x="294" y="474"/>
                    </a:lnTo>
                    <a:lnTo>
                      <a:pt x="293" y="484"/>
                    </a:lnTo>
                    <a:lnTo>
                      <a:pt x="286" y="492"/>
                    </a:lnTo>
                    <a:lnTo>
                      <a:pt x="279" y="505"/>
                    </a:lnTo>
                    <a:lnTo>
                      <a:pt x="283" y="515"/>
                    </a:lnTo>
                    <a:lnTo>
                      <a:pt x="291" y="529"/>
                    </a:lnTo>
                    <a:lnTo>
                      <a:pt x="297" y="541"/>
                    </a:lnTo>
                    <a:lnTo>
                      <a:pt x="293" y="556"/>
                    </a:lnTo>
                    <a:lnTo>
                      <a:pt x="290" y="568"/>
                    </a:lnTo>
                    <a:lnTo>
                      <a:pt x="291" y="576"/>
                    </a:lnTo>
                    <a:lnTo>
                      <a:pt x="299" y="579"/>
                    </a:lnTo>
                    <a:lnTo>
                      <a:pt x="307" y="573"/>
                    </a:lnTo>
                    <a:lnTo>
                      <a:pt x="314" y="562"/>
                    </a:lnTo>
                    <a:lnTo>
                      <a:pt x="326" y="557"/>
                    </a:lnTo>
                    <a:lnTo>
                      <a:pt x="340" y="561"/>
                    </a:lnTo>
                    <a:lnTo>
                      <a:pt x="351" y="568"/>
                    </a:lnTo>
                    <a:lnTo>
                      <a:pt x="366" y="567"/>
                    </a:lnTo>
                    <a:lnTo>
                      <a:pt x="386" y="563"/>
                    </a:lnTo>
                    <a:lnTo>
                      <a:pt x="399" y="558"/>
                    </a:lnTo>
                    <a:lnTo>
                      <a:pt x="407" y="543"/>
                    </a:lnTo>
                    <a:lnTo>
                      <a:pt x="409" y="529"/>
                    </a:lnTo>
                    <a:lnTo>
                      <a:pt x="419" y="521"/>
                    </a:lnTo>
                    <a:lnTo>
                      <a:pt x="424" y="510"/>
                    </a:lnTo>
                    <a:lnTo>
                      <a:pt x="432" y="504"/>
                    </a:lnTo>
                    <a:lnTo>
                      <a:pt x="446" y="508"/>
                    </a:lnTo>
                    <a:lnTo>
                      <a:pt x="457" y="512"/>
                    </a:lnTo>
                    <a:lnTo>
                      <a:pt x="464" y="505"/>
                    </a:lnTo>
                    <a:lnTo>
                      <a:pt x="469" y="492"/>
                    </a:lnTo>
                    <a:lnTo>
                      <a:pt x="480" y="482"/>
                    </a:lnTo>
                    <a:lnTo>
                      <a:pt x="490" y="487"/>
                    </a:lnTo>
                    <a:lnTo>
                      <a:pt x="499" y="493"/>
                    </a:lnTo>
                    <a:lnTo>
                      <a:pt x="510" y="488"/>
                    </a:lnTo>
                    <a:lnTo>
                      <a:pt x="525" y="487"/>
                    </a:lnTo>
                    <a:lnTo>
                      <a:pt x="532" y="481"/>
                    </a:lnTo>
                    <a:lnTo>
                      <a:pt x="535" y="472"/>
                    </a:lnTo>
                    <a:lnTo>
                      <a:pt x="524" y="462"/>
                    </a:lnTo>
                    <a:lnTo>
                      <a:pt x="519" y="451"/>
                    </a:lnTo>
                    <a:lnTo>
                      <a:pt x="512" y="441"/>
                    </a:lnTo>
                    <a:lnTo>
                      <a:pt x="505" y="428"/>
                    </a:lnTo>
                    <a:lnTo>
                      <a:pt x="508" y="415"/>
                    </a:lnTo>
                    <a:lnTo>
                      <a:pt x="515" y="406"/>
                    </a:lnTo>
                    <a:lnTo>
                      <a:pt x="523" y="396"/>
                    </a:lnTo>
                    <a:lnTo>
                      <a:pt x="525" y="380"/>
                    </a:lnTo>
                    <a:lnTo>
                      <a:pt x="521" y="363"/>
                    </a:lnTo>
                    <a:lnTo>
                      <a:pt x="523" y="352"/>
                    </a:lnTo>
                    <a:lnTo>
                      <a:pt x="513" y="343"/>
                    </a:lnTo>
                    <a:lnTo>
                      <a:pt x="507" y="331"/>
                    </a:lnTo>
                    <a:lnTo>
                      <a:pt x="510" y="320"/>
                    </a:lnTo>
                    <a:lnTo>
                      <a:pt x="507" y="310"/>
                    </a:lnTo>
                    <a:lnTo>
                      <a:pt x="501" y="305"/>
                    </a:lnTo>
                    <a:lnTo>
                      <a:pt x="487" y="298"/>
                    </a:lnTo>
                    <a:lnTo>
                      <a:pt x="479" y="288"/>
                    </a:lnTo>
                    <a:lnTo>
                      <a:pt x="482" y="274"/>
                    </a:lnTo>
                    <a:lnTo>
                      <a:pt x="490" y="260"/>
                    </a:lnTo>
                    <a:lnTo>
                      <a:pt x="493" y="247"/>
                    </a:lnTo>
                    <a:lnTo>
                      <a:pt x="490" y="236"/>
                    </a:lnTo>
                    <a:lnTo>
                      <a:pt x="479" y="222"/>
                    </a:lnTo>
                    <a:lnTo>
                      <a:pt x="465" y="208"/>
                    </a:lnTo>
                    <a:lnTo>
                      <a:pt x="453" y="192"/>
                    </a:lnTo>
                    <a:lnTo>
                      <a:pt x="443" y="178"/>
                    </a:lnTo>
                    <a:lnTo>
                      <a:pt x="431" y="165"/>
                    </a:lnTo>
                    <a:lnTo>
                      <a:pt x="420" y="160"/>
                    </a:lnTo>
                    <a:lnTo>
                      <a:pt x="409" y="154"/>
                    </a:lnTo>
                    <a:lnTo>
                      <a:pt x="403" y="140"/>
                    </a:lnTo>
                    <a:lnTo>
                      <a:pt x="407" y="127"/>
                    </a:lnTo>
                    <a:lnTo>
                      <a:pt x="413" y="111"/>
                    </a:lnTo>
                    <a:lnTo>
                      <a:pt x="421" y="99"/>
                    </a:lnTo>
                    <a:lnTo>
                      <a:pt x="432" y="87"/>
                    </a:lnTo>
                    <a:lnTo>
                      <a:pt x="440" y="73"/>
                    </a:lnTo>
                    <a:lnTo>
                      <a:pt x="443" y="61"/>
                    </a:lnTo>
                    <a:lnTo>
                      <a:pt x="438" y="49"/>
                    </a:lnTo>
                    <a:lnTo>
                      <a:pt x="435" y="38"/>
                    </a:lnTo>
                    <a:lnTo>
                      <a:pt x="436" y="27"/>
                    </a:lnTo>
                    <a:lnTo>
                      <a:pt x="421" y="31"/>
                    </a:lnTo>
                    <a:lnTo>
                      <a:pt x="414" y="43"/>
                    </a:lnTo>
                    <a:lnTo>
                      <a:pt x="406" y="54"/>
                    </a:lnTo>
                    <a:lnTo>
                      <a:pt x="394" y="52"/>
                    </a:lnTo>
                    <a:lnTo>
                      <a:pt x="384" y="49"/>
                    </a:lnTo>
                    <a:lnTo>
                      <a:pt x="381" y="39"/>
                    </a:lnTo>
                    <a:lnTo>
                      <a:pt x="370" y="35"/>
                    </a:lnTo>
                    <a:lnTo>
                      <a:pt x="365" y="24"/>
                    </a:lnTo>
                    <a:lnTo>
                      <a:pt x="355" y="17"/>
                    </a:lnTo>
                    <a:lnTo>
                      <a:pt x="344" y="5"/>
                    </a:lnTo>
                    <a:lnTo>
                      <a:pt x="331" y="0"/>
                    </a:lnTo>
                    <a:lnTo>
                      <a:pt x="320" y="6"/>
                    </a:lnTo>
                    <a:lnTo>
                      <a:pt x="312" y="20"/>
                    </a:lnTo>
                    <a:lnTo>
                      <a:pt x="306" y="35"/>
                    </a:lnTo>
                    <a:lnTo>
                      <a:pt x="293" y="38"/>
                    </a:lnTo>
                    <a:lnTo>
                      <a:pt x="284" y="46"/>
                    </a:lnTo>
                    <a:lnTo>
                      <a:pt x="275" y="49"/>
                    </a:lnTo>
                    <a:lnTo>
                      <a:pt x="267" y="50"/>
                    </a:lnTo>
                    <a:lnTo>
                      <a:pt x="260" y="58"/>
                    </a:lnTo>
                    <a:lnTo>
                      <a:pt x="257" y="68"/>
                    </a:lnTo>
                    <a:lnTo>
                      <a:pt x="244" y="71"/>
                    </a:lnTo>
                    <a:lnTo>
                      <a:pt x="229" y="72"/>
                    </a:lnTo>
                    <a:lnTo>
                      <a:pt x="217" y="77"/>
                    </a:lnTo>
                    <a:lnTo>
                      <a:pt x="207" y="81"/>
                    </a:lnTo>
                    <a:lnTo>
                      <a:pt x="196" y="74"/>
                    </a:lnTo>
                    <a:lnTo>
                      <a:pt x="186" y="70"/>
                    </a:lnTo>
                    <a:lnTo>
                      <a:pt x="176" y="70"/>
                    </a:lnTo>
                    <a:lnTo>
                      <a:pt x="169" y="64"/>
                    </a:lnTo>
                    <a:lnTo>
                      <a:pt x="161" y="61"/>
                    </a:lnTo>
                    <a:lnTo>
                      <a:pt x="154" y="65"/>
                    </a:lnTo>
                    <a:lnTo>
                      <a:pt x="145" y="70"/>
                    </a:lnTo>
                    <a:lnTo>
                      <a:pt x="134" y="66"/>
                    </a:lnTo>
                    <a:lnTo>
                      <a:pt x="126" y="55"/>
                    </a:lnTo>
                    <a:lnTo>
                      <a:pt x="116" y="44"/>
                    </a:lnTo>
                    <a:lnTo>
                      <a:pt x="105" y="43"/>
                    </a:lnTo>
                    <a:lnTo>
                      <a:pt x="92" y="44"/>
                    </a:lnTo>
                    <a:lnTo>
                      <a:pt x="81" y="39"/>
                    </a:lnTo>
                    <a:lnTo>
                      <a:pt x="72" y="32"/>
                    </a:lnTo>
                    <a:lnTo>
                      <a:pt x="61" y="33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8" name="Group 10"/>
              <p:cNvGrpSpPr>
                <a:grpSpLocks noChangeAspect="1"/>
              </p:cNvGrpSpPr>
              <p:nvPr/>
            </p:nvGrpSpPr>
            <p:grpSpPr bwMode="auto">
              <a:xfrm>
                <a:off x="5195" y="101"/>
                <a:ext cx="268" cy="203"/>
                <a:chOff x="4543" y="1221"/>
                <a:chExt cx="609" cy="460"/>
              </a:xfrm>
            </p:grpSpPr>
            <p:sp>
              <p:nvSpPr>
                <p:cNvPr id="7182" name="Freeform 11"/>
                <p:cNvSpPr>
                  <a:spLocks noChangeAspect="1"/>
                </p:cNvSpPr>
                <p:nvPr/>
              </p:nvSpPr>
              <p:spPr bwMode="auto">
                <a:xfrm>
                  <a:off x="4543" y="1275"/>
                  <a:ext cx="609" cy="406"/>
                </a:xfrm>
                <a:custGeom>
                  <a:avLst/>
                  <a:gdLst>
                    <a:gd name="T0" fmla="*/ 204 w 609"/>
                    <a:gd name="T1" fmla="*/ 334 h 406"/>
                    <a:gd name="T2" fmla="*/ 171 w 609"/>
                    <a:gd name="T3" fmla="*/ 353 h 406"/>
                    <a:gd name="T4" fmla="*/ 177 w 609"/>
                    <a:gd name="T5" fmla="*/ 389 h 406"/>
                    <a:gd name="T6" fmla="*/ 163 w 609"/>
                    <a:gd name="T7" fmla="*/ 394 h 406"/>
                    <a:gd name="T8" fmla="*/ 139 w 609"/>
                    <a:gd name="T9" fmla="*/ 380 h 406"/>
                    <a:gd name="T10" fmla="*/ 113 w 609"/>
                    <a:gd name="T11" fmla="*/ 382 h 406"/>
                    <a:gd name="T12" fmla="*/ 83 w 609"/>
                    <a:gd name="T13" fmla="*/ 365 h 406"/>
                    <a:gd name="T14" fmla="*/ 35 w 609"/>
                    <a:gd name="T15" fmla="*/ 342 h 406"/>
                    <a:gd name="T16" fmla="*/ 16 w 609"/>
                    <a:gd name="T17" fmla="*/ 315 h 406"/>
                    <a:gd name="T18" fmla="*/ 11 w 609"/>
                    <a:gd name="T19" fmla="*/ 298 h 406"/>
                    <a:gd name="T20" fmla="*/ 43 w 609"/>
                    <a:gd name="T21" fmla="*/ 266 h 406"/>
                    <a:gd name="T22" fmla="*/ 50 w 609"/>
                    <a:gd name="T23" fmla="*/ 220 h 406"/>
                    <a:gd name="T24" fmla="*/ 37 w 609"/>
                    <a:gd name="T25" fmla="*/ 181 h 406"/>
                    <a:gd name="T26" fmla="*/ 49 w 609"/>
                    <a:gd name="T27" fmla="*/ 178 h 406"/>
                    <a:gd name="T28" fmla="*/ 55 w 609"/>
                    <a:gd name="T29" fmla="*/ 147 h 406"/>
                    <a:gd name="T30" fmla="*/ 85 w 609"/>
                    <a:gd name="T31" fmla="*/ 139 h 406"/>
                    <a:gd name="T32" fmla="*/ 117 w 609"/>
                    <a:gd name="T33" fmla="*/ 156 h 406"/>
                    <a:gd name="T34" fmla="*/ 134 w 609"/>
                    <a:gd name="T35" fmla="*/ 137 h 406"/>
                    <a:gd name="T36" fmla="*/ 138 w 609"/>
                    <a:gd name="T37" fmla="*/ 115 h 406"/>
                    <a:gd name="T38" fmla="*/ 167 w 609"/>
                    <a:gd name="T39" fmla="*/ 101 h 406"/>
                    <a:gd name="T40" fmla="*/ 205 w 609"/>
                    <a:gd name="T41" fmla="*/ 94 h 406"/>
                    <a:gd name="T42" fmla="*/ 225 w 609"/>
                    <a:gd name="T43" fmla="*/ 111 h 406"/>
                    <a:gd name="T44" fmla="*/ 232 w 609"/>
                    <a:gd name="T45" fmla="*/ 90 h 406"/>
                    <a:gd name="T46" fmla="*/ 258 w 609"/>
                    <a:gd name="T47" fmla="*/ 51 h 406"/>
                    <a:gd name="T48" fmla="*/ 280 w 609"/>
                    <a:gd name="T49" fmla="*/ 10 h 406"/>
                    <a:gd name="T50" fmla="*/ 318 w 609"/>
                    <a:gd name="T51" fmla="*/ 1 h 406"/>
                    <a:gd name="T52" fmla="*/ 348 w 609"/>
                    <a:gd name="T53" fmla="*/ 8 h 406"/>
                    <a:gd name="T54" fmla="*/ 320 w 609"/>
                    <a:gd name="T55" fmla="*/ 16 h 406"/>
                    <a:gd name="T56" fmla="*/ 293 w 609"/>
                    <a:gd name="T57" fmla="*/ 26 h 406"/>
                    <a:gd name="T58" fmla="*/ 272 w 609"/>
                    <a:gd name="T59" fmla="*/ 49 h 406"/>
                    <a:gd name="T60" fmla="*/ 279 w 609"/>
                    <a:gd name="T61" fmla="*/ 63 h 406"/>
                    <a:gd name="T62" fmla="*/ 299 w 609"/>
                    <a:gd name="T63" fmla="*/ 35 h 406"/>
                    <a:gd name="T64" fmla="*/ 324 w 609"/>
                    <a:gd name="T65" fmla="*/ 26 h 406"/>
                    <a:gd name="T66" fmla="*/ 344 w 609"/>
                    <a:gd name="T67" fmla="*/ 34 h 406"/>
                    <a:gd name="T68" fmla="*/ 366 w 609"/>
                    <a:gd name="T69" fmla="*/ 34 h 406"/>
                    <a:gd name="T70" fmla="*/ 389 w 609"/>
                    <a:gd name="T71" fmla="*/ 59 h 406"/>
                    <a:gd name="T72" fmla="*/ 423 w 609"/>
                    <a:gd name="T73" fmla="*/ 85 h 406"/>
                    <a:gd name="T74" fmla="*/ 442 w 609"/>
                    <a:gd name="T75" fmla="*/ 93 h 406"/>
                    <a:gd name="T76" fmla="*/ 456 w 609"/>
                    <a:gd name="T77" fmla="*/ 84 h 406"/>
                    <a:gd name="T78" fmla="*/ 483 w 609"/>
                    <a:gd name="T79" fmla="*/ 90 h 406"/>
                    <a:gd name="T80" fmla="*/ 484 w 609"/>
                    <a:gd name="T81" fmla="*/ 127 h 406"/>
                    <a:gd name="T82" fmla="*/ 499 w 609"/>
                    <a:gd name="T83" fmla="*/ 158 h 406"/>
                    <a:gd name="T84" fmla="*/ 520 w 609"/>
                    <a:gd name="T85" fmla="*/ 182 h 406"/>
                    <a:gd name="T86" fmla="*/ 552 w 609"/>
                    <a:gd name="T87" fmla="*/ 186 h 406"/>
                    <a:gd name="T88" fmla="*/ 573 w 609"/>
                    <a:gd name="T89" fmla="*/ 197 h 406"/>
                    <a:gd name="T90" fmla="*/ 581 w 609"/>
                    <a:gd name="T91" fmla="*/ 247 h 406"/>
                    <a:gd name="T92" fmla="*/ 605 w 609"/>
                    <a:gd name="T93" fmla="*/ 290 h 406"/>
                    <a:gd name="T94" fmla="*/ 587 w 609"/>
                    <a:gd name="T95" fmla="*/ 313 h 406"/>
                    <a:gd name="T96" fmla="*/ 560 w 609"/>
                    <a:gd name="T97" fmla="*/ 334 h 406"/>
                    <a:gd name="T98" fmla="*/ 536 w 609"/>
                    <a:gd name="T99" fmla="*/ 317 h 406"/>
                    <a:gd name="T100" fmla="*/ 510 w 609"/>
                    <a:gd name="T101" fmla="*/ 287 h 406"/>
                    <a:gd name="T102" fmla="*/ 478 w 609"/>
                    <a:gd name="T103" fmla="*/ 302 h 406"/>
                    <a:gd name="T104" fmla="*/ 450 w 609"/>
                    <a:gd name="T105" fmla="*/ 328 h 406"/>
                    <a:gd name="T106" fmla="*/ 426 w 609"/>
                    <a:gd name="T107" fmla="*/ 340 h 406"/>
                    <a:gd name="T108" fmla="*/ 395 w 609"/>
                    <a:gd name="T109" fmla="*/ 354 h 406"/>
                    <a:gd name="T110" fmla="*/ 362 w 609"/>
                    <a:gd name="T111" fmla="*/ 356 h 406"/>
                    <a:gd name="T112" fmla="*/ 335 w 609"/>
                    <a:gd name="T113" fmla="*/ 346 h 406"/>
                    <a:gd name="T114" fmla="*/ 311 w 609"/>
                    <a:gd name="T115" fmla="*/ 352 h 406"/>
                    <a:gd name="T116" fmla="*/ 282 w 609"/>
                    <a:gd name="T117" fmla="*/ 326 h 406"/>
                    <a:gd name="T118" fmla="*/ 247 w 609"/>
                    <a:gd name="T119" fmla="*/ 321 h 406"/>
                    <a:gd name="T120" fmla="*/ 222 w 609"/>
                    <a:gd name="T121" fmla="*/ 326 h 4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9"/>
                    <a:gd name="T184" fmla="*/ 0 h 406"/>
                    <a:gd name="T185" fmla="*/ 609 w 609"/>
                    <a:gd name="T186" fmla="*/ 406 h 4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9" h="406">
                      <a:moveTo>
                        <a:pt x="222" y="326"/>
                      </a:moveTo>
                      <a:lnTo>
                        <a:pt x="215" y="335"/>
                      </a:lnTo>
                      <a:lnTo>
                        <a:pt x="204" y="334"/>
                      </a:lnTo>
                      <a:lnTo>
                        <a:pt x="192" y="341"/>
                      </a:lnTo>
                      <a:lnTo>
                        <a:pt x="178" y="345"/>
                      </a:lnTo>
                      <a:lnTo>
                        <a:pt x="171" y="353"/>
                      </a:lnTo>
                      <a:lnTo>
                        <a:pt x="168" y="365"/>
                      </a:lnTo>
                      <a:lnTo>
                        <a:pt x="172" y="375"/>
                      </a:lnTo>
                      <a:lnTo>
                        <a:pt x="177" y="389"/>
                      </a:lnTo>
                      <a:lnTo>
                        <a:pt x="169" y="397"/>
                      </a:lnTo>
                      <a:lnTo>
                        <a:pt x="167" y="406"/>
                      </a:lnTo>
                      <a:lnTo>
                        <a:pt x="163" y="394"/>
                      </a:lnTo>
                      <a:lnTo>
                        <a:pt x="152" y="386"/>
                      </a:lnTo>
                      <a:lnTo>
                        <a:pt x="144" y="383"/>
                      </a:lnTo>
                      <a:lnTo>
                        <a:pt x="139" y="380"/>
                      </a:lnTo>
                      <a:lnTo>
                        <a:pt x="127" y="385"/>
                      </a:lnTo>
                      <a:lnTo>
                        <a:pt x="118" y="383"/>
                      </a:lnTo>
                      <a:lnTo>
                        <a:pt x="113" y="382"/>
                      </a:lnTo>
                      <a:lnTo>
                        <a:pt x="105" y="373"/>
                      </a:lnTo>
                      <a:lnTo>
                        <a:pt x="95" y="367"/>
                      </a:lnTo>
                      <a:lnTo>
                        <a:pt x="83" y="365"/>
                      </a:lnTo>
                      <a:lnTo>
                        <a:pt x="67" y="358"/>
                      </a:lnTo>
                      <a:lnTo>
                        <a:pt x="47" y="345"/>
                      </a:lnTo>
                      <a:lnTo>
                        <a:pt x="35" y="342"/>
                      </a:lnTo>
                      <a:lnTo>
                        <a:pt x="32" y="336"/>
                      </a:lnTo>
                      <a:lnTo>
                        <a:pt x="25" y="326"/>
                      </a:lnTo>
                      <a:lnTo>
                        <a:pt x="16" y="315"/>
                      </a:lnTo>
                      <a:lnTo>
                        <a:pt x="7" y="312"/>
                      </a:lnTo>
                      <a:lnTo>
                        <a:pt x="0" y="312"/>
                      </a:lnTo>
                      <a:lnTo>
                        <a:pt x="11" y="298"/>
                      </a:lnTo>
                      <a:lnTo>
                        <a:pt x="20" y="286"/>
                      </a:lnTo>
                      <a:lnTo>
                        <a:pt x="34" y="279"/>
                      </a:lnTo>
                      <a:lnTo>
                        <a:pt x="43" y="266"/>
                      </a:lnTo>
                      <a:lnTo>
                        <a:pt x="44" y="249"/>
                      </a:lnTo>
                      <a:lnTo>
                        <a:pt x="49" y="232"/>
                      </a:lnTo>
                      <a:lnTo>
                        <a:pt x="50" y="220"/>
                      </a:lnTo>
                      <a:lnTo>
                        <a:pt x="42" y="213"/>
                      </a:lnTo>
                      <a:lnTo>
                        <a:pt x="36" y="200"/>
                      </a:lnTo>
                      <a:lnTo>
                        <a:pt x="37" y="181"/>
                      </a:lnTo>
                      <a:lnTo>
                        <a:pt x="38" y="162"/>
                      </a:lnTo>
                      <a:lnTo>
                        <a:pt x="42" y="175"/>
                      </a:lnTo>
                      <a:lnTo>
                        <a:pt x="49" y="178"/>
                      </a:lnTo>
                      <a:lnTo>
                        <a:pt x="57" y="172"/>
                      </a:lnTo>
                      <a:lnTo>
                        <a:pt x="54" y="158"/>
                      </a:lnTo>
                      <a:lnTo>
                        <a:pt x="55" y="147"/>
                      </a:lnTo>
                      <a:lnTo>
                        <a:pt x="61" y="139"/>
                      </a:lnTo>
                      <a:lnTo>
                        <a:pt x="74" y="136"/>
                      </a:lnTo>
                      <a:lnTo>
                        <a:pt x="85" y="139"/>
                      </a:lnTo>
                      <a:lnTo>
                        <a:pt x="98" y="153"/>
                      </a:lnTo>
                      <a:lnTo>
                        <a:pt x="107" y="150"/>
                      </a:lnTo>
                      <a:lnTo>
                        <a:pt x="117" y="156"/>
                      </a:lnTo>
                      <a:lnTo>
                        <a:pt x="128" y="159"/>
                      </a:lnTo>
                      <a:lnTo>
                        <a:pt x="135" y="150"/>
                      </a:lnTo>
                      <a:lnTo>
                        <a:pt x="134" y="137"/>
                      </a:lnTo>
                      <a:lnTo>
                        <a:pt x="144" y="132"/>
                      </a:lnTo>
                      <a:lnTo>
                        <a:pt x="139" y="126"/>
                      </a:lnTo>
                      <a:lnTo>
                        <a:pt x="138" y="115"/>
                      </a:lnTo>
                      <a:lnTo>
                        <a:pt x="146" y="106"/>
                      </a:lnTo>
                      <a:lnTo>
                        <a:pt x="159" y="110"/>
                      </a:lnTo>
                      <a:lnTo>
                        <a:pt x="167" y="101"/>
                      </a:lnTo>
                      <a:lnTo>
                        <a:pt x="181" y="98"/>
                      </a:lnTo>
                      <a:lnTo>
                        <a:pt x="194" y="100"/>
                      </a:lnTo>
                      <a:lnTo>
                        <a:pt x="205" y="94"/>
                      </a:lnTo>
                      <a:lnTo>
                        <a:pt x="217" y="93"/>
                      </a:lnTo>
                      <a:lnTo>
                        <a:pt x="221" y="104"/>
                      </a:lnTo>
                      <a:lnTo>
                        <a:pt x="225" y="111"/>
                      </a:lnTo>
                      <a:lnTo>
                        <a:pt x="235" y="112"/>
                      </a:lnTo>
                      <a:lnTo>
                        <a:pt x="241" y="105"/>
                      </a:lnTo>
                      <a:lnTo>
                        <a:pt x="232" y="90"/>
                      </a:lnTo>
                      <a:lnTo>
                        <a:pt x="237" y="79"/>
                      </a:lnTo>
                      <a:lnTo>
                        <a:pt x="249" y="68"/>
                      </a:lnTo>
                      <a:lnTo>
                        <a:pt x="258" y="51"/>
                      </a:lnTo>
                      <a:lnTo>
                        <a:pt x="264" y="37"/>
                      </a:lnTo>
                      <a:lnTo>
                        <a:pt x="272" y="23"/>
                      </a:lnTo>
                      <a:lnTo>
                        <a:pt x="280" y="10"/>
                      </a:lnTo>
                      <a:lnTo>
                        <a:pt x="291" y="2"/>
                      </a:lnTo>
                      <a:lnTo>
                        <a:pt x="303" y="4"/>
                      </a:lnTo>
                      <a:lnTo>
                        <a:pt x="318" y="1"/>
                      </a:lnTo>
                      <a:lnTo>
                        <a:pt x="331" y="0"/>
                      </a:lnTo>
                      <a:lnTo>
                        <a:pt x="342" y="1"/>
                      </a:lnTo>
                      <a:lnTo>
                        <a:pt x="348" y="8"/>
                      </a:lnTo>
                      <a:lnTo>
                        <a:pt x="344" y="16"/>
                      </a:lnTo>
                      <a:lnTo>
                        <a:pt x="335" y="19"/>
                      </a:lnTo>
                      <a:lnTo>
                        <a:pt x="320" y="16"/>
                      </a:lnTo>
                      <a:lnTo>
                        <a:pt x="309" y="19"/>
                      </a:lnTo>
                      <a:lnTo>
                        <a:pt x="305" y="24"/>
                      </a:lnTo>
                      <a:lnTo>
                        <a:pt x="293" y="26"/>
                      </a:lnTo>
                      <a:lnTo>
                        <a:pt x="285" y="29"/>
                      </a:lnTo>
                      <a:lnTo>
                        <a:pt x="279" y="38"/>
                      </a:lnTo>
                      <a:lnTo>
                        <a:pt x="272" y="49"/>
                      </a:lnTo>
                      <a:lnTo>
                        <a:pt x="269" y="59"/>
                      </a:lnTo>
                      <a:lnTo>
                        <a:pt x="271" y="65"/>
                      </a:lnTo>
                      <a:lnTo>
                        <a:pt x="279" y="63"/>
                      </a:lnTo>
                      <a:lnTo>
                        <a:pt x="283" y="52"/>
                      </a:lnTo>
                      <a:lnTo>
                        <a:pt x="291" y="40"/>
                      </a:lnTo>
                      <a:lnTo>
                        <a:pt x="299" y="35"/>
                      </a:lnTo>
                      <a:lnTo>
                        <a:pt x="308" y="38"/>
                      </a:lnTo>
                      <a:lnTo>
                        <a:pt x="315" y="30"/>
                      </a:lnTo>
                      <a:lnTo>
                        <a:pt x="324" y="26"/>
                      </a:lnTo>
                      <a:lnTo>
                        <a:pt x="331" y="29"/>
                      </a:lnTo>
                      <a:lnTo>
                        <a:pt x="336" y="37"/>
                      </a:lnTo>
                      <a:lnTo>
                        <a:pt x="344" y="34"/>
                      </a:lnTo>
                      <a:lnTo>
                        <a:pt x="353" y="26"/>
                      </a:lnTo>
                      <a:lnTo>
                        <a:pt x="364" y="27"/>
                      </a:lnTo>
                      <a:lnTo>
                        <a:pt x="366" y="34"/>
                      </a:lnTo>
                      <a:lnTo>
                        <a:pt x="369" y="45"/>
                      </a:lnTo>
                      <a:lnTo>
                        <a:pt x="375" y="55"/>
                      </a:lnTo>
                      <a:lnTo>
                        <a:pt x="389" y="59"/>
                      </a:lnTo>
                      <a:lnTo>
                        <a:pt x="404" y="66"/>
                      </a:lnTo>
                      <a:lnTo>
                        <a:pt x="415" y="74"/>
                      </a:lnTo>
                      <a:lnTo>
                        <a:pt x="423" y="85"/>
                      </a:lnTo>
                      <a:lnTo>
                        <a:pt x="427" y="98"/>
                      </a:lnTo>
                      <a:lnTo>
                        <a:pt x="436" y="100"/>
                      </a:lnTo>
                      <a:lnTo>
                        <a:pt x="442" y="93"/>
                      </a:lnTo>
                      <a:lnTo>
                        <a:pt x="444" y="83"/>
                      </a:lnTo>
                      <a:lnTo>
                        <a:pt x="450" y="78"/>
                      </a:lnTo>
                      <a:lnTo>
                        <a:pt x="456" y="84"/>
                      </a:lnTo>
                      <a:lnTo>
                        <a:pt x="466" y="78"/>
                      </a:lnTo>
                      <a:lnTo>
                        <a:pt x="477" y="81"/>
                      </a:lnTo>
                      <a:lnTo>
                        <a:pt x="483" y="90"/>
                      </a:lnTo>
                      <a:lnTo>
                        <a:pt x="483" y="103"/>
                      </a:lnTo>
                      <a:lnTo>
                        <a:pt x="481" y="117"/>
                      </a:lnTo>
                      <a:lnTo>
                        <a:pt x="484" y="127"/>
                      </a:lnTo>
                      <a:lnTo>
                        <a:pt x="494" y="133"/>
                      </a:lnTo>
                      <a:lnTo>
                        <a:pt x="503" y="145"/>
                      </a:lnTo>
                      <a:lnTo>
                        <a:pt x="499" y="158"/>
                      </a:lnTo>
                      <a:lnTo>
                        <a:pt x="502" y="169"/>
                      </a:lnTo>
                      <a:lnTo>
                        <a:pt x="508" y="175"/>
                      </a:lnTo>
                      <a:lnTo>
                        <a:pt x="520" y="182"/>
                      </a:lnTo>
                      <a:lnTo>
                        <a:pt x="534" y="188"/>
                      </a:lnTo>
                      <a:lnTo>
                        <a:pt x="544" y="192"/>
                      </a:lnTo>
                      <a:lnTo>
                        <a:pt x="552" y="186"/>
                      </a:lnTo>
                      <a:lnTo>
                        <a:pt x="561" y="185"/>
                      </a:lnTo>
                      <a:lnTo>
                        <a:pt x="570" y="189"/>
                      </a:lnTo>
                      <a:lnTo>
                        <a:pt x="573" y="197"/>
                      </a:lnTo>
                      <a:lnTo>
                        <a:pt x="575" y="211"/>
                      </a:lnTo>
                      <a:lnTo>
                        <a:pt x="576" y="231"/>
                      </a:lnTo>
                      <a:lnTo>
                        <a:pt x="581" y="247"/>
                      </a:lnTo>
                      <a:lnTo>
                        <a:pt x="586" y="263"/>
                      </a:lnTo>
                      <a:lnTo>
                        <a:pt x="595" y="276"/>
                      </a:lnTo>
                      <a:lnTo>
                        <a:pt x="605" y="290"/>
                      </a:lnTo>
                      <a:lnTo>
                        <a:pt x="609" y="302"/>
                      </a:lnTo>
                      <a:lnTo>
                        <a:pt x="602" y="309"/>
                      </a:lnTo>
                      <a:lnTo>
                        <a:pt x="587" y="313"/>
                      </a:lnTo>
                      <a:lnTo>
                        <a:pt x="580" y="325"/>
                      </a:lnTo>
                      <a:lnTo>
                        <a:pt x="572" y="336"/>
                      </a:lnTo>
                      <a:lnTo>
                        <a:pt x="560" y="334"/>
                      </a:lnTo>
                      <a:lnTo>
                        <a:pt x="550" y="331"/>
                      </a:lnTo>
                      <a:lnTo>
                        <a:pt x="547" y="321"/>
                      </a:lnTo>
                      <a:lnTo>
                        <a:pt x="536" y="317"/>
                      </a:lnTo>
                      <a:lnTo>
                        <a:pt x="531" y="306"/>
                      </a:lnTo>
                      <a:lnTo>
                        <a:pt x="521" y="299"/>
                      </a:lnTo>
                      <a:lnTo>
                        <a:pt x="510" y="287"/>
                      </a:lnTo>
                      <a:lnTo>
                        <a:pt x="497" y="282"/>
                      </a:lnTo>
                      <a:lnTo>
                        <a:pt x="486" y="288"/>
                      </a:lnTo>
                      <a:lnTo>
                        <a:pt x="478" y="302"/>
                      </a:lnTo>
                      <a:lnTo>
                        <a:pt x="472" y="317"/>
                      </a:lnTo>
                      <a:lnTo>
                        <a:pt x="459" y="320"/>
                      </a:lnTo>
                      <a:lnTo>
                        <a:pt x="450" y="328"/>
                      </a:lnTo>
                      <a:lnTo>
                        <a:pt x="441" y="331"/>
                      </a:lnTo>
                      <a:lnTo>
                        <a:pt x="433" y="332"/>
                      </a:lnTo>
                      <a:lnTo>
                        <a:pt x="426" y="340"/>
                      </a:lnTo>
                      <a:lnTo>
                        <a:pt x="423" y="350"/>
                      </a:lnTo>
                      <a:lnTo>
                        <a:pt x="410" y="353"/>
                      </a:lnTo>
                      <a:lnTo>
                        <a:pt x="395" y="354"/>
                      </a:lnTo>
                      <a:lnTo>
                        <a:pt x="383" y="359"/>
                      </a:lnTo>
                      <a:lnTo>
                        <a:pt x="373" y="363"/>
                      </a:lnTo>
                      <a:lnTo>
                        <a:pt x="362" y="356"/>
                      </a:lnTo>
                      <a:lnTo>
                        <a:pt x="352" y="352"/>
                      </a:lnTo>
                      <a:lnTo>
                        <a:pt x="342" y="352"/>
                      </a:lnTo>
                      <a:lnTo>
                        <a:pt x="335" y="346"/>
                      </a:lnTo>
                      <a:lnTo>
                        <a:pt x="327" y="343"/>
                      </a:lnTo>
                      <a:lnTo>
                        <a:pt x="320" y="347"/>
                      </a:lnTo>
                      <a:lnTo>
                        <a:pt x="311" y="352"/>
                      </a:lnTo>
                      <a:lnTo>
                        <a:pt x="300" y="348"/>
                      </a:lnTo>
                      <a:lnTo>
                        <a:pt x="292" y="337"/>
                      </a:lnTo>
                      <a:lnTo>
                        <a:pt x="282" y="326"/>
                      </a:lnTo>
                      <a:lnTo>
                        <a:pt x="271" y="325"/>
                      </a:lnTo>
                      <a:lnTo>
                        <a:pt x="258" y="326"/>
                      </a:lnTo>
                      <a:lnTo>
                        <a:pt x="247" y="321"/>
                      </a:lnTo>
                      <a:lnTo>
                        <a:pt x="238" y="314"/>
                      </a:lnTo>
                      <a:lnTo>
                        <a:pt x="227" y="315"/>
                      </a:lnTo>
                      <a:lnTo>
                        <a:pt x="222" y="326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3" name="Freeform 12"/>
                <p:cNvSpPr>
                  <a:spLocks noChangeAspect="1"/>
                </p:cNvSpPr>
                <p:nvPr/>
              </p:nvSpPr>
              <p:spPr bwMode="auto">
                <a:xfrm>
                  <a:off x="4929" y="1221"/>
                  <a:ext cx="106" cy="114"/>
                </a:xfrm>
                <a:custGeom>
                  <a:avLst/>
                  <a:gdLst>
                    <a:gd name="T0" fmla="*/ 24 w 106"/>
                    <a:gd name="T1" fmla="*/ 0 h 114"/>
                    <a:gd name="T2" fmla="*/ 42 w 106"/>
                    <a:gd name="T3" fmla="*/ 0 h 114"/>
                    <a:gd name="T4" fmla="*/ 48 w 106"/>
                    <a:gd name="T5" fmla="*/ 11 h 114"/>
                    <a:gd name="T6" fmla="*/ 63 w 106"/>
                    <a:gd name="T7" fmla="*/ 18 h 114"/>
                    <a:gd name="T8" fmla="*/ 81 w 106"/>
                    <a:gd name="T9" fmla="*/ 25 h 114"/>
                    <a:gd name="T10" fmla="*/ 87 w 106"/>
                    <a:gd name="T11" fmla="*/ 36 h 114"/>
                    <a:gd name="T12" fmla="*/ 83 w 106"/>
                    <a:gd name="T13" fmla="*/ 45 h 114"/>
                    <a:gd name="T14" fmla="*/ 83 w 106"/>
                    <a:gd name="T15" fmla="*/ 60 h 114"/>
                    <a:gd name="T16" fmla="*/ 97 w 106"/>
                    <a:gd name="T17" fmla="*/ 69 h 114"/>
                    <a:gd name="T18" fmla="*/ 106 w 106"/>
                    <a:gd name="T19" fmla="*/ 80 h 114"/>
                    <a:gd name="T20" fmla="*/ 102 w 106"/>
                    <a:gd name="T21" fmla="*/ 97 h 114"/>
                    <a:gd name="T22" fmla="*/ 92 w 106"/>
                    <a:gd name="T23" fmla="*/ 104 h 114"/>
                    <a:gd name="T24" fmla="*/ 85 w 106"/>
                    <a:gd name="T25" fmla="*/ 95 h 114"/>
                    <a:gd name="T26" fmla="*/ 90 w 106"/>
                    <a:gd name="T27" fmla="*/ 84 h 114"/>
                    <a:gd name="T28" fmla="*/ 86 w 106"/>
                    <a:gd name="T29" fmla="*/ 75 h 114"/>
                    <a:gd name="T30" fmla="*/ 75 w 106"/>
                    <a:gd name="T31" fmla="*/ 80 h 114"/>
                    <a:gd name="T32" fmla="*/ 64 w 106"/>
                    <a:gd name="T33" fmla="*/ 81 h 114"/>
                    <a:gd name="T34" fmla="*/ 61 w 106"/>
                    <a:gd name="T35" fmla="*/ 91 h 114"/>
                    <a:gd name="T36" fmla="*/ 53 w 106"/>
                    <a:gd name="T37" fmla="*/ 93 h 114"/>
                    <a:gd name="T38" fmla="*/ 44 w 106"/>
                    <a:gd name="T39" fmla="*/ 95 h 114"/>
                    <a:gd name="T40" fmla="*/ 44 w 106"/>
                    <a:gd name="T41" fmla="*/ 104 h 114"/>
                    <a:gd name="T42" fmla="*/ 44 w 106"/>
                    <a:gd name="T43" fmla="*/ 113 h 114"/>
                    <a:gd name="T44" fmla="*/ 29 w 106"/>
                    <a:gd name="T45" fmla="*/ 114 h 114"/>
                    <a:gd name="T46" fmla="*/ 14 w 106"/>
                    <a:gd name="T47" fmla="*/ 109 h 114"/>
                    <a:gd name="T48" fmla="*/ 3 w 106"/>
                    <a:gd name="T49" fmla="*/ 99 h 114"/>
                    <a:gd name="T50" fmla="*/ 0 w 106"/>
                    <a:gd name="T51" fmla="*/ 89 h 114"/>
                    <a:gd name="T52" fmla="*/ 11 w 106"/>
                    <a:gd name="T53" fmla="*/ 83 h 114"/>
                    <a:gd name="T54" fmla="*/ 23 w 106"/>
                    <a:gd name="T55" fmla="*/ 82 h 114"/>
                    <a:gd name="T56" fmla="*/ 20 w 106"/>
                    <a:gd name="T57" fmla="*/ 75 h 114"/>
                    <a:gd name="T58" fmla="*/ 9 w 106"/>
                    <a:gd name="T59" fmla="*/ 72 h 114"/>
                    <a:gd name="T60" fmla="*/ 8 w 106"/>
                    <a:gd name="T61" fmla="*/ 64 h 114"/>
                    <a:gd name="T62" fmla="*/ 16 w 106"/>
                    <a:gd name="T63" fmla="*/ 56 h 114"/>
                    <a:gd name="T64" fmla="*/ 9 w 106"/>
                    <a:gd name="T65" fmla="*/ 45 h 114"/>
                    <a:gd name="T66" fmla="*/ 16 w 106"/>
                    <a:gd name="T67" fmla="*/ 37 h 114"/>
                    <a:gd name="T68" fmla="*/ 23 w 106"/>
                    <a:gd name="T69" fmla="*/ 44 h 114"/>
                    <a:gd name="T70" fmla="*/ 29 w 106"/>
                    <a:gd name="T71" fmla="*/ 43 h 114"/>
                    <a:gd name="T72" fmla="*/ 42 w 106"/>
                    <a:gd name="T73" fmla="*/ 44 h 114"/>
                    <a:gd name="T74" fmla="*/ 53 w 106"/>
                    <a:gd name="T75" fmla="*/ 59 h 114"/>
                    <a:gd name="T76" fmla="*/ 63 w 106"/>
                    <a:gd name="T77" fmla="*/ 61 h 114"/>
                    <a:gd name="T78" fmla="*/ 66 w 106"/>
                    <a:gd name="T79" fmla="*/ 45 h 114"/>
                    <a:gd name="T80" fmla="*/ 56 w 106"/>
                    <a:gd name="T81" fmla="*/ 33 h 114"/>
                    <a:gd name="T82" fmla="*/ 39 w 106"/>
                    <a:gd name="T83" fmla="*/ 25 h 114"/>
                    <a:gd name="T84" fmla="*/ 19 w 106"/>
                    <a:gd name="T85" fmla="*/ 17 h 114"/>
                    <a:gd name="T86" fmla="*/ 6 w 106"/>
                    <a:gd name="T87" fmla="*/ 26 h 114"/>
                    <a:gd name="T88" fmla="*/ 9 w 106"/>
                    <a:gd name="T89" fmla="*/ 11 h 11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6"/>
                    <a:gd name="T136" fmla="*/ 0 h 114"/>
                    <a:gd name="T137" fmla="*/ 106 w 106"/>
                    <a:gd name="T138" fmla="*/ 114 h 11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6" h="114">
                      <a:moveTo>
                        <a:pt x="17" y="5"/>
                      </a:moveTo>
                      <a:lnTo>
                        <a:pt x="24" y="0"/>
                      </a:lnTo>
                      <a:lnTo>
                        <a:pt x="33" y="3"/>
                      </a:lnTo>
                      <a:lnTo>
                        <a:pt x="42" y="0"/>
                      </a:lnTo>
                      <a:lnTo>
                        <a:pt x="51" y="3"/>
                      </a:lnTo>
                      <a:lnTo>
                        <a:pt x="48" y="11"/>
                      </a:lnTo>
                      <a:lnTo>
                        <a:pt x="53" y="17"/>
                      </a:lnTo>
                      <a:lnTo>
                        <a:pt x="63" y="18"/>
                      </a:lnTo>
                      <a:lnTo>
                        <a:pt x="72" y="20"/>
                      </a:lnTo>
                      <a:lnTo>
                        <a:pt x="81" y="25"/>
                      </a:lnTo>
                      <a:lnTo>
                        <a:pt x="86" y="29"/>
                      </a:lnTo>
                      <a:lnTo>
                        <a:pt x="87" y="36"/>
                      </a:lnTo>
                      <a:lnTo>
                        <a:pt x="85" y="40"/>
                      </a:lnTo>
                      <a:lnTo>
                        <a:pt x="83" y="45"/>
                      </a:lnTo>
                      <a:lnTo>
                        <a:pt x="80" y="53"/>
                      </a:lnTo>
                      <a:lnTo>
                        <a:pt x="83" y="60"/>
                      </a:lnTo>
                      <a:lnTo>
                        <a:pt x="90" y="66"/>
                      </a:lnTo>
                      <a:lnTo>
                        <a:pt x="97" y="69"/>
                      </a:lnTo>
                      <a:lnTo>
                        <a:pt x="103" y="75"/>
                      </a:lnTo>
                      <a:lnTo>
                        <a:pt x="106" y="80"/>
                      </a:lnTo>
                      <a:lnTo>
                        <a:pt x="105" y="88"/>
                      </a:lnTo>
                      <a:lnTo>
                        <a:pt x="102" y="97"/>
                      </a:lnTo>
                      <a:lnTo>
                        <a:pt x="97" y="102"/>
                      </a:lnTo>
                      <a:lnTo>
                        <a:pt x="92" y="104"/>
                      </a:lnTo>
                      <a:lnTo>
                        <a:pt x="87" y="100"/>
                      </a:lnTo>
                      <a:lnTo>
                        <a:pt x="85" y="95"/>
                      </a:lnTo>
                      <a:lnTo>
                        <a:pt x="87" y="89"/>
                      </a:lnTo>
                      <a:lnTo>
                        <a:pt x="90" y="84"/>
                      </a:lnTo>
                      <a:lnTo>
                        <a:pt x="91" y="78"/>
                      </a:lnTo>
                      <a:lnTo>
                        <a:pt x="86" y="75"/>
                      </a:lnTo>
                      <a:lnTo>
                        <a:pt x="80" y="76"/>
                      </a:lnTo>
                      <a:lnTo>
                        <a:pt x="75" y="80"/>
                      </a:lnTo>
                      <a:lnTo>
                        <a:pt x="68" y="80"/>
                      </a:lnTo>
                      <a:lnTo>
                        <a:pt x="64" y="81"/>
                      </a:lnTo>
                      <a:lnTo>
                        <a:pt x="62" y="86"/>
                      </a:lnTo>
                      <a:lnTo>
                        <a:pt x="61" y="91"/>
                      </a:lnTo>
                      <a:lnTo>
                        <a:pt x="58" y="93"/>
                      </a:lnTo>
                      <a:lnTo>
                        <a:pt x="53" y="93"/>
                      </a:lnTo>
                      <a:lnTo>
                        <a:pt x="47" y="93"/>
                      </a:lnTo>
                      <a:lnTo>
                        <a:pt x="44" y="95"/>
                      </a:lnTo>
                      <a:lnTo>
                        <a:pt x="41" y="100"/>
                      </a:lnTo>
                      <a:lnTo>
                        <a:pt x="44" y="104"/>
                      </a:lnTo>
                      <a:lnTo>
                        <a:pt x="45" y="108"/>
                      </a:lnTo>
                      <a:lnTo>
                        <a:pt x="44" y="113"/>
                      </a:lnTo>
                      <a:lnTo>
                        <a:pt x="37" y="114"/>
                      </a:lnTo>
                      <a:lnTo>
                        <a:pt x="29" y="114"/>
                      </a:lnTo>
                      <a:lnTo>
                        <a:pt x="22" y="109"/>
                      </a:lnTo>
                      <a:lnTo>
                        <a:pt x="14" y="109"/>
                      </a:lnTo>
                      <a:lnTo>
                        <a:pt x="9" y="104"/>
                      </a:lnTo>
                      <a:lnTo>
                        <a:pt x="3" y="99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3" y="86"/>
                      </a:lnTo>
                      <a:lnTo>
                        <a:pt x="11" y="83"/>
                      </a:lnTo>
                      <a:lnTo>
                        <a:pt x="18" y="84"/>
                      </a:lnTo>
                      <a:lnTo>
                        <a:pt x="23" y="82"/>
                      </a:lnTo>
                      <a:lnTo>
                        <a:pt x="23" y="78"/>
                      </a:lnTo>
                      <a:lnTo>
                        <a:pt x="20" y="75"/>
                      </a:lnTo>
                      <a:lnTo>
                        <a:pt x="16" y="73"/>
                      </a:lnTo>
                      <a:lnTo>
                        <a:pt x="9" y="72"/>
                      </a:lnTo>
                      <a:lnTo>
                        <a:pt x="6" y="69"/>
                      </a:lnTo>
                      <a:lnTo>
                        <a:pt x="8" y="64"/>
                      </a:lnTo>
                      <a:lnTo>
                        <a:pt x="14" y="60"/>
                      </a:lnTo>
                      <a:lnTo>
                        <a:pt x="16" y="56"/>
                      </a:lnTo>
                      <a:lnTo>
                        <a:pt x="11" y="51"/>
                      </a:lnTo>
                      <a:lnTo>
                        <a:pt x="9" y="45"/>
                      </a:lnTo>
                      <a:lnTo>
                        <a:pt x="11" y="39"/>
                      </a:lnTo>
                      <a:lnTo>
                        <a:pt x="16" y="37"/>
                      </a:lnTo>
                      <a:lnTo>
                        <a:pt x="20" y="39"/>
                      </a:lnTo>
                      <a:lnTo>
                        <a:pt x="23" y="44"/>
                      </a:lnTo>
                      <a:lnTo>
                        <a:pt x="24" y="48"/>
                      </a:lnTo>
                      <a:lnTo>
                        <a:pt x="29" y="43"/>
                      </a:lnTo>
                      <a:lnTo>
                        <a:pt x="35" y="42"/>
                      </a:lnTo>
                      <a:lnTo>
                        <a:pt x="42" y="44"/>
                      </a:lnTo>
                      <a:lnTo>
                        <a:pt x="48" y="51"/>
                      </a:lnTo>
                      <a:lnTo>
                        <a:pt x="53" y="59"/>
                      </a:lnTo>
                      <a:lnTo>
                        <a:pt x="59" y="64"/>
                      </a:lnTo>
                      <a:lnTo>
                        <a:pt x="63" y="61"/>
                      </a:lnTo>
                      <a:lnTo>
                        <a:pt x="66" y="54"/>
                      </a:lnTo>
                      <a:lnTo>
                        <a:pt x="66" y="45"/>
                      </a:lnTo>
                      <a:lnTo>
                        <a:pt x="62" y="36"/>
                      </a:lnTo>
                      <a:lnTo>
                        <a:pt x="56" y="33"/>
                      </a:lnTo>
                      <a:lnTo>
                        <a:pt x="45" y="28"/>
                      </a:lnTo>
                      <a:lnTo>
                        <a:pt x="39" y="25"/>
                      </a:lnTo>
                      <a:lnTo>
                        <a:pt x="25" y="21"/>
                      </a:lnTo>
                      <a:lnTo>
                        <a:pt x="19" y="17"/>
                      </a:lnTo>
                      <a:lnTo>
                        <a:pt x="13" y="27"/>
                      </a:lnTo>
                      <a:lnTo>
                        <a:pt x="6" y="26"/>
                      </a:lnTo>
                      <a:lnTo>
                        <a:pt x="5" y="18"/>
                      </a:lnTo>
                      <a:lnTo>
                        <a:pt x="9" y="11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4" name="Freeform 13"/>
                <p:cNvSpPr>
                  <a:spLocks noChangeAspect="1"/>
                </p:cNvSpPr>
                <p:nvPr/>
              </p:nvSpPr>
              <p:spPr bwMode="auto">
                <a:xfrm>
                  <a:off x="5032" y="1343"/>
                  <a:ext cx="104" cy="108"/>
                </a:xfrm>
                <a:custGeom>
                  <a:avLst/>
                  <a:gdLst>
                    <a:gd name="T0" fmla="*/ 71 w 104"/>
                    <a:gd name="T1" fmla="*/ 59 h 108"/>
                    <a:gd name="T2" fmla="*/ 80 w 104"/>
                    <a:gd name="T3" fmla="*/ 66 h 108"/>
                    <a:gd name="T4" fmla="*/ 84 w 104"/>
                    <a:gd name="T5" fmla="*/ 76 h 108"/>
                    <a:gd name="T6" fmla="*/ 86 w 104"/>
                    <a:gd name="T7" fmla="*/ 85 h 108"/>
                    <a:gd name="T8" fmla="*/ 89 w 104"/>
                    <a:gd name="T9" fmla="*/ 91 h 108"/>
                    <a:gd name="T10" fmla="*/ 95 w 104"/>
                    <a:gd name="T11" fmla="*/ 92 h 108"/>
                    <a:gd name="T12" fmla="*/ 103 w 104"/>
                    <a:gd name="T13" fmla="*/ 97 h 108"/>
                    <a:gd name="T14" fmla="*/ 104 w 104"/>
                    <a:gd name="T15" fmla="*/ 102 h 108"/>
                    <a:gd name="T16" fmla="*/ 100 w 104"/>
                    <a:gd name="T17" fmla="*/ 107 h 108"/>
                    <a:gd name="T18" fmla="*/ 91 w 104"/>
                    <a:gd name="T19" fmla="*/ 108 h 108"/>
                    <a:gd name="T20" fmla="*/ 81 w 104"/>
                    <a:gd name="T21" fmla="*/ 106 h 108"/>
                    <a:gd name="T22" fmla="*/ 75 w 104"/>
                    <a:gd name="T23" fmla="*/ 97 h 108"/>
                    <a:gd name="T24" fmla="*/ 71 w 104"/>
                    <a:gd name="T25" fmla="*/ 91 h 108"/>
                    <a:gd name="T26" fmla="*/ 64 w 104"/>
                    <a:gd name="T27" fmla="*/ 87 h 108"/>
                    <a:gd name="T28" fmla="*/ 54 w 104"/>
                    <a:gd name="T29" fmla="*/ 91 h 108"/>
                    <a:gd name="T30" fmla="*/ 44 w 104"/>
                    <a:gd name="T31" fmla="*/ 94 h 108"/>
                    <a:gd name="T32" fmla="*/ 38 w 104"/>
                    <a:gd name="T33" fmla="*/ 94 h 108"/>
                    <a:gd name="T34" fmla="*/ 31 w 104"/>
                    <a:gd name="T35" fmla="*/ 99 h 108"/>
                    <a:gd name="T36" fmla="*/ 25 w 104"/>
                    <a:gd name="T37" fmla="*/ 101 h 108"/>
                    <a:gd name="T38" fmla="*/ 21 w 104"/>
                    <a:gd name="T39" fmla="*/ 96 h 108"/>
                    <a:gd name="T40" fmla="*/ 24 w 104"/>
                    <a:gd name="T41" fmla="*/ 87 h 108"/>
                    <a:gd name="T42" fmla="*/ 28 w 104"/>
                    <a:gd name="T43" fmla="*/ 81 h 108"/>
                    <a:gd name="T44" fmla="*/ 27 w 104"/>
                    <a:gd name="T45" fmla="*/ 74 h 108"/>
                    <a:gd name="T46" fmla="*/ 24 w 104"/>
                    <a:gd name="T47" fmla="*/ 71 h 108"/>
                    <a:gd name="T48" fmla="*/ 25 w 104"/>
                    <a:gd name="T49" fmla="*/ 65 h 108"/>
                    <a:gd name="T50" fmla="*/ 31 w 104"/>
                    <a:gd name="T51" fmla="*/ 63 h 108"/>
                    <a:gd name="T52" fmla="*/ 37 w 104"/>
                    <a:gd name="T53" fmla="*/ 66 h 108"/>
                    <a:gd name="T54" fmla="*/ 42 w 104"/>
                    <a:gd name="T55" fmla="*/ 66 h 108"/>
                    <a:gd name="T56" fmla="*/ 44 w 104"/>
                    <a:gd name="T57" fmla="*/ 63 h 108"/>
                    <a:gd name="T58" fmla="*/ 42 w 104"/>
                    <a:gd name="T59" fmla="*/ 57 h 108"/>
                    <a:gd name="T60" fmla="*/ 38 w 104"/>
                    <a:gd name="T61" fmla="*/ 50 h 108"/>
                    <a:gd name="T62" fmla="*/ 34 w 104"/>
                    <a:gd name="T63" fmla="*/ 44 h 108"/>
                    <a:gd name="T64" fmla="*/ 27 w 104"/>
                    <a:gd name="T65" fmla="*/ 44 h 108"/>
                    <a:gd name="T66" fmla="*/ 24 w 104"/>
                    <a:gd name="T67" fmla="*/ 49 h 108"/>
                    <a:gd name="T68" fmla="*/ 20 w 104"/>
                    <a:gd name="T69" fmla="*/ 54 h 108"/>
                    <a:gd name="T70" fmla="*/ 13 w 104"/>
                    <a:gd name="T71" fmla="*/ 50 h 108"/>
                    <a:gd name="T72" fmla="*/ 5 w 104"/>
                    <a:gd name="T73" fmla="*/ 49 h 108"/>
                    <a:gd name="T74" fmla="*/ 2 w 104"/>
                    <a:gd name="T75" fmla="*/ 44 h 108"/>
                    <a:gd name="T76" fmla="*/ 4 w 104"/>
                    <a:gd name="T77" fmla="*/ 37 h 108"/>
                    <a:gd name="T78" fmla="*/ 5 w 104"/>
                    <a:gd name="T79" fmla="*/ 30 h 108"/>
                    <a:gd name="T80" fmla="*/ 4 w 104"/>
                    <a:gd name="T81" fmla="*/ 21 h 108"/>
                    <a:gd name="T82" fmla="*/ 0 w 104"/>
                    <a:gd name="T83" fmla="*/ 16 h 108"/>
                    <a:gd name="T84" fmla="*/ 2 w 104"/>
                    <a:gd name="T85" fmla="*/ 9 h 108"/>
                    <a:gd name="T86" fmla="*/ 5 w 104"/>
                    <a:gd name="T87" fmla="*/ 4 h 108"/>
                    <a:gd name="T88" fmla="*/ 10 w 104"/>
                    <a:gd name="T89" fmla="*/ 0 h 108"/>
                    <a:gd name="T90" fmla="*/ 19 w 104"/>
                    <a:gd name="T91" fmla="*/ 2 h 108"/>
                    <a:gd name="T92" fmla="*/ 22 w 104"/>
                    <a:gd name="T93" fmla="*/ 8 h 108"/>
                    <a:gd name="T94" fmla="*/ 21 w 104"/>
                    <a:gd name="T95" fmla="*/ 17 h 108"/>
                    <a:gd name="T96" fmla="*/ 25 w 104"/>
                    <a:gd name="T97" fmla="*/ 22 h 108"/>
                    <a:gd name="T98" fmla="*/ 30 w 104"/>
                    <a:gd name="T99" fmla="*/ 26 h 108"/>
                    <a:gd name="T100" fmla="*/ 39 w 104"/>
                    <a:gd name="T101" fmla="*/ 28 h 108"/>
                    <a:gd name="T102" fmla="*/ 48 w 104"/>
                    <a:gd name="T103" fmla="*/ 33 h 108"/>
                    <a:gd name="T104" fmla="*/ 56 w 104"/>
                    <a:gd name="T105" fmla="*/ 39 h 108"/>
                    <a:gd name="T106" fmla="*/ 71 w 104"/>
                    <a:gd name="T107" fmla="*/ 59 h 1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4"/>
                    <a:gd name="T163" fmla="*/ 0 h 108"/>
                    <a:gd name="T164" fmla="*/ 104 w 104"/>
                    <a:gd name="T165" fmla="*/ 108 h 1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4" h="108">
                      <a:moveTo>
                        <a:pt x="71" y="59"/>
                      </a:moveTo>
                      <a:lnTo>
                        <a:pt x="80" y="66"/>
                      </a:lnTo>
                      <a:lnTo>
                        <a:pt x="84" y="76"/>
                      </a:lnTo>
                      <a:lnTo>
                        <a:pt x="86" y="85"/>
                      </a:lnTo>
                      <a:lnTo>
                        <a:pt x="89" y="91"/>
                      </a:lnTo>
                      <a:lnTo>
                        <a:pt x="95" y="92"/>
                      </a:lnTo>
                      <a:lnTo>
                        <a:pt x="103" y="97"/>
                      </a:lnTo>
                      <a:lnTo>
                        <a:pt x="104" y="102"/>
                      </a:lnTo>
                      <a:lnTo>
                        <a:pt x="100" y="107"/>
                      </a:lnTo>
                      <a:lnTo>
                        <a:pt x="91" y="108"/>
                      </a:lnTo>
                      <a:lnTo>
                        <a:pt x="81" y="106"/>
                      </a:lnTo>
                      <a:lnTo>
                        <a:pt x="75" y="97"/>
                      </a:lnTo>
                      <a:lnTo>
                        <a:pt x="71" y="91"/>
                      </a:lnTo>
                      <a:lnTo>
                        <a:pt x="64" y="87"/>
                      </a:lnTo>
                      <a:lnTo>
                        <a:pt x="54" y="91"/>
                      </a:lnTo>
                      <a:lnTo>
                        <a:pt x="44" y="94"/>
                      </a:lnTo>
                      <a:lnTo>
                        <a:pt x="38" y="94"/>
                      </a:lnTo>
                      <a:lnTo>
                        <a:pt x="31" y="99"/>
                      </a:lnTo>
                      <a:lnTo>
                        <a:pt x="25" y="101"/>
                      </a:lnTo>
                      <a:lnTo>
                        <a:pt x="21" y="96"/>
                      </a:lnTo>
                      <a:lnTo>
                        <a:pt x="24" y="87"/>
                      </a:lnTo>
                      <a:lnTo>
                        <a:pt x="28" y="81"/>
                      </a:lnTo>
                      <a:lnTo>
                        <a:pt x="27" y="74"/>
                      </a:lnTo>
                      <a:lnTo>
                        <a:pt x="24" y="71"/>
                      </a:lnTo>
                      <a:lnTo>
                        <a:pt x="25" y="65"/>
                      </a:lnTo>
                      <a:lnTo>
                        <a:pt x="31" y="63"/>
                      </a:lnTo>
                      <a:lnTo>
                        <a:pt x="37" y="66"/>
                      </a:lnTo>
                      <a:lnTo>
                        <a:pt x="42" y="66"/>
                      </a:lnTo>
                      <a:lnTo>
                        <a:pt x="44" y="63"/>
                      </a:lnTo>
                      <a:lnTo>
                        <a:pt x="42" y="57"/>
                      </a:lnTo>
                      <a:lnTo>
                        <a:pt x="38" y="50"/>
                      </a:lnTo>
                      <a:lnTo>
                        <a:pt x="34" y="44"/>
                      </a:lnTo>
                      <a:lnTo>
                        <a:pt x="27" y="44"/>
                      </a:lnTo>
                      <a:lnTo>
                        <a:pt x="24" y="49"/>
                      </a:lnTo>
                      <a:lnTo>
                        <a:pt x="20" y="54"/>
                      </a:lnTo>
                      <a:lnTo>
                        <a:pt x="13" y="50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4" y="37"/>
                      </a:lnTo>
                      <a:lnTo>
                        <a:pt x="5" y="30"/>
                      </a:lnTo>
                      <a:lnTo>
                        <a:pt x="4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22" y="8"/>
                      </a:lnTo>
                      <a:lnTo>
                        <a:pt x="21" y="17"/>
                      </a:lnTo>
                      <a:lnTo>
                        <a:pt x="25" y="22"/>
                      </a:lnTo>
                      <a:lnTo>
                        <a:pt x="30" y="26"/>
                      </a:lnTo>
                      <a:lnTo>
                        <a:pt x="39" y="28"/>
                      </a:lnTo>
                      <a:lnTo>
                        <a:pt x="48" y="33"/>
                      </a:lnTo>
                      <a:lnTo>
                        <a:pt x="56" y="39"/>
                      </a:lnTo>
                      <a:lnTo>
                        <a:pt x="71" y="59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80" name="Freeform 14"/>
              <p:cNvSpPr>
                <a:spLocks noChangeAspect="1"/>
              </p:cNvSpPr>
              <p:nvPr/>
            </p:nvSpPr>
            <p:spPr bwMode="auto">
              <a:xfrm>
                <a:off x="5291" y="461"/>
                <a:ext cx="230" cy="175"/>
              </a:xfrm>
              <a:custGeom>
                <a:avLst/>
                <a:gdLst>
                  <a:gd name="T0" fmla="*/ 0 w 522"/>
                  <a:gd name="T1" fmla="*/ 0 h 397"/>
                  <a:gd name="T2" fmla="*/ 0 w 522"/>
                  <a:gd name="T3" fmla="*/ 0 h 397"/>
                  <a:gd name="T4" fmla="*/ 0 w 522"/>
                  <a:gd name="T5" fmla="*/ 0 h 397"/>
                  <a:gd name="T6" fmla="*/ 0 w 522"/>
                  <a:gd name="T7" fmla="*/ 0 h 397"/>
                  <a:gd name="T8" fmla="*/ 0 w 522"/>
                  <a:gd name="T9" fmla="*/ 0 h 397"/>
                  <a:gd name="T10" fmla="*/ 0 w 522"/>
                  <a:gd name="T11" fmla="*/ 0 h 397"/>
                  <a:gd name="T12" fmla="*/ 0 w 522"/>
                  <a:gd name="T13" fmla="*/ 0 h 397"/>
                  <a:gd name="T14" fmla="*/ 0 w 522"/>
                  <a:gd name="T15" fmla="*/ 0 h 397"/>
                  <a:gd name="T16" fmla="*/ 0 w 522"/>
                  <a:gd name="T17" fmla="*/ 0 h 397"/>
                  <a:gd name="T18" fmla="*/ 0 w 522"/>
                  <a:gd name="T19" fmla="*/ 0 h 397"/>
                  <a:gd name="T20" fmla="*/ 0 w 522"/>
                  <a:gd name="T21" fmla="*/ 0 h 397"/>
                  <a:gd name="T22" fmla="*/ 0 w 522"/>
                  <a:gd name="T23" fmla="*/ 0 h 397"/>
                  <a:gd name="T24" fmla="*/ 0 w 522"/>
                  <a:gd name="T25" fmla="*/ 0 h 397"/>
                  <a:gd name="T26" fmla="*/ 0 w 522"/>
                  <a:gd name="T27" fmla="*/ 0 h 397"/>
                  <a:gd name="T28" fmla="*/ 0 w 522"/>
                  <a:gd name="T29" fmla="*/ 0 h 397"/>
                  <a:gd name="T30" fmla="*/ 0 w 522"/>
                  <a:gd name="T31" fmla="*/ 0 h 397"/>
                  <a:gd name="T32" fmla="*/ 0 w 522"/>
                  <a:gd name="T33" fmla="*/ 0 h 397"/>
                  <a:gd name="T34" fmla="*/ 0 w 522"/>
                  <a:gd name="T35" fmla="*/ 0 h 397"/>
                  <a:gd name="T36" fmla="*/ 0 w 522"/>
                  <a:gd name="T37" fmla="*/ 0 h 397"/>
                  <a:gd name="T38" fmla="*/ 0 w 522"/>
                  <a:gd name="T39" fmla="*/ 0 h 397"/>
                  <a:gd name="T40" fmla="*/ 0 w 522"/>
                  <a:gd name="T41" fmla="*/ 0 h 397"/>
                  <a:gd name="T42" fmla="*/ 0 w 522"/>
                  <a:gd name="T43" fmla="*/ 0 h 397"/>
                  <a:gd name="T44" fmla="*/ 0 w 522"/>
                  <a:gd name="T45" fmla="*/ 0 h 397"/>
                  <a:gd name="T46" fmla="*/ 0 w 522"/>
                  <a:gd name="T47" fmla="*/ 0 h 397"/>
                  <a:gd name="T48" fmla="*/ 0 w 522"/>
                  <a:gd name="T49" fmla="*/ 0 h 397"/>
                  <a:gd name="T50" fmla="*/ 0 w 522"/>
                  <a:gd name="T51" fmla="*/ 0 h 397"/>
                  <a:gd name="T52" fmla="*/ 0 w 522"/>
                  <a:gd name="T53" fmla="*/ 0 h 397"/>
                  <a:gd name="T54" fmla="*/ 0 w 522"/>
                  <a:gd name="T55" fmla="*/ 0 h 397"/>
                  <a:gd name="T56" fmla="*/ 0 w 522"/>
                  <a:gd name="T57" fmla="*/ 0 h 397"/>
                  <a:gd name="T58" fmla="*/ 0 w 522"/>
                  <a:gd name="T59" fmla="*/ 0 h 397"/>
                  <a:gd name="T60" fmla="*/ 0 w 522"/>
                  <a:gd name="T61" fmla="*/ 0 h 397"/>
                  <a:gd name="T62" fmla="*/ 0 w 522"/>
                  <a:gd name="T63" fmla="*/ 0 h 397"/>
                  <a:gd name="T64" fmla="*/ 0 w 522"/>
                  <a:gd name="T65" fmla="*/ 0 h 397"/>
                  <a:gd name="T66" fmla="*/ 0 w 522"/>
                  <a:gd name="T67" fmla="*/ 0 h 397"/>
                  <a:gd name="T68" fmla="*/ 0 w 522"/>
                  <a:gd name="T69" fmla="*/ 0 h 397"/>
                  <a:gd name="T70" fmla="*/ 0 w 522"/>
                  <a:gd name="T71" fmla="*/ 0 h 397"/>
                  <a:gd name="T72" fmla="*/ 0 w 522"/>
                  <a:gd name="T73" fmla="*/ 0 h 397"/>
                  <a:gd name="T74" fmla="*/ 0 w 522"/>
                  <a:gd name="T75" fmla="*/ 0 h 397"/>
                  <a:gd name="T76" fmla="*/ 0 w 522"/>
                  <a:gd name="T77" fmla="*/ 0 h 397"/>
                  <a:gd name="T78" fmla="*/ 0 w 522"/>
                  <a:gd name="T79" fmla="*/ 0 h 397"/>
                  <a:gd name="T80" fmla="*/ 0 w 522"/>
                  <a:gd name="T81" fmla="*/ 0 h 397"/>
                  <a:gd name="T82" fmla="*/ 0 w 522"/>
                  <a:gd name="T83" fmla="*/ 0 h 397"/>
                  <a:gd name="T84" fmla="*/ 0 w 522"/>
                  <a:gd name="T85" fmla="*/ 0 h 397"/>
                  <a:gd name="T86" fmla="*/ 0 w 522"/>
                  <a:gd name="T87" fmla="*/ 0 h 397"/>
                  <a:gd name="T88" fmla="*/ 0 w 522"/>
                  <a:gd name="T89" fmla="*/ 0 h 397"/>
                  <a:gd name="T90" fmla="*/ 0 w 522"/>
                  <a:gd name="T91" fmla="*/ 0 h 397"/>
                  <a:gd name="T92" fmla="*/ 0 w 522"/>
                  <a:gd name="T93" fmla="*/ 0 h 397"/>
                  <a:gd name="T94" fmla="*/ 0 w 522"/>
                  <a:gd name="T95" fmla="*/ 0 h 397"/>
                  <a:gd name="T96" fmla="*/ 0 w 522"/>
                  <a:gd name="T97" fmla="*/ 0 h 397"/>
                  <a:gd name="T98" fmla="*/ 0 w 522"/>
                  <a:gd name="T99" fmla="*/ 0 h 397"/>
                  <a:gd name="T100" fmla="*/ 0 w 522"/>
                  <a:gd name="T101" fmla="*/ 0 h 3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2"/>
                  <a:gd name="T154" fmla="*/ 0 h 397"/>
                  <a:gd name="T155" fmla="*/ 522 w 522"/>
                  <a:gd name="T156" fmla="*/ 397 h 3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2" h="397">
                    <a:moveTo>
                      <a:pt x="232" y="34"/>
                    </a:moveTo>
                    <a:lnTo>
                      <a:pt x="240" y="48"/>
                    </a:lnTo>
                    <a:lnTo>
                      <a:pt x="246" y="60"/>
                    </a:lnTo>
                    <a:lnTo>
                      <a:pt x="242" y="75"/>
                    </a:lnTo>
                    <a:lnTo>
                      <a:pt x="239" y="87"/>
                    </a:lnTo>
                    <a:lnTo>
                      <a:pt x="240" y="95"/>
                    </a:lnTo>
                    <a:lnTo>
                      <a:pt x="248" y="98"/>
                    </a:lnTo>
                    <a:lnTo>
                      <a:pt x="256" y="92"/>
                    </a:lnTo>
                    <a:lnTo>
                      <a:pt x="263" y="81"/>
                    </a:lnTo>
                    <a:lnTo>
                      <a:pt x="275" y="76"/>
                    </a:lnTo>
                    <a:lnTo>
                      <a:pt x="289" y="80"/>
                    </a:lnTo>
                    <a:lnTo>
                      <a:pt x="300" y="87"/>
                    </a:lnTo>
                    <a:lnTo>
                      <a:pt x="315" y="86"/>
                    </a:lnTo>
                    <a:lnTo>
                      <a:pt x="335" y="82"/>
                    </a:lnTo>
                    <a:lnTo>
                      <a:pt x="348" y="77"/>
                    </a:lnTo>
                    <a:lnTo>
                      <a:pt x="356" y="62"/>
                    </a:lnTo>
                    <a:lnTo>
                      <a:pt x="358" y="48"/>
                    </a:lnTo>
                    <a:lnTo>
                      <a:pt x="368" y="40"/>
                    </a:lnTo>
                    <a:lnTo>
                      <a:pt x="373" y="29"/>
                    </a:lnTo>
                    <a:lnTo>
                      <a:pt x="381" y="23"/>
                    </a:lnTo>
                    <a:lnTo>
                      <a:pt x="395" y="27"/>
                    </a:lnTo>
                    <a:lnTo>
                      <a:pt x="406" y="31"/>
                    </a:lnTo>
                    <a:lnTo>
                      <a:pt x="413" y="24"/>
                    </a:lnTo>
                    <a:lnTo>
                      <a:pt x="418" y="11"/>
                    </a:lnTo>
                    <a:lnTo>
                      <a:pt x="429" y="1"/>
                    </a:lnTo>
                    <a:lnTo>
                      <a:pt x="439" y="6"/>
                    </a:lnTo>
                    <a:lnTo>
                      <a:pt x="448" y="12"/>
                    </a:lnTo>
                    <a:lnTo>
                      <a:pt x="459" y="7"/>
                    </a:lnTo>
                    <a:lnTo>
                      <a:pt x="474" y="6"/>
                    </a:lnTo>
                    <a:lnTo>
                      <a:pt x="481" y="0"/>
                    </a:lnTo>
                    <a:lnTo>
                      <a:pt x="480" y="12"/>
                    </a:lnTo>
                    <a:lnTo>
                      <a:pt x="488" y="20"/>
                    </a:lnTo>
                    <a:lnTo>
                      <a:pt x="501" y="30"/>
                    </a:lnTo>
                    <a:lnTo>
                      <a:pt x="512" y="38"/>
                    </a:lnTo>
                    <a:lnTo>
                      <a:pt x="511" y="53"/>
                    </a:lnTo>
                    <a:lnTo>
                      <a:pt x="512" y="66"/>
                    </a:lnTo>
                    <a:lnTo>
                      <a:pt x="520" y="80"/>
                    </a:lnTo>
                    <a:lnTo>
                      <a:pt x="522" y="95"/>
                    </a:lnTo>
                    <a:lnTo>
                      <a:pt x="518" y="110"/>
                    </a:lnTo>
                    <a:lnTo>
                      <a:pt x="510" y="133"/>
                    </a:lnTo>
                    <a:lnTo>
                      <a:pt x="507" y="152"/>
                    </a:lnTo>
                    <a:lnTo>
                      <a:pt x="505" y="171"/>
                    </a:lnTo>
                    <a:lnTo>
                      <a:pt x="500" y="182"/>
                    </a:lnTo>
                    <a:lnTo>
                      <a:pt x="491" y="190"/>
                    </a:lnTo>
                    <a:lnTo>
                      <a:pt x="480" y="195"/>
                    </a:lnTo>
                    <a:lnTo>
                      <a:pt x="468" y="193"/>
                    </a:lnTo>
                    <a:lnTo>
                      <a:pt x="461" y="189"/>
                    </a:lnTo>
                    <a:lnTo>
                      <a:pt x="459" y="177"/>
                    </a:lnTo>
                    <a:lnTo>
                      <a:pt x="454" y="167"/>
                    </a:lnTo>
                    <a:lnTo>
                      <a:pt x="444" y="161"/>
                    </a:lnTo>
                    <a:lnTo>
                      <a:pt x="439" y="149"/>
                    </a:lnTo>
                    <a:lnTo>
                      <a:pt x="426" y="148"/>
                    </a:lnTo>
                    <a:lnTo>
                      <a:pt x="412" y="144"/>
                    </a:lnTo>
                    <a:lnTo>
                      <a:pt x="400" y="150"/>
                    </a:lnTo>
                    <a:lnTo>
                      <a:pt x="398" y="160"/>
                    </a:lnTo>
                    <a:lnTo>
                      <a:pt x="410" y="167"/>
                    </a:lnTo>
                    <a:lnTo>
                      <a:pt x="417" y="174"/>
                    </a:lnTo>
                    <a:lnTo>
                      <a:pt x="416" y="184"/>
                    </a:lnTo>
                    <a:lnTo>
                      <a:pt x="410" y="189"/>
                    </a:lnTo>
                    <a:lnTo>
                      <a:pt x="396" y="188"/>
                    </a:lnTo>
                    <a:lnTo>
                      <a:pt x="388" y="198"/>
                    </a:lnTo>
                    <a:lnTo>
                      <a:pt x="376" y="206"/>
                    </a:lnTo>
                    <a:lnTo>
                      <a:pt x="365" y="216"/>
                    </a:lnTo>
                    <a:lnTo>
                      <a:pt x="352" y="215"/>
                    </a:lnTo>
                    <a:lnTo>
                      <a:pt x="343" y="211"/>
                    </a:lnTo>
                    <a:lnTo>
                      <a:pt x="330" y="217"/>
                    </a:lnTo>
                    <a:lnTo>
                      <a:pt x="322" y="228"/>
                    </a:lnTo>
                    <a:lnTo>
                      <a:pt x="309" y="232"/>
                    </a:lnTo>
                    <a:lnTo>
                      <a:pt x="290" y="236"/>
                    </a:lnTo>
                    <a:lnTo>
                      <a:pt x="276" y="242"/>
                    </a:lnTo>
                    <a:lnTo>
                      <a:pt x="262" y="251"/>
                    </a:lnTo>
                    <a:lnTo>
                      <a:pt x="254" y="264"/>
                    </a:lnTo>
                    <a:lnTo>
                      <a:pt x="245" y="274"/>
                    </a:lnTo>
                    <a:lnTo>
                      <a:pt x="234" y="276"/>
                    </a:lnTo>
                    <a:lnTo>
                      <a:pt x="222" y="283"/>
                    </a:lnTo>
                    <a:lnTo>
                      <a:pt x="213" y="294"/>
                    </a:lnTo>
                    <a:lnTo>
                      <a:pt x="200" y="300"/>
                    </a:lnTo>
                    <a:lnTo>
                      <a:pt x="188" y="307"/>
                    </a:lnTo>
                    <a:lnTo>
                      <a:pt x="182" y="319"/>
                    </a:lnTo>
                    <a:lnTo>
                      <a:pt x="176" y="331"/>
                    </a:lnTo>
                    <a:lnTo>
                      <a:pt x="166" y="336"/>
                    </a:lnTo>
                    <a:lnTo>
                      <a:pt x="157" y="333"/>
                    </a:lnTo>
                    <a:lnTo>
                      <a:pt x="146" y="327"/>
                    </a:lnTo>
                    <a:lnTo>
                      <a:pt x="136" y="331"/>
                    </a:lnTo>
                    <a:lnTo>
                      <a:pt x="132" y="340"/>
                    </a:lnTo>
                    <a:lnTo>
                      <a:pt x="121" y="338"/>
                    </a:lnTo>
                    <a:lnTo>
                      <a:pt x="112" y="344"/>
                    </a:lnTo>
                    <a:lnTo>
                      <a:pt x="106" y="355"/>
                    </a:lnTo>
                    <a:lnTo>
                      <a:pt x="98" y="358"/>
                    </a:lnTo>
                    <a:lnTo>
                      <a:pt x="87" y="362"/>
                    </a:lnTo>
                    <a:lnTo>
                      <a:pt x="83" y="374"/>
                    </a:lnTo>
                    <a:lnTo>
                      <a:pt x="86" y="386"/>
                    </a:lnTo>
                    <a:lnTo>
                      <a:pt x="87" y="397"/>
                    </a:lnTo>
                    <a:lnTo>
                      <a:pt x="73" y="395"/>
                    </a:lnTo>
                    <a:lnTo>
                      <a:pt x="61" y="385"/>
                    </a:lnTo>
                    <a:lnTo>
                      <a:pt x="51" y="382"/>
                    </a:lnTo>
                    <a:lnTo>
                      <a:pt x="40" y="374"/>
                    </a:lnTo>
                    <a:lnTo>
                      <a:pt x="29" y="372"/>
                    </a:lnTo>
                    <a:lnTo>
                      <a:pt x="20" y="363"/>
                    </a:lnTo>
                    <a:lnTo>
                      <a:pt x="12" y="351"/>
                    </a:lnTo>
                    <a:lnTo>
                      <a:pt x="3" y="343"/>
                    </a:lnTo>
                    <a:lnTo>
                      <a:pt x="0" y="343"/>
                    </a:lnTo>
                    <a:lnTo>
                      <a:pt x="4" y="324"/>
                    </a:lnTo>
                    <a:lnTo>
                      <a:pt x="3" y="312"/>
                    </a:lnTo>
                    <a:lnTo>
                      <a:pt x="5" y="300"/>
                    </a:lnTo>
                    <a:lnTo>
                      <a:pt x="13" y="292"/>
                    </a:lnTo>
                    <a:lnTo>
                      <a:pt x="29" y="289"/>
                    </a:lnTo>
                    <a:lnTo>
                      <a:pt x="44" y="286"/>
                    </a:lnTo>
                    <a:lnTo>
                      <a:pt x="55" y="278"/>
                    </a:lnTo>
                    <a:lnTo>
                      <a:pt x="62" y="267"/>
                    </a:lnTo>
                    <a:lnTo>
                      <a:pt x="61" y="254"/>
                    </a:lnTo>
                    <a:lnTo>
                      <a:pt x="59" y="245"/>
                    </a:lnTo>
                    <a:lnTo>
                      <a:pt x="57" y="238"/>
                    </a:lnTo>
                    <a:lnTo>
                      <a:pt x="64" y="225"/>
                    </a:lnTo>
                    <a:lnTo>
                      <a:pt x="77" y="224"/>
                    </a:lnTo>
                    <a:lnTo>
                      <a:pt x="88" y="219"/>
                    </a:lnTo>
                    <a:lnTo>
                      <a:pt x="94" y="207"/>
                    </a:lnTo>
                    <a:lnTo>
                      <a:pt x="106" y="201"/>
                    </a:lnTo>
                    <a:lnTo>
                      <a:pt x="114" y="199"/>
                    </a:lnTo>
                    <a:lnTo>
                      <a:pt x="118" y="192"/>
                    </a:lnTo>
                    <a:lnTo>
                      <a:pt x="112" y="181"/>
                    </a:lnTo>
                    <a:lnTo>
                      <a:pt x="101" y="178"/>
                    </a:lnTo>
                    <a:lnTo>
                      <a:pt x="93" y="169"/>
                    </a:lnTo>
                    <a:lnTo>
                      <a:pt x="95" y="161"/>
                    </a:lnTo>
                    <a:lnTo>
                      <a:pt x="87" y="159"/>
                    </a:lnTo>
                    <a:lnTo>
                      <a:pt x="77" y="160"/>
                    </a:lnTo>
                    <a:lnTo>
                      <a:pt x="67" y="168"/>
                    </a:lnTo>
                    <a:lnTo>
                      <a:pt x="72" y="156"/>
                    </a:lnTo>
                    <a:lnTo>
                      <a:pt x="64" y="146"/>
                    </a:lnTo>
                    <a:lnTo>
                      <a:pt x="55" y="133"/>
                    </a:lnTo>
                    <a:lnTo>
                      <a:pt x="46" y="121"/>
                    </a:lnTo>
                    <a:lnTo>
                      <a:pt x="44" y="110"/>
                    </a:lnTo>
                    <a:lnTo>
                      <a:pt x="38" y="104"/>
                    </a:lnTo>
                    <a:lnTo>
                      <a:pt x="39" y="93"/>
                    </a:lnTo>
                    <a:lnTo>
                      <a:pt x="44" y="83"/>
                    </a:lnTo>
                    <a:lnTo>
                      <a:pt x="46" y="68"/>
                    </a:lnTo>
                    <a:lnTo>
                      <a:pt x="56" y="57"/>
                    </a:lnTo>
                    <a:lnTo>
                      <a:pt x="70" y="52"/>
                    </a:lnTo>
                    <a:lnTo>
                      <a:pt x="82" y="44"/>
                    </a:lnTo>
                    <a:lnTo>
                      <a:pt x="98" y="40"/>
                    </a:lnTo>
                    <a:lnTo>
                      <a:pt x="111" y="43"/>
                    </a:lnTo>
                    <a:lnTo>
                      <a:pt x="126" y="39"/>
                    </a:lnTo>
                    <a:lnTo>
                      <a:pt x="133" y="32"/>
                    </a:lnTo>
                    <a:lnTo>
                      <a:pt x="145" y="27"/>
                    </a:lnTo>
                    <a:lnTo>
                      <a:pt x="158" y="29"/>
                    </a:lnTo>
                    <a:lnTo>
                      <a:pt x="168" y="25"/>
                    </a:lnTo>
                    <a:lnTo>
                      <a:pt x="177" y="27"/>
                    </a:lnTo>
                    <a:lnTo>
                      <a:pt x="190" y="36"/>
                    </a:lnTo>
                    <a:lnTo>
                      <a:pt x="200" y="37"/>
                    </a:lnTo>
                    <a:lnTo>
                      <a:pt x="212" y="39"/>
                    </a:lnTo>
                    <a:lnTo>
                      <a:pt x="220" y="30"/>
                    </a:lnTo>
                    <a:lnTo>
                      <a:pt x="228" y="24"/>
                    </a:lnTo>
                    <a:lnTo>
                      <a:pt x="232" y="34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1" name="Freeform 15"/>
              <p:cNvSpPr>
                <a:spLocks noChangeAspect="1"/>
              </p:cNvSpPr>
              <p:nvPr/>
            </p:nvSpPr>
            <p:spPr bwMode="auto">
              <a:xfrm>
                <a:off x="5192" y="294"/>
                <a:ext cx="206" cy="252"/>
              </a:xfrm>
              <a:custGeom>
                <a:avLst/>
                <a:gdLst>
                  <a:gd name="T0" fmla="*/ 0 w 467"/>
                  <a:gd name="T1" fmla="*/ 0 h 571"/>
                  <a:gd name="T2" fmla="*/ 0 w 467"/>
                  <a:gd name="T3" fmla="*/ 0 h 571"/>
                  <a:gd name="T4" fmla="*/ 0 w 467"/>
                  <a:gd name="T5" fmla="*/ 0 h 571"/>
                  <a:gd name="T6" fmla="*/ 0 w 467"/>
                  <a:gd name="T7" fmla="*/ 0 h 571"/>
                  <a:gd name="T8" fmla="*/ 0 w 467"/>
                  <a:gd name="T9" fmla="*/ 0 h 571"/>
                  <a:gd name="T10" fmla="*/ 0 w 467"/>
                  <a:gd name="T11" fmla="*/ 0 h 571"/>
                  <a:gd name="T12" fmla="*/ 0 w 467"/>
                  <a:gd name="T13" fmla="*/ 0 h 571"/>
                  <a:gd name="T14" fmla="*/ 0 w 467"/>
                  <a:gd name="T15" fmla="*/ 0 h 571"/>
                  <a:gd name="T16" fmla="*/ 0 w 467"/>
                  <a:gd name="T17" fmla="*/ 0 h 571"/>
                  <a:gd name="T18" fmla="*/ 0 w 467"/>
                  <a:gd name="T19" fmla="*/ 0 h 571"/>
                  <a:gd name="T20" fmla="*/ 0 w 467"/>
                  <a:gd name="T21" fmla="*/ 0 h 571"/>
                  <a:gd name="T22" fmla="*/ 0 w 467"/>
                  <a:gd name="T23" fmla="*/ 0 h 571"/>
                  <a:gd name="T24" fmla="*/ 0 w 467"/>
                  <a:gd name="T25" fmla="*/ 0 h 571"/>
                  <a:gd name="T26" fmla="*/ 0 w 467"/>
                  <a:gd name="T27" fmla="*/ 0 h 571"/>
                  <a:gd name="T28" fmla="*/ 0 w 467"/>
                  <a:gd name="T29" fmla="*/ 0 h 571"/>
                  <a:gd name="T30" fmla="*/ 0 w 467"/>
                  <a:gd name="T31" fmla="*/ 0 h 571"/>
                  <a:gd name="T32" fmla="*/ 0 w 467"/>
                  <a:gd name="T33" fmla="*/ 0 h 571"/>
                  <a:gd name="T34" fmla="*/ 0 w 467"/>
                  <a:gd name="T35" fmla="*/ 0 h 571"/>
                  <a:gd name="T36" fmla="*/ 0 w 467"/>
                  <a:gd name="T37" fmla="*/ 0 h 571"/>
                  <a:gd name="T38" fmla="*/ 0 w 467"/>
                  <a:gd name="T39" fmla="*/ 0 h 571"/>
                  <a:gd name="T40" fmla="*/ 0 w 467"/>
                  <a:gd name="T41" fmla="*/ 0 h 571"/>
                  <a:gd name="T42" fmla="*/ 0 w 467"/>
                  <a:gd name="T43" fmla="*/ 0 h 571"/>
                  <a:gd name="T44" fmla="*/ 0 w 467"/>
                  <a:gd name="T45" fmla="*/ 0 h 571"/>
                  <a:gd name="T46" fmla="*/ 0 w 467"/>
                  <a:gd name="T47" fmla="*/ 0 h 571"/>
                  <a:gd name="T48" fmla="*/ 0 w 467"/>
                  <a:gd name="T49" fmla="*/ 0 h 571"/>
                  <a:gd name="T50" fmla="*/ 0 w 467"/>
                  <a:gd name="T51" fmla="*/ 0 h 571"/>
                  <a:gd name="T52" fmla="*/ 0 w 467"/>
                  <a:gd name="T53" fmla="*/ 0 h 571"/>
                  <a:gd name="T54" fmla="*/ 0 w 467"/>
                  <a:gd name="T55" fmla="*/ 0 h 571"/>
                  <a:gd name="T56" fmla="*/ 0 w 467"/>
                  <a:gd name="T57" fmla="*/ 0 h 571"/>
                  <a:gd name="T58" fmla="*/ 0 w 467"/>
                  <a:gd name="T59" fmla="*/ 0 h 571"/>
                  <a:gd name="T60" fmla="*/ 0 w 467"/>
                  <a:gd name="T61" fmla="*/ 0 h 571"/>
                  <a:gd name="T62" fmla="*/ 0 w 467"/>
                  <a:gd name="T63" fmla="*/ 0 h 571"/>
                  <a:gd name="T64" fmla="*/ 0 w 467"/>
                  <a:gd name="T65" fmla="*/ 0 h 571"/>
                  <a:gd name="T66" fmla="*/ 0 w 467"/>
                  <a:gd name="T67" fmla="*/ 0 h 571"/>
                  <a:gd name="T68" fmla="*/ 0 w 467"/>
                  <a:gd name="T69" fmla="*/ 0 h 571"/>
                  <a:gd name="T70" fmla="*/ 0 w 467"/>
                  <a:gd name="T71" fmla="*/ 0 h 571"/>
                  <a:gd name="T72" fmla="*/ 0 w 467"/>
                  <a:gd name="T73" fmla="*/ 0 h 571"/>
                  <a:gd name="T74" fmla="*/ 0 w 467"/>
                  <a:gd name="T75" fmla="*/ 0 h 571"/>
                  <a:gd name="T76" fmla="*/ 0 w 467"/>
                  <a:gd name="T77" fmla="*/ 0 h 571"/>
                  <a:gd name="T78" fmla="*/ 0 w 467"/>
                  <a:gd name="T79" fmla="*/ 0 h 571"/>
                  <a:gd name="T80" fmla="*/ 0 w 467"/>
                  <a:gd name="T81" fmla="*/ 0 h 571"/>
                  <a:gd name="T82" fmla="*/ 0 w 467"/>
                  <a:gd name="T83" fmla="*/ 0 h 571"/>
                  <a:gd name="T84" fmla="*/ 0 w 467"/>
                  <a:gd name="T85" fmla="*/ 0 h 571"/>
                  <a:gd name="T86" fmla="*/ 0 w 467"/>
                  <a:gd name="T87" fmla="*/ 0 h 571"/>
                  <a:gd name="T88" fmla="*/ 0 w 467"/>
                  <a:gd name="T89" fmla="*/ 0 h 571"/>
                  <a:gd name="T90" fmla="*/ 0 w 467"/>
                  <a:gd name="T91" fmla="*/ 0 h 571"/>
                  <a:gd name="T92" fmla="*/ 0 w 467"/>
                  <a:gd name="T93" fmla="*/ 0 h 571"/>
                  <a:gd name="T94" fmla="*/ 0 w 467"/>
                  <a:gd name="T95" fmla="*/ 0 h 571"/>
                  <a:gd name="T96" fmla="*/ 0 w 467"/>
                  <a:gd name="T97" fmla="*/ 0 h 571"/>
                  <a:gd name="T98" fmla="*/ 0 w 467"/>
                  <a:gd name="T99" fmla="*/ 0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571"/>
                  <a:gd name="T152" fmla="*/ 467 w 467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571">
                    <a:moveTo>
                      <a:pt x="174" y="21"/>
                    </a:moveTo>
                    <a:lnTo>
                      <a:pt x="179" y="27"/>
                    </a:lnTo>
                    <a:lnTo>
                      <a:pt x="190" y="32"/>
                    </a:lnTo>
                    <a:lnTo>
                      <a:pt x="203" y="36"/>
                    </a:lnTo>
                    <a:lnTo>
                      <a:pt x="213" y="41"/>
                    </a:lnTo>
                    <a:lnTo>
                      <a:pt x="220" y="51"/>
                    </a:lnTo>
                    <a:lnTo>
                      <a:pt x="227" y="60"/>
                    </a:lnTo>
                    <a:lnTo>
                      <a:pt x="237" y="69"/>
                    </a:lnTo>
                    <a:lnTo>
                      <a:pt x="248" y="73"/>
                    </a:lnTo>
                    <a:lnTo>
                      <a:pt x="262" y="76"/>
                    </a:lnTo>
                    <a:lnTo>
                      <a:pt x="265" y="86"/>
                    </a:lnTo>
                    <a:lnTo>
                      <a:pt x="262" y="101"/>
                    </a:lnTo>
                    <a:lnTo>
                      <a:pt x="263" y="115"/>
                    </a:lnTo>
                    <a:lnTo>
                      <a:pt x="265" y="131"/>
                    </a:lnTo>
                    <a:lnTo>
                      <a:pt x="263" y="142"/>
                    </a:lnTo>
                    <a:lnTo>
                      <a:pt x="265" y="154"/>
                    </a:lnTo>
                    <a:lnTo>
                      <a:pt x="271" y="159"/>
                    </a:lnTo>
                    <a:lnTo>
                      <a:pt x="282" y="158"/>
                    </a:lnTo>
                    <a:lnTo>
                      <a:pt x="293" y="159"/>
                    </a:lnTo>
                    <a:lnTo>
                      <a:pt x="297" y="168"/>
                    </a:lnTo>
                    <a:lnTo>
                      <a:pt x="294" y="178"/>
                    </a:lnTo>
                    <a:lnTo>
                      <a:pt x="296" y="189"/>
                    </a:lnTo>
                    <a:lnTo>
                      <a:pt x="302" y="197"/>
                    </a:lnTo>
                    <a:lnTo>
                      <a:pt x="310" y="208"/>
                    </a:lnTo>
                    <a:lnTo>
                      <a:pt x="313" y="217"/>
                    </a:lnTo>
                    <a:lnTo>
                      <a:pt x="309" y="229"/>
                    </a:lnTo>
                    <a:lnTo>
                      <a:pt x="308" y="244"/>
                    </a:lnTo>
                    <a:lnTo>
                      <a:pt x="310" y="256"/>
                    </a:lnTo>
                    <a:lnTo>
                      <a:pt x="316" y="268"/>
                    </a:lnTo>
                    <a:lnTo>
                      <a:pt x="326" y="277"/>
                    </a:lnTo>
                    <a:lnTo>
                      <a:pt x="338" y="283"/>
                    </a:lnTo>
                    <a:lnTo>
                      <a:pt x="353" y="285"/>
                    </a:lnTo>
                    <a:lnTo>
                      <a:pt x="364" y="282"/>
                    </a:lnTo>
                    <a:lnTo>
                      <a:pt x="375" y="278"/>
                    </a:lnTo>
                    <a:lnTo>
                      <a:pt x="386" y="282"/>
                    </a:lnTo>
                    <a:lnTo>
                      <a:pt x="393" y="291"/>
                    </a:lnTo>
                    <a:lnTo>
                      <a:pt x="403" y="298"/>
                    </a:lnTo>
                    <a:lnTo>
                      <a:pt x="415" y="301"/>
                    </a:lnTo>
                    <a:lnTo>
                      <a:pt x="425" y="309"/>
                    </a:lnTo>
                    <a:lnTo>
                      <a:pt x="436" y="313"/>
                    </a:lnTo>
                    <a:lnTo>
                      <a:pt x="447" y="320"/>
                    </a:lnTo>
                    <a:lnTo>
                      <a:pt x="453" y="331"/>
                    </a:lnTo>
                    <a:lnTo>
                      <a:pt x="458" y="343"/>
                    </a:lnTo>
                    <a:lnTo>
                      <a:pt x="456" y="354"/>
                    </a:lnTo>
                    <a:lnTo>
                      <a:pt x="460" y="362"/>
                    </a:lnTo>
                    <a:lnTo>
                      <a:pt x="467" y="372"/>
                    </a:lnTo>
                    <a:lnTo>
                      <a:pt x="466" y="382"/>
                    </a:lnTo>
                    <a:lnTo>
                      <a:pt x="459" y="390"/>
                    </a:lnTo>
                    <a:lnTo>
                      <a:pt x="452" y="403"/>
                    </a:lnTo>
                    <a:lnTo>
                      <a:pt x="443" y="410"/>
                    </a:lnTo>
                    <a:lnTo>
                      <a:pt x="436" y="418"/>
                    </a:lnTo>
                    <a:lnTo>
                      <a:pt x="426" y="417"/>
                    </a:lnTo>
                    <a:lnTo>
                      <a:pt x="414" y="415"/>
                    </a:lnTo>
                    <a:lnTo>
                      <a:pt x="402" y="407"/>
                    </a:lnTo>
                    <a:lnTo>
                      <a:pt x="392" y="404"/>
                    </a:lnTo>
                    <a:lnTo>
                      <a:pt x="382" y="408"/>
                    </a:lnTo>
                    <a:lnTo>
                      <a:pt x="369" y="406"/>
                    </a:lnTo>
                    <a:lnTo>
                      <a:pt x="358" y="410"/>
                    </a:lnTo>
                    <a:lnTo>
                      <a:pt x="350" y="418"/>
                    </a:lnTo>
                    <a:lnTo>
                      <a:pt x="335" y="422"/>
                    </a:lnTo>
                    <a:lnTo>
                      <a:pt x="322" y="419"/>
                    </a:lnTo>
                    <a:lnTo>
                      <a:pt x="307" y="423"/>
                    </a:lnTo>
                    <a:lnTo>
                      <a:pt x="295" y="431"/>
                    </a:lnTo>
                    <a:lnTo>
                      <a:pt x="280" y="436"/>
                    </a:lnTo>
                    <a:lnTo>
                      <a:pt x="270" y="447"/>
                    </a:lnTo>
                    <a:lnTo>
                      <a:pt x="268" y="462"/>
                    </a:lnTo>
                    <a:lnTo>
                      <a:pt x="263" y="472"/>
                    </a:lnTo>
                    <a:lnTo>
                      <a:pt x="262" y="483"/>
                    </a:lnTo>
                    <a:lnTo>
                      <a:pt x="268" y="489"/>
                    </a:lnTo>
                    <a:lnTo>
                      <a:pt x="271" y="500"/>
                    </a:lnTo>
                    <a:lnTo>
                      <a:pt x="279" y="512"/>
                    </a:lnTo>
                    <a:lnTo>
                      <a:pt x="287" y="523"/>
                    </a:lnTo>
                    <a:lnTo>
                      <a:pt x="296" y="535"/>
                    </a:lnTo>
                    <a:lnTo>
                      <a:pt x="291" y="547"/>
                    </a:lnTo>
                    <a:lnTo>
                      <a:pt x="290" y="559"/>
                    </a:lnTo>
                    <a:lnTo>
                      <a:pt x="283" y="569"/>
                    </a:lnTo>
                    <a:lnTo>
                      <a:pt x="269" y="563"/>
                    </a:lnTo>
                    <a:lnTo>
                      <a:pt x="260" y="565"/>
                    </a:lnTo>
                    <a:lnTo>
                      <a:pt x="252" y="571"/>
                    </a:lnTo>
                    <a:lnTo>
                      <a:pt x="247" y="562"/>
                    </a:lnTo>
                    <a:lnTo>
                      <a:pt x="242" y="547"/>
                    </a:lnTo>
                    <a:lnTo>
                      <a:pt x="230" y="539"/>
                    </a:lnTo>
                    <a:lnTo>
                      <a:pt x="219" y="536"/>
                    </a:lnTo>
                    <a:lnTo>
                      <a:pt x="203" y="538"/>
                    </a:lnTo>
                    <a:lnTo>
                      <a:pt x="192" y="540"/>
                    </a:lnTo>
                    <a:lnTo>
                      <a:pt x="180" y="534"/>
                    </a:lnTo>
                    <a:lnTo>
                      <a:pt x="164" y="528"/>
                    </a:lnTo>
                    <a:lnTo>
                      <a:pt x="149" y="524"/>
                    </a:lnTo>
                    <a:lnTo>
                      <a:pt x="138" y="525"/>
                    </a:lnTo>
                    <a:lnTo>
                      <a:pt x="124" y="527"/>
                    </a:lnTo>
                    <a:lnTo>
                      <a:pt x="114" y="520"/>
                    </a:lnTo>
                    <a:lnTo>
                      <a:pt x="109" y="508"/>
                    </a:lnTo>
                    <a:lnTo>
                      <a:pt x="107" y="496"/>
                    </a:lnTo>
                    <a:lnTo>
                      <a:pt x="114" y="483"/>
                    </a:lnTo>
                    <a:lnTo>
                      <a:pt x="112" y="468"/>
                    </a:lnTo>
                    <a:lnTo>
                      <a:pt x="106" y="457"/>
                    </a:lnTo>
                    <a:lnTo>
                      <a:pt x="94" y="453"/>
                    </a:lnTo>
                    <a:lnTo>
                      <a:pt x="83" y="457"/>
                    </a:lnTo>
                    <a:lnTo>
                      <a:pt x="73" y="453"/>
                    </a:lnTo>
                    <a:lnTo>
                      <a:pt x="68" y="443"/>
                    </a:lnTo>
                    <a:lnTo>
                      <a:pt x="66" y="431"/>
                    </a:lnTo>
                    <a:lnTo>
                      <a:pt x="64" y="417"/>
                    </a:lnTo>
                    <a:lnTo>
                      <a:pt x="56" y="403"/>
                    </a:lnTo>
                    <a:lnTo>
                      <a:pt x="44" y="392"/>
                    </a:lnTo>
                    <a:lnTo>
                      <a:pt x="30" y="385"/>
                    </a:lnTo>
                    <a:lnTo>
                      <a:pt x="13" y="388"/>
                    </a:lnTo>
                    <a:lnTo>
                      <a:pt x="8" y="370"/>
                    </a:lnTo>
                    <a:lnTo>
                      <a:pt x="4" y="354"/>
                    </a:lnTo>
                    <a:lnTo>
                      <a:pt x="0" y="342"/>
                    </a:lnTo>
                    <a:lnTo>
                      <a:pt x="2" y="331"/>
                    </a:lnTo>
                    <a:lnTo>
                      <a:pt x="6" y="322"/>
                    </a:lnTo>
                    <a:lnTo>
                      <a:pt x="7" y="308"/>
                    </a:lnTo>
                    <a:lnTo>
                      <a:pt x="6" y="295"/>
                    </a:lnTo>
                    <a:lnTo>
                      <a:pt x="8" y="289"/>
                    </a:lnTo>
                    <a:lnTo>
                      <a:pt x="17" y="286"/>
                    </a:lnTo>
                    <a:lnTo>
                      <a:pt x="29" y="288"/>
                    </a:lnTo>
                    <a:lnTo>
                      <a:pt x="38" y="286"/>
                    </a:lnTo>
                    <a:lnTo>
                      <a:pt x="48" y="281"/>
                    </a:lnTo>
                    <a:lnTo>
                      <a:pt x="56" y="272"/>
                    </a:lnTo>
                    <a:lnTo>
                      <a:pt x="52" y="259"/>
                    </a:lnTo>
                    <a:lnTo>
                      <a:pt x="53" y="247"/>
                    </a:lnTo>
                    <a:lnTo>
                      <a:pt x="58" y="234"/>
                    </a:lnTo>
                    <a:lnTo>
                      <a:pt x="63" y="221"/>
                    </a:lnTo>
                    <a:lnTo>
                      <a:pt x="67" y="205"/>
                    </a:lnTo>
                    <a:lnTo>
                      <a:pt x="68" y="188"/>
                    </a:lnTo>
                    <a:lnTo>
                      <a:pt x="66" y="171"/>
                    </a:lnTo>
                    <a:lnTo>
                      <a:pt x="69" y="159"/>
                    </a:lnTo>
                    <a:lnTo>
                      <a:pt x="73" y="149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60" y="101"/>
                    </a:lnTo>
                    <a:lnTo>
                      <a:pt x="57" y="93"/>
                    </a:lnTo>
                    <a:lnTo>
                      <a:pt x="55" y="84"/>
                    </a:lnTo>
                    <a:lnTo>
                      <a:pt x="46" y="72"/>
                    </a:lnTo>
                    <a:lnTo>
                      <a:pt x="54" y="61"/>
                    </a:lnTo>
                    <a:lnTo>
                      <a:pt x="65" y="56"/>
                    </a:lnTo>
                    <a:lnTo>
                      <a:pt x="75" y="58"/>
                    </a:lnTo>
                    <a:lnTo>
                      <a:pt x="86" y="52"/>
                    </a:lnTo>
                    <a:lnTo>
                      <a:pt x="96" y="47"/>
                    </a:lnTo>
                    <a:lnTo>
                      <a:pt x="102" y="44"/>
                    </a:lnTo>
                    <a:lnTo>
                      <a:pt x="114" y="41"/>
                    </a:lnTo>
                    <a:lnTo>
                      <a:pt x="123" y="47"/>
                    </a:lnTo>
                    <a:lnTo>
                      <a:pt x="132" y="47"/>
                    </a:lnTo>
                    <a:lnTo>
                      <a:pt x="140" y="44"/>
                    </a:lnTo>
                    <a:lnTo>
                      <a:pt x="145" y="36"/>
                    </a:lnTo>
                    <a:lnTo>
                      <a:pt x="151" y="26"/>
                    </a:lnTo>
                    <a:lnTo>
                      <a:pt x="152" y="18"/>
                    </a:lnTo>
                    <a:lnTo>
                      <a:pt x="153" y="12"/>
                    </a:lnTo>
                    <a:lnTo>
                      <a:pt x="153" y="0"/>
                    </a:lnTo>
                    <a:lnTo>
                      <a:pt x="159" y="2"/>
                    </a:lnTo>
                    <a:lnTo>
                      <a:pt x="170" y="10"/>
                    </a:lnTo>
                    <a:lnTo>
                      <a:pt x="174" y="21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973138" y="1533525"/>
            <a:ext cx="7618412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DE" b="1" dirty="0" smtClean="0">
                <a:solidFill>
                  <a:srgbClr val="002060"/>
                </a:solidFill>
              </a:rPr>
              <a:t>Name of Survey:		</a:t>
            </a:r>
            <a:r>
              <a:rPr lang="de-DE" b="1" dirty="0" smtClean="0">
                <a:solidFill>
                  <a:srgbClr val="002060"/>
                </a:solidFill>
              </a:rPr>
              <a:t>German Family Panel</a:t>
            </a:r>
            <a:endParaRPr lang="de-DE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de-DE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002060"/>
                </a:solidFill>
              </a:rPr>
              <a:t>Interview </a:t>
            </a:r>
            <a:r>
              <a:rPr lang="de-DE" b="1" dirty="0" smtClean="0">
                <a:solidFill>
                  <a:srgbClr val="002060"/>
                </a:solidFill>
              </a:rPr>
              <a:t>Mode:		Face-</a:t>
            </a:r>
            <a:r>
              <a:rPr lang="de-DE" b="1" dirty="0" err="1" smtClean="0">
                <a:solidFill>
                  <a:srgbClr val="002060"/>
                </a:solidFill>
              </a:rPr>
              <a:t>to</a:t>
            </a:r>
            <a:r>
              <a:rPr lang="de-DE" b="1" dirty="0" smtClean="0">
                <a:solidFill>
                  <a:srgbClr val="002060"/>
                </a:solidFill>
              </a:rPr>
              <a:t>-face, CAPI &amp; CASI</a:t>
            </a:r>
          </a:p>
          <a:p>
            <a:pPr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002060"/>
                </a:solidFill>
              </a:rPr>
              <a:t>Sample:			</a:t>
            </a:r>
            <a:r>
              <a:rPr lang="de-DE" b="1" dirty="0" err="1" smtClean="0">
                <a:solidFill>
                  <a:srgbClr val="002060"/>
                </a:solidFill>
              </a:rPr>
              <a:t>Birth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</a:rPr>
              <a:t>cohorts</a:t>
            </a:r>
            <a:r>
              <a:rPr lang="de-DE" b="1" dirty="0" smtClean="0">
                <a:solidFill>
                  <a:srgbClr val="002060"/>
                </a:solidFill>
              </a:rPr>
              <a:t> 1971-73, 1981-83, 1991-93</a:t>
            </a:r>
          </a:p>
          <a:p>
            <a:pPr>
              <a:defRPr/>
            </a:pPr>
            <a:endParaRPr lang="de-DE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002060"/>
                </a:solidFill>
              </a:rPr>
              <a:t>Sample Size:		13,000 (</a:t>
            </a:r>
            <a:r>
              <a:rPr lang="de-DE" b="1" dirty="0" err="1" smtClean="0">
                <a:solidFill>
                  <a:srgbClr val="002060"/>
                </a:solidFill>
              </a:rPr>
              <a:t>anchor</a:t>
            </a:r>
            <a:r>
              <a:rPr lang="de-DE" b="1" dirty="0" smtClean="0">
                <a:solidFill>
                  <a:srgbClr val="002060"/>
                </a:solidFill>
              </a:rPr>
              <a:t>) </a:t>
            </a:r>
            <a:r>
              <a:rPr lang="de-DE" b="1" dirty="0" err="1" smtClean="0">
                <a:solidFill>
                  <a:srgbClr val="002060"/>
                </a:solidFill>
              </a:rPr>
              <a:t>respondents</a:t>
            </a:r>
            <a:endParaRPr lang="de-DE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de-DE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b="1" dirty="0" smtClean="0">
                <a:solidFill>
                  <a:srgbClr val="002060"/>
                </a:solidFill>
              </a:rPr>
              <a:t>Type </a:t>
            </a:r>
            <a:r>
              <a:rPr lang="de-DE" b="1" dirty="0" err="1" smtClean="0">
                <a:solidFill>
                  <a:srgbClr val="002060"/>
                </a:solidFill>
              </a:rPr>
              <a:t>of</a:t>
            </a:r>
            <a:r>
              <a:rPr lang="de-DE" b="1" dirty="0" smtClean="0">
                <a:solidFill>
                  <a:srgbClr val="002060"/>
                </a:solidFill>
              </a:rPr>
              <a:t> Survey:		Multi-</a:t>
            </a:r>
            <a:r>
              <a:rPr lang="de-DE" b="1" dirty="0" err="1" smtClean="0">
                <a:solidFill>
                  <a:srgbClr val="002060"/>
                </a:solidFill>
              </a:rPr>
              <a:t>Actor</a:t>
            </a:r>
            <a:r>
              <a:rPr lang="de-DE" b="1" dirty="0" smtClean="0">
                <a:solidFill>
                  <a:srgbClr val="002060"/>
                </a:solidFill>
              </a:rPr>
              <a:t> Panel Study</a:t>
            </a:r>
          </a:p>
          <a:p>
            <a:pPr>
              <a:defRPr/>
            </a:pPr>
            <a:r>
              <a:rPr lang="de-DE" b="1" dirty="0" smtClean="0">
                <a:solidFill>
                  <a:srgbClr val="002060"/>
                </a:solidFill>
              </a:rPr>
              <a:t>			</a:t>
            </a:r>
          </a:p>
        </p:txBody>
      </p:sp>
      <p:sp>
        <p:nvSpPr>
          <p:cNvPr id="35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German Family Panel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3" y="1220788"/>
            <a:ext cx="1792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de-DE" sz="2400" b="1">
                <a:solidFill>
                  <a:srgbClr val="FF0000"/>
                </a:solidFill>
              </a:rPr>
              <a:t>Multi-Actor</a:t>
            </a:r>
            <a:endParaRPr lang="de-DE" b="1">
              <a:solidFill>
                <a:srgbClr val="FF0000"/>
              </a:solidFill>
            </a:endParaRPr>
          </a:p>
          <a:p>
            <a:endParaRPr lang="de-DE" b="1">
              <a:solidFill>
                <a:schemeClr val="bg2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552825" y="2824163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Anchor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German Family Panel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8" descr="gummir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243263"/>
            <a:ext cx="10731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03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373062" y="1752600"/>
            <a:ext cx="77041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de-DE" sz="32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de-DE" sz="3200" b="1" dirty="0" err="1" smtClean="0">
                <a:solidFill>
                  <a:schemeClr val="bg1"/>
                </a:solidFill>
              </a:rPr>
              <a:t>Fertility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Behavior</a:t>
            </a:r>
            <a:r>
              <a:rPr lang="de-DE" sz="3200" b="1" dirty="0" smtClean="0">
                <a:solidFill>
                  <a:schemeClr val="bg1"/>
                </a:solidFill>
              </a:rPr>
              <a:t> in </a:t>
            </a:r>
          </a:p>
          <a:p>
            <a:pPr algn="ctr" eaLnBrk="0" hangingPunct="0"/>
            <a:r>
              <a:rPr lang="de-DE" sz="3200" b="1" dirty="0" err="1" smtClean="0">
                <a:solidFill>
                  <a:schemeClr val="bg1"/>
                </a:solidFill>
              </a:rPr>
              <a:t>Russia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and</a:t>
            </a:r>
            <a:r>
              <a:rPr lang="de-DE" sz="3200" b="1" dirty="0" smtClean="0">
                <a:solidFill>
                  <a:schemeClr val="bg1"/>
                </a:solidFill>
              </a:rPr>
              <a:t> Germany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81807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2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3" y="1220788"/>
            <a:ext cx="1792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de-DE" sz="2400" b="1">
                <a:solidFill>
                  <a:srgbClr val="FF0000"/>
                </a:solidFill>
              </a:rPr>
              <a:t>Multi-Actor</a:t>
            </a:r>
            <a:endParaRPr lang="de-DE" b="1">
              <a:solidFill>
                <a:srgbClr val="FF0000"/>
              </a:solidFill>
            </a:endParaRPr>
          </a:p>
          <a:p>
            <a:endParaRPr lang="de-DE" b="1">
              <a:solidFill>
                <a:schemeClr val="bg2"/>
              </a:solidFill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235325"/>
            <a:ext cx="107791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552825" y="2824163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Anchor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235325"/>
            <a:ext cx="10604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5826125" y="2824163"/>
            <a:ext cx="89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Partner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 flipV="1">
            <a:off x="4740275" y="4054475"/>
            <a:ext cx="97155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309" name="Picture 28" descr="gummire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243263"/>
            <a:ext cx="10731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German Family Panel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3" y="1220788"/>
            <a:ext cx="1792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de-DE" sz="2400" b="1">
                <a:solidFill>
                  <a:srgbClr val="FF0000"/>
                </a:solidFill>
              </a:rPr>
              <a:t>Multi-Actor</a:t>
            </a:r>
            <a:endParaRPr lang="de-DE" b="1">
              <a:solidFill>
                <a:srgbClr val="FF0000"/>
              </a:solidFill>
            </a:endParaRPr>
          </a:p>
          <a:p>
            <a:endParaRPr lang="de-DE" b="1">
              <a:solidFill>
                <a:schemeClr val="bg2"/>
              </a:solidFill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235325"/>
            <a:ext cx="107791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552825" y="2824163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Anchor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235325"/>
            <a:ext cx="10604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5826125" y="2824163"/>
            <a:ext cx="89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Partner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562600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562600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838200" y="5181600"/>
            <a:ext cx="1974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tx2">
                    <a:lumMod val="50000"/>
                  </a:schemeClr>
                </a:solidFill>
              </a:rPr>
              <a:t>Children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 Anchor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 flipV="1">
            <a:off x="2590800" y="4724400"/>
            <a:ext cx="838200" cy="5524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 flipV="1">
            <a:off x="4740275" y="4054475"/>
            <a:ext cx="97155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Line 22"/>
          <p:cNvSpPr>
            <a:spLocks noChangeShapeType="1"/>
          </p:cNvSpPr>
          <p:nvPr/>
        </p:nvSpPr>
        <p:spPr bwMode="auto">
          <a:xfrm flipH="1" flipV="1">
            <a:off x="3619500" y="1952625"/>
            <a:ext cx="295275" cy="765175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Line 23"/>
          <p:cNvSpPr>
            <a:spLocks noChangeShapeType="1"/>
          </p:cNvSpPr>
          <p:nvPr/>
        </p:nvSpPr>
        <p:spPr bwMode="auto">
          <a:xfrm flipV="1">
            <a:off x="4133850" y="1952625"/>
            <a:ext cx="390525" cy="7747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305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23988"/>
            <a:ext cx="3111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401763"/>
            <a:ext cx="3317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ctangle 26"/>
          <p:cNvSpPr>
            <a:spLocks noChangeArrowheads="1"/>
          </p:cNvSpPr>
          <p:nvPr/>
        </p:nvSpPr>
        <p:spPr bwMode="auto">
          <a:xfrm>
            <a:off x="3101975" y="1062038"/>
            <a:ext cx="796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Father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08" name="Rectangle 27"/>
          <p:cNvSpPr>
            <a:spLocks noChangeArrowheads="1"/>
          </p:cNvSpPr>
          <p:nvPr/>
        </p:nvSpPr>
        <p:spPr bwMode="auto">
          <a:xfrm>
            <a:off x="4133850" y="1062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Mother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309" name="Picture 28" descr="gummired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243263"/>
            <a:ext cx="10731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9" descr="gummired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411288"/>
            <a:ext cx="338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German Family Panel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913" y="1220788"/>
            <a:ext cx="1792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de-DE" sz="2400" b="1">
                <a:solidFill>
                  <a:srgbClr val="FF0000"/>
                </a:solidFill>
              </a:rPr>
              <a:t>Multi-Actor</a:t>
            </a:r>
            <a:endParaRPr lang="de-DE" b="1">
              <a:solidFill>
                <a:srgbClr val="FF0000"/>
              </a:solidFill>
            </a:endParaRPr>
          </a:p>
          <a:p>
            <a:endParaRPr lang="de-DE" b="1">
              <a:solidFill>
                <a:schemeClr val="bg2"/>
              </a:solidFill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38" y="3235325"/>
            <a:ext cx="107791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552825" y="2824163"/>
            <a:ext cx="872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Anchor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235325"/>
            <a:ext cx="10604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5826125" y="2824163"/>
            <a:ext cx="89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Partner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562600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562600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838200" y="5181600"/>
            <a:ext cx="1974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tx2">
                    <a:lumMod val="50000"/>
                  </a:schemeClr>
                </a:solidFill>
              </a:rPr>
              <a:t>Children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de-DE" b="1" dirty="0">
                <a:solidFill>
                  <a:schemeClr val="tx2">
                    <a:lumMod val="50000"/>
                  </a:schemeClr>
                </a:solidFill>
              </a:rPr>
              <a:t> Anchor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 flipV="1">
            <a:off x="2590800" y="4724400"/>
            <a:ext cx="838200" cy="55245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 flipV="1">
            <a:off x="4740275" y="4054475"/>
            <a:ext cx="97155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Line 22"/>
          <p:cNvSpPr>
            <a:spLocks noChangeShapeType="1"/>
          </p:cNvSpPr>
          <p:nvPr/>
        </p:nvSpPr>
        <p:spPr bwMode="auto">
          <a:xfrm flipH="1" flipV="1">
            <a:off x="3619500" y="1952625"/>
            <a:ext cx="295275" cy="765175"/>
          </a:xfrm>
          <a:prstGeom prst="line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Line 23"/>
          <p:cNvSpPr>
            <a:spLocks noChangeShapeType="1"/>
          </p:cNvSpPr>
          <p:nvPr/>
        </p:nvSpPr>
        <p:spPr bwMode="auto">
          <a:xfrm flipV="1">
            <a:off x="4133850" y="1952625"/>
            <a:ext cx="390525" cy="77470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2305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23988"/>
            <a:ext cx="3111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401763"/>
            <a:ext cx="3317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ctangle 26"/>
          <p:cNvSpPr>
            <a:spLocks noChangeArrowheads="1"/>
          </p:cNvSpPr>
          <p:nvPr/>
        </p:nvSpPr>
        <p:spPr bwMode="auto">
          <a:xfrm>
            <a:off x="3101975" y="1062038"/>
            <a:ext cx="796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Father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308" name="Rectangle 27"/>
          <p:cNvSpPr>
            <a:spLocks noChangeArrowheads="1"/>
          </p:cNvSpPr>
          <p:nvPr/>
        </p:nvSpPr>
        <p:spPr bwMode="auto">
          <a:xfrm>
            <a:off x="4133850" y="1062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2">
                    <a:lumMod val="50000"/>
                  </a:schemeClr>
                </a:solidFill>
              </a:rPr>
              <a:t>Mother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309" name="Picture 28" descr="gummired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243263"/>
            <a:ext cx="10731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9" descr="gummired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411288"/>
            <a:ext cx="338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Data: German Family Panel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285750" y="6418262"/>
            <a:ext cx="8429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-34925" y="6505575"/>
            <a:ext cx="103409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rgbClr val="FF0000"/>
                </a:solidFill>
              </a:rPr>
              <a:t>2008/09	 2009/10	 2010/11	 2011/12 	</a:t>
            </a:r>
            <a:r>
              <a:rPr lang="de-DE" sz="1200" b="1" dirty="0" smtClean="0">
                <a:solidFill>
                  <a:srgbClr val="FF0000"/>
                </a:solidFill>
              </a:rPr>
              <a:t>2012/13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	2013/14 	2014/15 	2015/16 	2016/17 	2017/18		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3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Description: 09pt_we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790825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/>
          <p:nvPr/>
        </p:nvSpPr>
        <p:spPr>
          <a:xfrm>
            <a:off x="0" y="1676400"/>
            <a:ext cx="91440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/>
              <a:t>Many</a:t>
            </a:r>
            <a:r>
              <a:rPr lang="de-DE" sz="3200" dirty="0" smtClean="0"/>
              <a:t> </a:t>
            </a:r>
            <a:r>
              <a:rPr lang="de-DE" sz="3200" dirty="0" err="1" smtClean="0"/>
              <a:t>thanks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r>
              <a:rPr lang="de-DE" sz="3200" dirty="0" smtClean="0"/>
              <a:t>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24962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33550" y="487363"/>
            <a:ext cx="4708525" cy="6018212"/>
            <a:chOff x="4848" y="73"/>
            <a:chExt cx="602" cy="908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848" y="73"/>
              <a:ext cx="602" cy="908"/>
              <a:chOff x="4848" y="73"/>
              <a:chExt cx="602" cy="908"/>
            </a:xfrm>
          </p:grpSpPr>
          <p:sp>
            <p:nvSpPr>
              <p:cNvPr id="7193" name="Freeform 18"/>
              <p:cNvSpPr>
                <a:spLocks noChangeAspect="1"/>
              </p:cNvSpPr>
              <p:nvPr/>
            </p:nvSpPr>
            <p:spPr bwMode="auto">
              <a:xfrm>
                <a:off x="4910" y="201"/>
                <a:ext cx="350" cy="303"/>
              </a:xfrm>
              <a:custGeom>
                <a:avLst/>
                <a:gdLst>
                  <a:gd name="T0" fmla="*/ 0 w 793"/>
                  <a:gd name="T1" fmla="*/ 0 h 688"/>
                  <a:gd name="T2" fmla="*/ 0 w 793"/>
                  <a:gd name="T3" fmla="*/ 0 h 688"/>
                  <a:gd name="T4" fmla="*/ 0 w 793"/>
                  <a:gd name="T5" fmla="*/ 0 h 688"/>
                  <a:gd name="T6" fmla="*/ 0 w 793"/>
                  <a:gd name="T7" fmla="*/ 0 h 688"/>
                  <a:gd name="T8" fmla="*/ 0 w 793"/>
                  <a:gd name="T9" fmla="*/ 0 h 688"/>
                  <a:gd name="T10" fmla="*/ 0 w 793"/>
                  <a:gd name="T11" fmla="*/ 0 h 688"/>
                  <a:gd name="T12" fmla="*/ 0 w 793"/>
                  <a:gd name="T13" fmla="*/ 0 h 688"/>
                  <a:gd name="T14" fmla="*/ 0 w 793"/>
                  <a:gd name="T15" fmla="*/ 0 h 688"/>
                  <a:gd name="T16" fmla="*/ 0 w 793"/>
                  <a:gd name="T17" fmla="*/ 0 h 688"/>
                  <a:gd name="T18" fmla="*/ 0 w 793"/>
                  <a:gd name="T19" fmla="*/ 0 h 688"/>
                  <a:gd name="T20" fmla="*/ 0 w 793"/>
                  <a:gd name="T21" fmla="*/ 0 h 688"/>
                  <a:gd name="T22" fmla="*/ 0 w 793"/>
                  <a:gd name="T23" fmla="*/ 0 h 688"/>
                  <a:gd name="T24" fmla="*/ 0 w 793"/>
                  <a:gd name="T25" fmla="*/ 0 h 688"/>
                  <a:gd name="T26" fmla="*/ 0 w 793"/>
                  <a:gd name="T27" fmla="*/ 0 h 688"/>
                  <a:gd name="T28" fmla="*/ 0 w 793"/>
                  <a:gd name="T29" fmla="*/ 0 h 688"/>
                  <a:gd name="T30" fmla="*/ 0 w 793"/>
                  <a:gd name="T31" fmla="*/ 0 h 688"/>
                  <a:gd name="T32" fmla="*/ 0 w 793"/>
                  <a:gd name="T33" fmla="*/ 0 h 688"/>
                  <a:gd name="T34" fmla="*/ 0 w 793"/>
                  <a:gd name="T35" fmla="*/ 0 h 688"/>
                  <a:gd name="T36" fmla="*/ 0 w 793"/>
                  <a:gd name="T37" fmla="*/ 0 h 688"/>
                  <a:gd name="T38" fmla="*/ 0 w 793"/>
                  <a:gd name="T39" fmla="*/ 0 h 688"/>
                  <a:gd name="T40" fmla="*/ 0 w 793"/>
                  <a:gd name="T41" fmla="*/ 0 h 688"/>
                  <a:gd name="T42" fmla="*/ 0 w 793"/>
                  <a:gd name="T43" fmla="*/ 0 h 688"/>
                  <a:gd name="T44" fmla="*/ 0 w 793"/>
                  <a:gd name="T45" fmla="*/ 0 h 688"/>
                  <a:gd name="T46" fmla="*/ 0 w 793"/>
                  <a:gd name="T47" fmla="*/ 0 h 688"/>
                  <a:gd name="T48" fmla="*/ 0 w 793"/>
                  <a:gd name="T49" fmla="*/ 0 h 688"/>
                  <a:gd name="T50" fmla="*/ 0 w 793"/>
                  <a:gd name="T51" fmla="*/ 0 h 688"/>
                  <a:gd name="T52" fmla="*/ 0 w 793"/>
                  <a:gd name="T53" fmla="*/ 0 h 688"/>
                  <a:gd name="T54" fmla="*/ 0 w 793"/>
                  <a:gd name="T55" fmla="*/ 0 h 688"/>
                  <a:gd name="T56" fmla="*/ 0 w 793"/>
                  <a:gd name="T57" fmla="*/ 0 h 688"/>
                  <a:gd name="T58" fmla="*/ 0 w 793"/>
                  <a:gd name="T59" fmla="*/ 0 h 688"/>
                  <a:gd name="T60" fmla="*/ 0 w 793"/>
                  <a:gd name="T61" fmla="*/ 0 h 688"/>
                  <a:gd name="T62" fmla="*/ 0 w 793"/>
                  <a:gd name="T63" fmla="*/ 0 h 688"/>
                  <a:gd name="T64" fmla="*/ 0 w 793"/>
                  <a:gd name="T65" fmla="*/ 0 h 688"/>
                  <a:gd name="T66" fmla="*/ 0 w 793"/>
                  <a:gd name="T67" fmla="*/ 0 h 688"/>
                  <a:gd name="T68" fmla="*/ 0 w 793"/>
                  <a:gd name="T69" fmla="*/ 0 h 688"/>
                  <a:gd name="T70" fmla="*/ 0 w 793"/>
                  <a:gd name="T71" fmla="*/ 0 h 688"/>
                  <a:gd name="T72" fmla="*/ 0 w 793"/>
                  <a:gd name="T73" fmla="*/ 0 h 688"/>
                  <a:gd name="T74" fmla="*/ 0 w 793"/>
                  <a:gd name="T75" fmla="*/ 0 h 688"/>
                  <a:gd name="T76" fmla="*/ 0 w 793"/>
                  <a:gd name="T77" fmla="*/ 0 h 688"/>
                  <a:gd name="T78" fmla="*/ 0 w 793"/>
                  <a:gd name="T79" fmla="*/ 0 h 688"/>
                  <a:gd name="T80" fmla="*/ 0 w 793"/>
                  <a:gd name="T81" fmla="*/ 0 h 688"/>
                  <a:gd name="T82" fmla="*/ 0 w 793"/>
                  <a:gd name="T83" fmla="*/ 0 h 688"/>
                  <a:gd name="T84" fmla="*/ 0 w 793"/>
                  <a:gd name="T85" fmla="*/ 0 h 688"/>
                  <a:gd name="T86" fmla="*/ 0 w 793"/>
                  <a:gd name="T87" fmla="*/ 0 h 688"/>
                  <a:gd name="T88" fmla="*/ 0 w 793"/>
                  <a:gd name="T89" fmla="*/ 0 h 688"/>
                  <a:gd name="T90" fmla="*/ 0 w 793"/>
                  <a:gd name="T91" fmla="*/ 0 h 688"/>
                  <a:gd name="T92" fmla="*/ 0 w 793"/>
                  <a:gd name="T93" fmla="*/ 0 h 688"/>
                  <a:gd name="T94" fmla="*/ 0 w 793"/>
                  <a:gd name="T95" fmla="*/ 0 h 688"/>
                  <a:gd name="T96" fmla="*/ 0 w 793"/>
                  <a:gd name="T97" fmla="*/ 0 h 688"/>
                  <a:gd name="T98" fmla="*/ 0 w 793"/>
                  <a:gd name="T99" fmla="*/ 0 h 688"/>
                  <a:gd name="T100" fmla="*/ 0 w 793"/>
                  <a:gd name="T101" fmla="*/ 0 h 688"/>
                  <a:gd name="T102" fmla="*/ 0 w 793"/>
                  <a:gd name="T103" fmla="*/ 0 h 688"/>
                  <a:gd name="T104" fmla="*/ 0 w 793"/>
                  <a:gd name="T105" fmla="*/ 0 h 688"/>
                  <a:gd name="T106" fmla="*/ 0 w 793"/>
                  <a:gd name="T107" fmla="*/ 0 h 688"/>
                  <a:gd name="T108" fmla="*/ 0 w 793"/>
                  <a:gd name="T109" fmla="*/ 0 h 688"/>
                  <a:gd name="T110" fmla="*/ 0 w 793"/>
                  <a:gd name="T111" fmla="*/ 0 h 688"/>
                  <a:gd name="T112" fmla="*/ 0 w 793"/>
                  <a:gd name="T113" fmla="*/ 0 h 688"/>
                  <a:gd name="T114" fmla="*/ 0 w 793"/>
                  <a:gd name="T115" fmla="*/ 0 h 688"/>
                  <a:gd name="T116" fmla="*/ 0 w 793"/>
                  <a:gd name="T117" fmla="*/ 0 h 688"/>
                  <a:gd name="T118" fmla="*/ 0 w 793"/>
                  <a:gd name="T119" fmla="*/ 0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3"/>
                  <a:gd name="T181" fmla="*/ 0 h 688"/>
                  <a:gd name="T182" fmla="*/ 793 w 793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3" h="688">
                    <a:moveTo>
                      <a:pt x="445" y="599"/>
                    </a:moveTo>
                    <a:lnTo>
                      <a:pt x="443" y="590"/>
                    </a:lnTo>
                    <a:lnTo>
                      <a:pt x="446" y="577"/>
                    </a:lnTo>
                    <a:lnTo>
                      <a:pt x="454" y="567"/>
                    </a:lnTo>
                    <a:lnTo>
                      <a:pt x="454" y="556"/>
                    </a:lnTo>
                    <a:lnTo>
                      <a:pt x="446" y="549"/>
                    </a:lnTo>
                    <a:lnTo>
                      <a:pt x="433" y="542"/>
                    </a:lnTo>
                    <a:lnTo>
                      <a:pt x="435" y="530"/>
                    </a:lnTo>
                    <a:lnTo>
                      <a:pt x="432" y="516"/>
                    </a:lnTo>
                    <a:lnTo>
                      <a:pt x="423" y="512"/>
                    </a:lnTo>
                    <a:lnTo>
                      <a:pt x="416" y="508"/>
                    </a:lnTo>
                    <a:lnTo>
                      <a:pt x="417" y="493"/>
                    </a:lnTo>
                    <a:lnTo>
                      <a:pt x="413" y="477"/>
                    </a:lnTo>
                    <a:lnTo>
                      <a:pt x="406" y="469"/>
                    </a:lnTo>
                    <a:lnTo>
                      <a:pt x="397" y="461"/>
                    </a:lnTo>
                    <a:lnTo>
                      <a:pt x="388" y="459"/>
                    </a:lnTo>
                    <a:lnTo>
                      <a:pt x="390" y="450"/>
                    </a:lnTo>
                    <a:lnTo>
                      <a:pt x="399" y="449"/>
                    </a:lnTo>
                    <a:lnTo>
                      <a:pt x="408" y="448"/>
                    </a:lnTo>
                    <a:lnTo>
                      <a:pt x="414" y="438"/>
                    </a:lnTo>
                    <a:lnTo>
                      <a:pt x="412" y="428"/>
                    </a:lnTo>
                    <a:lnTo>
                      <a:pt x="406" y="424"/>
                    </a:lnTo>
                    <a:lnTo>
                      <a:pt x="400" y="421"/>
                    </a:lnTo>
                    <a:lnTo>
                      <a:pt x="403" y="413"/>
                    </a:lnTo>
                    <a:lnTo>
                      <a:pt x="410" y="403"/>
                    </a:lnTo>
                    <a:lnTo>
                      <a:pt x="413" y="389"/>
                    </a:lnTo>
                    <a:lnTo>
                      <a:pt x="410" y="380"/>
                    </a:lnTo>
                    <a:lnTo>
                      <a:pt x="414" y="369"/>
                    </a:lnTo>
                    <a:lnTo>
                      <a:pt x="417" y="355"/>
                    </a:lnTo>
                    <a:lnTo>
                      <a:pt x="403" y="350"/>
                    </a:lnTo>
                    <a:lnTo>
                      <a:pt x="390" y="355"/>
                    </a:lnTo>
                    <a:lnTo>
                      <a:pt x="385" y="364"/>
                    </a:lnTo>
                    <a:lnTo>
                      <a:pt x="374" y="366"/>
                    </a:lnTo>
                    <a:lnTo>
                      <a:pt x="369" y="373"/>
                    </a:lnTo>
                    <a:lnTo>
                      <a:pt x="364" y="382"/>
                    </a:lnTo>
                    <a:lnTo>
                      <a:pt x="357" y="386"/>
                    </a:lnTo>
                    <a:lnTo>
                      <a:pt x="351" y="376"/>
                    </a:lnTo>
                    <a:lnTo>
                      <a:pt x="346" y="364"/>
                    </a:lnTo>
                    <a:lnTo>
                      <a:pt x="340" y="353"/>
                    </a:lnTo>
                    <a:lnTo>
                      <a:pt x="336" y="347"/>
                    </a:lnTo>
                    <a:lnTo>
                      <a:pt x="328" y="349"/>
                    </a:lnTo>
                    <a:lnTo>
                      <a:pt x="322" y="356"/>
                    </a:lnTo>
                    <a:lnTo>
                      <a:pt x="318" y="367"/>
                    </a:lnTo>
                    <a:lnTo>
                      <a:pt x="312" y="361"/>
                    </a:lnTo>
                    <a:lnTo>
                      <a:pt x="306" y="355"/>
                    </a:lnTo>
                    <a:lnTo>
                      <a:pt x="297" y="359"/>
                    </a:lnTo>
                    <a:lnTo>
                      <a:pt x="291" y="369"/>
                    </a:lnTo>
                    <a:lnTo>
                      <a:pt x="282" y="377"/>
                    </a:lnTo>
                    <a:lnTo>
                      <a:pt x="280" y="386"/>
                    </a:lnTo>
                    <a:lnTo>
                      <a:pt x="288" y="399"/>
                    </a:lnTo>
                    <a:lnTo>
                      <a:pt x="291" y="414"/>
                    </a:lnTo>
                    <a:lnTo>
                      <a:pt x="294" y="435"/>
                    </a:lnTo>
                    <a:lnTo>
                      <a:pt x="289" y="449"/>
                    </a:lnTo>
                    <a:lnTo>
                      <a:pt x="282" y="459"/>
                    </a:lnTo>
                    <a:lnTo>
                      <a:pt x="271" y="460"/>
                    </a:lnTo>
                    <a:lnTo>
                      <a:pt x="260" y="463"/>
                    </a:lnTo>
                    <a:lnTo>
                      <a:pt x="252" y="471"/>
                    </a:lnTo>
                    <a:lnTo>
                      <a:pt x="242" y="481"/>
                    </a:lnTo>
                    <a:lnTo>
                      <a:pt x="232" y="486"/>
                    </a:lnTo>
                    <a:lnTo>
                      <a:pt x="223" y="485"/>
                    </a:lnTo>
                    <a:lnTo>
                      <a:pt x="217" y="479"/>
                    </a:lnTo>
                    <a:lnTo>
                      <a:pt x="213" y="468"/>
                    </a:lnTo>
                    <a:lnTo>
                      <a:pt x="217" y="458"/>
                    </a:lnTo>
                    <a:lnTo>
                      <a:pt x="211" y="448"/>
                    </a:lnTo>
                    <a:lnTo>
                      <a:pt x="206" y="436"/>
                    </a:lnTo>
                    <a:lnTo>
                      <a:pt x="207" y="424"/>
                    </a:lnTo>
                    <a:lnTo>
                      <a:pt x="212" y="411"/>
                    </a:lnTo>
                    <a:lnTo>
                      <a:pt x="210" y="400"/>
                    </a:lnTo>
                    <a:lnTo>
                      <a:pt x="200" y="393"/>
                    </a:lnTo>
                    <a:lnTo>
                      <a:pt x="187" y="389"/>
                    </a:lnTo>
                    <a:lnTo>
                      <a:pt x="179" y="381"/>
                    </a:lnTo>
                    <a:lnTo>
                      <a:pt x="174" y="367"/>
                    </a:lnTo>
                    <a:lnTo>
                      <a:pt x="167" y="358"/>
                    </a:lnTo>
                    <a:lnTo>
                      <a:pt x="155" y="356"/>
                    </a:lnTo>
                    <a:lnTo>
                      <a:pt x="146" y="362"/>
                    </a:lnTo>
                    <a:lnTo>
                      <a:pt x="148" y="378"/>
                    </a:lnTo>
                    <a:lnTo>
                      <a:pt x="141" y="391"/>
                    </a:lnTo>
                    <a:lnTo>
                      <a:pt x="133" y="397"/>
                    </a:lnTo>
                    <a:lnTo>
                      <a:pt x="127" y="408"/>
                    </a:lnTo>
                    <a:lnTo>
                      <a:pt x="116" y="414"/>
                    </a:lnTo>
                    <a:lnTo>
                      <a:pt x="105" y="420"/>
                    </a:lnTo>
                    <a:lnTo>
                      <a:pt x="98" y="428"/>
                    </a:lnTo>
                    <a:lnTo>
                      <a:pt x="84" y="430"/>
                    </a:lnTo>
                    <a:lnTo>
                      <a:pt x="71" y="426"/>
                    </a:lnTo>
                    <a:lnTo>
                      <a:pt x="59" y="428"/>
                    </a:lnTo>
                    <a:lnTo>
                      <a:pt x="45" y="432"/>
                    </a:lnTo>
                    <a:lnTo>
                      <a:pt x="48" y="411"/>
                    </a:lnTo>
                    <a:lnTo>
                      <a:pt x="49" y="393"/>
                    </a:lnTo>
                    <a:lnTo>
                      <a:pt x="46" y="375"/>
                    </a:lnTo>
                    <a:lnTo>
                      <a:pt x="40" y="368"/>
                    </a:lnTo>
                    <a:lnTo>
                      <a:pt x="28" y="367"/>
                    </a:lnTo>
                    <a:lnTo>
                      <a:pt x="17" y="363"/>
                    </a:lnTo>
                    <a:lnTo>
                      <a:pt x="5" y="358"/>
                    </a:lnTo>
                    <a:lnTo>
                      <a:pt x="0" y="350"/>
                    </a:lnTo>
                    <a:lnTo>
                      <a:pt x="1" y="336"/>
                    </a:lnTo>
                    <a:lnTo>
                      <a:pt x="7" y="324"/>
                    </a:lnTo>
                    <a:lnTo>
                      <a:pt x="13" y="317"/>
                    </a:lnTo>
                    <a:lnTo>
                      <a:pt x="26" y="314"/>
                    </a:lnTo>
                    <a:lnTo>
                      <a:pt x="40" y="319"/>
                    </a:lnTo>
                    <a:lnTo>
                      <a:pt x="52" y="323"/>
                    </a:lnTo>
                    <a:lnTo>
                      <a:pt x="66" y="317"/>
                    </a:lnTo>
                    <a:lnTo>
                      <a:pt x="72" y="307"/>
                    </a:lnTo>
                    <a:lnTo>
                      <a:pt x="73" y="291"/>
                    </a:lnTo>
                    <a:lnTo>
                      <a:pt x="70" y="274"/>
                    </a:lnTo>
                    <a:lnTo>
                      <a:pt x="68" y="261"/>
                    </a:lnTo>
                    <a:lnTo>
                      <a:pt x="73" y="248"/>
                    </a:lnTo>
                    <a:lnTo>
                      <a:pt x="79" y="234"/>
                    </a:lnTo>
                    <a:lnTo>
                      <a:pt x="83" y="217"/>
                    </a:lnTo>
                    <a:lnTo>
                      <a:pt x="87" y="200"/>
                    </a:lnTo>
                    <a:lnTo>
                      <a:pt x="88" y="184"/>
                    </a:lnTo>
                    <a:lnTo>
                      <a:pt x="85" y="168"/>
                    </a:lnTo>
                    <a:lnTo>
                      <a:pt x="96" y="173"/>
                    </a:lnTo>
                    <a:lnTo>
                      <a:pt x="100" y="163"/>
                    </a:lnTo>
                    <a:lnTo>
                      <a:pt x="107" y="156"/>
                    </a:lnTo>
                    <a:lnTo>
                      <a:pt x="116" y="153"/>
                    </a:lnTo>
                    <a:lnTo>
                      <a:pt x="122" y="159"/>
                    </a:lnTo>
                    <a:lnTo>
                      <a:pt x="128" y="169"/>
                    </a:lnTo>
                    <a:lnTo>
                      <a:pt x="135" y="175"/>
                    </a:lnTo>
                    <a:lnTo>
                      <a:pt x="137" y="164"/>
                    </a:lnTo>
                    <a:lnTo>
                      <a:pt x="135" y="151"/>
                    </a:lnTo>
                    <a:lnTo>
                      <a:pt x="129" y="142"/>
                    </a:lnTo>
                    <a:lnTo>
                      <a:pt x="117" y="137"/>
                    </a:lnTo>
                    <a:lnTo>
                      <a:pt x="105" y="138"/>
                    </a:lnTo>
                    <a:lnTo>
                      <a:pt x="93" y="140"/>
                    </a:lnTo>
                    <a:lnTo>
                      <a:pt x="83" y="135"/>
                    </a:lnTo>
                    <a:lnTo>
                      <a:pt x="79" y="124"/>
                    </a:lnTo>
                    <a:lnTo>
                      <a:pt x="78" y="112"/>
                    </a:lnTo>
                    <a:lnTo>
                      <a:pt x="84" y="98"/>
                    </a:lnTo>
                    <a:lnTo>
                      <a:pt x="94" y="93"/>
                    </a:lnTo>
                    <a:lnTo>
                      <a:pt x="98" y="83"/>
                    </a:lnTo>
                    <a:lnTo>
                      <a:pt x="90" y="77"/>
                    </a:lnTo>
                    <a:lnTo>
                      <a:pt x="83" y="70"/>
                    </a:lnTo>
                    <a:lnTo>
                      <a:pt x="85" y="61"/>
                    </a:lnTo>
                    <a:lnTo>
                      <a:pt x="94" y="59"/>
                    </a:lnTo>
                    <a:lnTo>
                      <a:pt x="102" y="60"/>
                    </a:lnTo>
                    <a:lnTo>
                      <a:pt x="107" y="53"/>
                    </a:lnTo>
                    <a:lnTo>
                      <a:pt x="116" y="47"/>
                    </a:lnTo>
                    <a:lnTo>
                      <a:pt x="130" y="44"/>
                    </a:lnTo>
                    <a:lnTo>
                      <a:pt x="149" y="48"/>
                    </a:lnTo>
                    <a:lnTo>
                      <a:pt x="168" y="46"/>
                    </a:lnTo>
                    <a:lnTo>
                      <a:pt x="183" y="42"/>
                    </a:lnTo>
                    <a:lnTo>
                      <a:pt x="201" y="37"/>
                    </a:lnTo>
                    <a:lnTo>
                      <a:pt x="218" y="32"/>
                    </a:lnTo>
                    <a:lnTo>
                      <a:pt x="234" y="31"/>
                    </a:lnTo>
                    <a:lnTo>
                      <a:pt x="246" y="36"/>
                    </a:lnTo>
                    <a:lnTo>
                      <a:pt x="251" y="43"/>
                    </a:lnTo>
                    <a:lnTo>
                      <a:pt x="249" y="54"/>
                    </a:lnTo>
                    <a:lnTo>
                      <a:pt x="245" y="66"/>
                    </a:lnTo>
                    <a:lnTo>
                      <a:pt x="246" y="77"/>
                    </a:lnTo>
                    <a:lnTo>
                      <a:pt x="250" y="87"/>
                    </a:lnTo>
                    <a:lnTo>
                      <a:pt x="251" y="98"/>
                    </a:lnTo>
                    <a:lnTo>
                      <a:pt x="246" y="105"/>
                    </a:lnTo>
                    <a:lnTo>
                      <a:pt x="241" y="112"/>
                    </a:lnTo>
                    <a:lnTo>
                      <a:pt x="246" y="119"/>
                    </a:lnTo>
                    <a:lnTo>
                      <a:pt x="253" y="114"/>
                    </a:lnTo>
                    <a:lnTo>
                      <a:pt x="261" y="118"/>
                    </a:lnTo>
                    <a:lnTo>
                      <a:pt x="269" y="112"/>
                    </a:lnTo>
                    <a:lnTo>
                      <a:pt x="279" y="108"/>
                    </a:lnTo>
                    <a:lnTo>
                      <a:pt x="283" y="101"/>
                    </a:lnTo>
                    <a:lnTo>
                      <a:pt x="275" y="91"/>
                    </a:lnTo>
                    <a:lnTo>
                      <a:pt x="278" y="79"/>
                    </a:lnTo>
                    <a:lnTo>
                      <a:pt x="285" y="71"/>
                    </a:lnTo>
                    <a:lnTo>
                      <a:pt x="295" y="72"/>
                    </a:lnTo>
                    <a:lnTo>
                      <a:pt x="300" y="80"/>
                    </a:lnTo>
                    <a:lnTo>
                      <a:pt x="308" y="85"/>
                    </a:lnTo>
                    <a:lnTo>
                      <a:pt x="316" y="91"/>
                    </a:lnTo>
                    <a:lnTo>
                      <a:pt x="310" y="103"/>
                    </a:lnTo>
                    <a:lnTo>
                      <a:pt x="303" y="113"/>
                    </a:lnTo>
                    <a:lnTo>
                      <a:pt x="305" y="124"/>
                    </a:lnTo>
                    <a:lnTo>
                      <a:pt x="307" y="136"/>
                    </a:lnTo>
                    <a:lnTo>
                      <a:pt x="314" y="127"/>
                    </a:lnTo>
                    <a:lnTo>
                      <a:pt x="321" y="113"/>
                    </a:lnTo>
                    <a:lnTo>
                      <a:pt x="326" y="99"/>
                    </a:lnTo>
                    <a:lnTo>
                      <a:pt x="325" y="93"/>
                    </a:lnTo>
                    <a:lnTo>
                      <a:pt x="324" y="84"/>
                    </a:lnTo>
                    <a:lnTo>
                      <a:pt x="316" y="70"/>
                    </a:lnTo>
                    <a:lnTo>
                      <a:pt x="314" y="54"/>
                    </a:lnTo>
                    <a:lnTo>
                      <a:pt x="318" y="38"/>
                    </a:lnTo>
                    <a:lnTo>
                      <a:pt x="324" y="20"/>
                    </a:lnTo>
                    <a:lnTo>
                      <a:pt x="330" y="6"/>
                    </a:lnTo>
                    <a:lnTo>
                      <a:pt x="339" y="0"/>
                    </a:lnTo>
                    <a:lnTo>
                      <a:pt x="347" y="2"/>
                    </a:lnTo>
                    <a:lnTo>
                      <a:pt x="360" y="10"/>
                    </a:lnTo>
                    <a:lnTo>
                      <a:pt x="374" y="14"/>
                    </a:lnTo>
                    <a:lnTo>
                      <a:pt x="386" y="15"/>
                    </a:lnTo>
                    <a:lnTo>
                      <a:pt x="400" y="11"/>
                    </a:lnTo>
                    <a:lnTo>
                      <a:pt x="414" y="13"/>
                    </a:lnTo>
                    <a:lnTo>
                      <a:pt x="424" y="19"/>
                    </a:lnTo>
                    <a:lnTo>
                      <a:pt x="439" y="20"/>
                    </a:lnTo>
                    <a:lnTo>
                      <a:pt x="451" y="30"/>
                    </a:lnTo>
                    <a:lnTo>
                      <a:pt x="457" y="39"/>
                    </a:lnTo>
                    <a:lnTo>
                      <a:pt x="461" y="47"/>
                    </a:lnTo>
                    <a:lnTo>
                      <a:pt x="473" y="49"/>
                    </a:lnTo>
                    <a:lnTo>
                      <a:pt x="482" y="57"/>
                    </a:lnTo>
                    <a:lnTo>
                      <a:pt x="486" y="68"/>
                    </a:lnTo>
                    <a:lnTo>
                      <a:pt x="493" y="77"/>
                    </a:lnTo>
                    <a:lnTo>
                      <a:pt x="504" y="83"/>
                    </a:lnTo>
                    <a:lnTo>
                      <a:pt x="513" y="87"/>
                    </a:lnTo>
                    <a:lnTo>
                      <a:pt x="519" y="92"/>
                    </a:lnTo>
                    <a:lnTo>
                      <a:pt x="523" y="105"/>
                    </a:lnTo>
                    <a:lnTo>
                      <a:pt x="528" y="118"/>
                    </a:lnTo>
                    <a:lnTo>
                      <a:pt x="536" y="125"/>
                    </a:lnTo>
                    <a:lnTo>
                      <a:pt x="547" y="129"/>
                    </a:lnTo>
                    <a:lnTo>
                      <a:pt x="558" y="125"/>
                    </a:lnTo>
                    <a:lnTo>
                      <a:pt x="569" y="119"/>
                    </a:lnTo>
                    <a:lnTo>
                      <a:pt x="578" y="118"/>
                    </a:lnTo>
                    <a:lnTo>
                      <a:pt x="585" y="124"/>
                    </a:lnTo>
                    <a:lnTo>
                      <a:pt x="593" y="130"/>
                    </a:lnTo>
                    <a:lnTo>
                      <a:pt x="605" y="130"/>
                    </a:lnTo>
                    <a:lnTo>
                      <a:pt x="617" y="125"/>
                    </a:lnTo>
                    <a:lnTo>
                      <a:pt x="624" y="134"/>
                    </a:lnTo>
                    <a:lnTo>
                      <a:pt x="633" y="138"/>
                    </a:lnTo>
                    <a:lnTo>
                      <a:pt x="644" y="138"/>
                    </a:lnTo>
                    <a:lnTo>
                      <a:pt x="654" y="138"/>
                    </a:lnTo>
                    <a:lnTo>
                      <a:pt x="663" y="141"/>
                    </a:lnTo>
                    <a:lnTo>
                      <a:pt x="672" y="151"/>
                    </a:lnTo>
                    <a:lnTo>
                      <a:pt x="678" y="160"/>
                    </a:lnTo>
                    <a:lnTo>
                      <a:pt x="683" y="168"/>
                    </a:lnTo>
                    <a:lnTo>
                      <a:pt x="695" y="172"/>
                    </a:lnTo>
                    <a:lnTo>
                      <a:pt x="705" y="178"/>
                    </a:lnTo>
                    <a:lnTo>
                      <a:pt x="717" y="185"/>
                    </a:lnTo>
                    <a:lnTo>
                      <a:pt x="730" y="191"/>
                    </a:lnTo>
                    <a:lnTo>
                      <a:pt x="742" y="193"/>
                    </a:lnTo>
                    <a:lnTo>
                      <a:pt x="752" y="199"/>
                    </a:lnTo>
                    <a:lnTo>
                      <a:pt x="761" y="209"/>
                    </a:lnTo>
                    <a:lnTo>
                      <a:pt x="763" y="209"/>
                    </a:lnTo>
                    <a:lnTo>
                      <a:pt x="774" y="211"/>
                    </a:lnTo>
                    <a:lnTo>
                      <a:pt x="786" y="206"/>
                    </a:lnTo>
                    <a:lnTo>
                      <a:pt x="793" y="210"/>
                    </a:lnTo>
                    <a:lnTo>
                      <a:pt x="793" y="225"/>
                    </a:lnTo>
                    <a:lnTo>
                      <a:pt x="790" y="238"/>
                    </a:lnTo>
                    <a:lnTo>
                      <a:pt x="785" y="246"/>
                    </a:lnTo>
                    <a:lnTo>
                      <a:pt x="780" y="254"/>
                    </a:lnTo>
                    <a:lnTo>
                      <a:pt x="772" y="257"/>
                    </a:lnTo>
                    <a:lnTo>
                      <a:pt x="763" y="257"/>
                    </a:lnTo>
                    <a:lnTo>
                      <a:pt x="754" y="251"/>
                    </a:lnTo>
                    <a:lnTo>
                      <a:pt x="741" y="254"/>
                    </a:lnTo>
                    <a:lnTo>
                      <a:pt x="733" y="258"/>
                    </a:lnTo>
                    <a:lnTo>
                      <a:pt x="723" y="263"/>
                    </a:lnTo>
                    <a:lnTo>
                      <a:pt x="715" y="268"/>
                    </a:lnTo>
                    <a:lnTo>
                      <a:pt x="705" y="266"/>
                    </a:lnTo>
                    <a:lnTo>
                      <a:pt x="694" y="271"/>
                    </a:lnTo>
                    <a:lnTo>
                      <a:pt x="686" y="282"/>
                    </a:lnTo>
                    <a:lnTo>
                      <a:pt x="695" y="294"/>
                    </a:lnTo>
                    <a:lnTo>
                      <a:pt x="700" y="312"/>
                    </a:lnTo>
                    <a:lnTo>
                      <a:pt x="707" y="331"/>
                    </a:lnTo>
                    <a:lnTo>
                      <a:pt x="712" y="345"/>
                    </a:lnTo>
                    <a:lnTo>
                      <a:pt x="713" y="360"/>
                    </a:lnTo>
                    <a:lnTo>
                      <a:pt x="708" y="370"/>
                    </a:lnTo>
                    <a:lnTo>
                      <a:pt x="706" y="382"/>
                    </a:lnTo>
                    <a:lnTo>
                      <a:pt x="708" y="400"/>
                    </a:lnTo>
                    <a:lnTo>
                      <a:pt x="707" y="416"/>
                    </a:lnTo>
                    <a:lnTo>
                      <a:pt x="704" y="431"/>
                    </a:lnTo>
                    <a:lnTo>
                      <a:pt x="699" y="443"/>
                    </a:lnTo>
                    <a:lnTo>
                      <a:pt x="694" y="457"/>
                    </a:lnTo>
                    <a:lnTo>
                      <a:pt x="693" y="469"/>
                    </a:lnTo>
                    <a:lnTo>
                      <a:pt x="696" y="482"/>
                    </a:lnTo>
                    <a:lnTo>
                      <a:pt x="688" y="491"/>
                    </a:lnTo>
                    <a:lnTo>
                      <a:pt x="678" y="496"/>
                    </a:lnTo>
                    <a:lnTo>
                      <a:pt x="668" y="498"/>
                    </a:lnTo>
                    <a:lnTo>
                      <a:pt x="657" y="496"/>
                    </a:lnTo>
                    <a:lnTo>
                      <a:pt x="649" y="498"/>
                    </a:lnTo>
                    <a:lnTo>
                      <a:pt x="646" y="505"/>
                    </a:lnTo>
                    <a:lnTo>
                      <a:pt x="647" y="518"/>
                    </a:lnTo>
                    <a:lnTo>
                      <a:pt x="646" y="532"/>
                    </a:lnTo>
                    <a:lnTo>
                      <a:pt x="643" y="541"/>
                    </a:lnTo>
                    <a:lnTo>
                      <a:pt x="640" y="551"/>
                    </a:lnTo>
                    <a:lnTo>
                      <a:pt x="645" y="568"/>
                    </a:lnTo>
                    <a:lnTo>
                      <a:pt x="648" y="580"/>
                    </a:lnTo>
                    <a:lnTo>
                      <a:pt x="653" y="597"/>
                    </a:lnTo>
                    <a:lnTo>
                      <a:pt x="656" y="610"/>
                    </a:lnTo>
                    <a:lnTo>
                      <a:pt x="653" y="618"/>
                    </a:lnTo>
                    <a:lnTo>
                      <a:pt x="643" y="624"/>
                    </a:lnTo>
                    <a:lnTo>
                      <a:pt x="634" y="622"/>
                    </a:lnTo>
                    <a:lnTo>
                      <a:pt x="626" y="612"/>
                    </a:lnTo>
                    <a:lnTo>
                      <a:pt x="614" y="619"/>
                    </a:lnTo>
                    <a:lnTo>
                      <a:pt x="610" y="629"/>
                    </a:lnTo>
                    <a:lnTo>
                      <a:pt x="599" y="637"/>
                    </a:lnTo>
                    <a:lnTo>
                      <a:pt x="595" y="642"/>
                    </a:lnTo>
                    <a:lnTo>
                      <a:pt x="592" y="646"/>
                    </a:lnTo>
                    <a:lnTo>
                      <a:pt x="580" y="654"/>
                    </a:lnTo>
                    <a:lnTo>
                      <a:pt x="566" y="660"/>
                    </a:lnTo>
                    <a:lnTo>
                      <a:pt x="551" y="659"/>
                    </a:lnTo>
                    <a:lnTo>
                      <a:pt x="536" y="662"/>
                    </a:lnTo>
                    <a:lnTo>
                      <a:pt x="530" y="660"/>
                    </a:lnTo>
                    <a:lnTo>
                      <a:pt x="521" y="660"/>
                    </a:lnTo>
                    <a:lnTo>
                      <a:pt x="511" y="667"/>
                    </a:lnTo>
                    <a:lnTo>
                      <a:pt x="503" y="678"/>
                    </a:lnTo>
                    <a:lnTo>
                      <a:pt x="500" y="684"/>
                    </a:lnTo>
                    <a:lnTo>
                      <a:pt x="489" y="688"/>
                    </a:lnTo>
                    <a:lnTo>
                      <a:pt x="477" y="684"/>
                    </a:lnTo>
                    <a:lnTo>
                      <a:pt x="468" y="682"/>
                    </a:lnTo>
                    <a:lnTo>
                      <a:pt x="465" y="673"/>
                    </a:lnTo>
                    <a:lnTo>
                      <a:pt x="473" y="665"/>
                    </a:lnTo>
                    <a:lnTo>
                      <a:pt x="478" y="651"/>
                    </a:lnTo>
                    <a:lnTo>
                      <a:pt x="480" y="636"/>
                    </a:lnTo>
                    <a:lnTo>
                      <a:pt x="478" y="623"/>
                    </a:lnTo>
                    <a:lnTo>
                      <a:pt x="483" y="612"/>
                    </a:lnTo>
                    <a:lnTo>
                      <a:pt x="478" y="605"/>
                    </a:lnTo>
                    <a:lnTo>
                      <a:pt x="469" y="598"/>
                    </a:lnTo>
                    <a:lnTo>
                      <a:pt x="457" y="598"/>
                    </a:lnTo>
                    <a:lnTo>
                      <a:pt x="445" y="599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4" name="Freeform 19"/>
              <p:cNvSpPr>
                <a:spLocks noChangeAspect="1"/>
              </p:cNvSpPr>
              <p:nvPr/>
            </p:nvSpPr>
            <p:spPr bwMode="auto">
              <a:xfrm>
                <a:off x="5060" y="73"/>
                <a:ext cx="173" cy="189"/>
              </a:xfrm>
              <a:custGeom>
                <a:avLst/>
                <a:gdLst>
                  <a:gd name="T0" fmla="*/ 0 w 393"/>
                  <a:gd name="T1" fmla="*/ 0 h 429"/>
                  <a:gd name="T2" fmla="*/ 0 w 393"/>
                  <a:gd name="T3" fmla="*/ 0 h 429"/>
                  <a:gd name="T4" fmla="*/ 0 w 393"/>
                  <a:gd name="T5" fmla="*/ 0 h 429"/>
                  <a:gd name="T6" fmla="*/ 0 w 393"/>
                  <a:gd name="T7" fmla="*/ 0 h 429"/>
                  <a:gd name="T8" fmla="*/ 0 w 393"/>
                  <a:gd name="T9" fmla="*/ 0 h 429"/>
                  <a:gd name="T10" fmla="*/ 0 w 393"/>
                  <a:gd name="T11" fmla="*/ 0 h 429"/>
                  <a:gd name="T12" fmla="*/ 0 w 393"/>
                  <a:gd name="T13" fmla="*/ 0 h 429"/>
                  <a:gd name="T14" fmla="*/ 0 w 393"/>
                  <a:gd name="T15" fmla="*/ 0 h 429"/>
                  <a:gd name="T16" fmla="*/ 0 w 393"/>
                  <a:gd name="T17" fmla="*/ 0 h 429"/>
                  <a:gd name="T18" fmla="*/ 0 w 393"/>
                  <a:gd name="T19" fmla="*/ 0 h 429"/>
                  <a:gd name="T20" fmla="*/ 0 w 393"/>
                  <a:gd name="T21" fmla="*/ 0 h 429"/>
                  <a:gd name="T22" fmla="*/ 0 w 393"/>
                  <a:gd name="T23" fmla="*/ 0 h 429"/>
                  <a:gd name="T24" fmla="*/ 0 w 393"/>
                  <a:gd name="T25" fmla="*/ 0 h 429"/>
                  <a:gd name="T26" fmla="*/ 0 w 393"/>
                  <a:gd name="T27" fmla="*/ 0 h 429"/>
                  <a:gd name="T28" fmla="*/ 0 w 393"/>
                  <a:gd name="T29" fmla="*/ 0 h 429"/>
                  <a:gd name="T30" fmla="*/ 0 w 393"/>
                  <a:gd name="T31" fmla="*/ 0 h 429"/>
                  <a:gd name="T32" fmla="*/ 0 w 393"/>
                  <a:gd name="T33" fmla="*/ 0 h 429"/>
                  <a:gd name="T34" fmla="*/ 0 w 393"/>
                  <a:gd name="T35" fmla="*/ 0 h 429"/>
                  <a:gd name="T36" fmla="*/ 0 w 393"/>
                  <a:gd name="T37" fmla="*/ 0 h 429"/>
                  <a:gd name="T38" fmla="*/ 0 w 393"/>
                  <a:gd name="T39" fmla="*/ 0 h 429"/>
                  <a:gd name="T40" fmla="*/ 0 w 393"/>
                  <a:gd name="T41" fmla="*/ 0 h 429"/>
                  <a:gd name="T42" fmla="*/ 0 w 393"/>
                  <a:gd name="T43" fmla="*/ 0 h 429"/>
                  <a:gd name="T44" fmla="*/ 0 w 393"/>
                  <a:gd name="T45" fmla="*/ 0 h 429"/>
                  <a:gd name="T46" fmla="*/ 0 w 393"/>
                  <a:gd name="T47" fmla="*/ 0 h 429"/>
                  <a:gd name="T48" fmla="*/ 0 w 393"/>
                  <a:gd name="T49" fmla="*/ 0 h 429"/>
                  <a:gd name="T50" fmla="*/ 0 w 393"/>
                  <a:gd name="T51" fmla="*/ 0 h 429"/>
                  <a:gd name="T52" fmla="*/ 0 w 393"/>
                  <a:gd name="T53" fmla="*/ 0 h 429"/>
                  <a:gd name="T54" fmla="*/ 0 w 393"/>
                  <a:gd name="T55" fmla="*/ 0 h 429"/>
                  <a:gd name="T56" fmla="*/ 0 w 393"/>
                  <a:gd name="T57" fmla="*/ 0 h 429"/>
                  <a:gd name="T58" fmla="*/ 0 w 393"/>
                  <a:gd name="T59" fmla="*/ 0 h 429"/>
                  <a:gd name="T60" fmla="*/ 0 w 393"/>
                  <a:gd name="T61" fmla="*/ 0 h 429"/>
                  <a:gd name="T62" fmla="*/ 0 w 393"/>
                  <a:gd name="T63" fmla="*/ 0 h 429"/>
                  <a:gd name="T64" fmla="*/ 0 w 393"/>
                  <a:gd name="T65" fmla="*/ 0 h 429"/>
                  <a:gd name="T66" fmla="*/ 0 w 393"/>
                  <a:gd name="T67" fmla="*/ 0 h 429"/>
                  <a:gd name="T68" fmla="*/ 0 w 393"/>
                  <a:gd name="T69" fmla="*/ 0 h 429"/>
                  <a:gd name="T70" fmla="*/ 0 w 393"/>
                  <a:gd name="T71" fmla="*/ 0 h 429"/>
                  <a:gd name="T72" fmla="*/ 0 w 393"/>
                  <a:gd name="T73" fmla="*/ 0 h 429"/>
                  <a:gd name="T74" fmla="*/ 0 w 393"/>
                  <a:gd name="T75" fmla="*/ 0 h 429"/>
                  <a:gd name="T76" fmla="*/ 0 w 393"/>
                  <a:gd name="T77" fmla="*/ 0 h 429"/>
                  <a:gd name="T78" fmla="*/ 0 w 393"/>
                  <a:gd name="T79" fmla="*/ 0 h 429"/>
                  <a:gd name="T80" fmla="*/ 0 w 393"/>
                  <a:gd name="T81" fmla="*/ 0 h 429"/>
                  <a:gd name="T82" fmla="*/ 0 w 393"/>
                  <a:gd name="T83" fmla="*/ 0 h 429"/>
                  <a:gd name="T84" fmla="*/ 0 w 393"/>
                  <a:gd name="T85" fmla="*/ 0 h 429"/>
                  <a:gd name="T86" fmla="*/ 0 w 393"/>
                  <a:gd name="T87" fmla="*/ 0 h 429"/>
                  <a:gd name="T88" fmla="*/ 0 w 393"/>
                  <a:gd name="T89" fmla="*/ 0 h 429"/>
                  <a:gd name="T90" fmla="*/ 0 w 393"/>
                  <a:gd name="T91" fmla="*/ 0 h 429"/>
                  <a:gd name="T92" fmla="*/ 0 w 393"/>
                  <a:gd name="T93" fmla="*/ 0 h 429"/>
                  <a:gd name="T94" fmla="*/ 0 w 393"/>
                  <a:gd name="T95" fmla="*/ 0 h 4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3"/>
                  <a:gd name="T145" fmla="*/ 0 h 429"/>
                  <a:gd name="T146" fmla="*/ 393 w 393"/>
                  <a:gd name="T147" fmla="*/ 429 h 4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3" h="429">
                    <a:moveTo>
                      <a:pt x="11" y="4"/>
                    </a:moveTo>
                    <a:lnTo>
                      <a:pt x="4" y="18"/>
                    </a:lnTo>
                    <a:lnTo>
                      <a:pt x="0" y="30"/>
                    </a:lnTo>
                    <a:lnTo>
                      <a:pt x="5" y="42"/>
                    </a:lnTo>
                    <a:lnTo>
                      <a:pt x="13" y="48"/>
                    </a:lnTo>
                    <a:lnTo>
                      <a:pt x="15" y="61"/>
                    </a:lnTo>
                    <a:lnTo>
                      <a:pt x="27" y="67"/>
                    </a:lnTo>
                    <a:lnTo>
                      <a:pt x="32" y="80"/>
                    </a:lnTo>
                    <a:lnTo>
                      <a:pt x="38" y="94"/>
                    </a:lnTo>
                    <a:lnTo>
                      <a:pt x="49" y="97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42" y="135"/>
                    </a:lnTo>
                    <a:lnTo>
                      <a:pt x="27" y="140"/>
                    </a:lnTo>
                    <a:lnTo>
                      <a:pt x="13" y="152"/>
                    </a:lnTo>
                    <a:lnTo>
                      <a:pt x="7" y="163"/>
                    </a:lnTo>
                    <a:lnTo>
                      <a:pt x="9" y="176"/>
                    </a:lnTo>
                    <a:lnTo>
                      <a:pt x="16" y="179"/>
                    </a:lnTo>
                    <a:lnTo>
                      <a:pt x="21" y="172"/>
                    </a:lnTo>
                    <a:lnTo>
                      <a:pt x="31" y="168"/>
                    </a:lnTo>
                    <a:lnTo>
                      <a:pt x="39" y="171"/>
                    </a:lnTo>
                    <a:lnTo>
                      <a:pt x="38" y="177"/>
                    </a:lnTo>
                    <a:lnTo>
                      <a:pt x="32" y="182"/>
                    </a:lnTo>
                    <a:lnTo>
                      <a:pt x="27" y="187"/>
                    </a:lnTo>
                    <a:lnTo>
                      <a:pt x="27" y="198"/>
                    </a:lnTo>
                    <a:lnTo>
                      <a:pt x="22" y="206"/>
                    </a:lnTo>
                    <a:lnTo>
                      <a:pt x="23" y="215"/>
                    </a:lnTo>
                    <a:lnTo>
                      <a:pt x="31" y="220"/>
                    </a:lnTo>
                    <a:lnTo>
                      <a:pt x="42" y="218"/>
                    </a:lnTo>
                    <a:lnTo>
                      <a:pt x="49" y="223"/>
                    </a:lnTo>
                    <a:lnTo>
                      <a:pt x="57" y="238"/>
                    </a:lnTo>
                    <a:lnTo>
                      <a:pt x="60" y="248"/>
                    </a:lnTo>
                    <a:lnTo>
                      <a:pt x="54" y="251"/>
                    </a:lnTo>
                    <a:lnTo>
                      <a:pt x="45" y="246"/>
                    </a:lnTo>
                    <a:lnTo>
                      <a:pt x="37" y="249"/>
                    </a:lnTo>
                    <a:lnTo>
                      <a:pt x="37" y="257"/>
                    </a:lnTo>
                    <a:lnTo>
                      <a:pt x="42" y="264"/>
                    </a:lnTo>
                    <a:lnTo>
                      <a:pt x="43" y="273"/>
                    </a:lnTo>
                    <a:lnTo>
                      <a:pt x="50" y="282"/>
                    </a:lnTo>
                    <a:lnTo>
                      <a:pt x="67" y="281"/>
                    </a:lnTo>
                    <a:lnTo>
                      <a:pt x="85" y="287"/>
                    </a:lnTo>
                    <a:lnTo>
                      <a:pt x="99" y="295"/>
                    </a:lnTo>
                    <a:lnTo>
                      <a:pt x="116" y="309"/>
                    </a:lnTo>
                    <a:lnTo>
                      <a:pt x="126" y="320"/>
                    </a:lnTo>
                    <a:lnTo>
                      <a:pt x="138" y="328"/>
                    </a:lnTo>
                    <a:lnTo>
                      <a:pt x="148" y="339"/>
                    </a:lnTo>
                    <a:lnTo>
                      <a:pt x="153" y="350"/>
                    </a:lnTo>
                    <a:lnTo>
                      <a:pt x="159" y="363"/>
                    </a:lnTo>
                    <a:lnTo>
                      <a:pt x="168" y="370"/>
                    </a:lnTo>
                    <a:lnTo>
                      <a:pt x="177" y="363"/>
                    </a:lnTo>
                    <a:lnTo>
                      <a:pt x="181" y="353"/>
                    </a:lnTo>
                    <a:lnTo>
                      <a:pt x="193" y="350"/>
                    </a:lnTo>
                    <a:lnTo>
                      <a:pt x="200" y="343"/>
                    </a:lnTo>
                    <a:lnTo>
                      <a:pt x="210" y="333"/>
                    </a:lnTo>
                    <a:lnTo>
                      <a:pt x="226" y="330"/>
                    </a:lnTo>
                    <a:lnTo>
                      <a:pt x="232" y="321"/>
                    </a:lnTo>
                    <a:lnTo>
                      <a:pt x="242" y="316"/>
                    </a:lnTo>
                    <a:lnTo>
                      <a:pt x="246" y="322"/>
                    </a:lnTo>
                    <a:lnTo>
                      <a:pt x="248" y="335"/>
                    </a:lnTo>
                    <a:lnTo>
                      <a:pt x="254" y="342"/>
                    </a:lnTo>
                    <a:lnTo>
                      <a:pt x="262" y="350"/>
                    </a:lnTo>
                    <a:lnTo>
                      <a:pt x="259" y="364"/>
                    </a:lnTo>
                    <a:lnTo>
                      <a:pt x="260" y="382"/>
                    </a:lnTo>
                    <a:lnTo>
                      <a:pt x="262" y="393"/>
                    </a:lnTo>
                    <a:lnTo>
                      <a:pt x="272" y="401"/>
                    </a:lnTo>
                    <a:lnTo>
                      <a:pt x="275" y="413"/>
                    </a:lnTo>
                    <a:lnTo>
                      <a:pt x="278" y="418"/>
                    </a:lnTo>
                    <a:lnTo>
                      <a:pt x="284" y="425"/>
                    </a:lnTo>
                    <a:lnTo>
                      <a:pt x="292" y="429"/>
                    </a:lnTo>
                    <a:lnTo>
                      <a:pt x="307" y="429"/>
                    </a:lnTo>
                    <a:lnTo>
                      <a:pt x="318" y="414"/>
                    </a:lnTo>
                    <a:lnTo>
                      <a:pt x="327" y="402"/>
                    </a:lnTo>
                    <a:lnTo>
                      <a:pt x="341" y="396"/>
                    </a:lnTo>
                    <a:lnTo>
                      <a:pt x="350" y="383"/>
                    </a:lnTo>
                    <a:lnTo>
                      <a:pt x="351" y="365"/>
                    </a:lnTo>
                    <a:lnTo>
                      <a:pt x="356" y="348"/>
                    </a:lnTo>
                    <a:lnTo>
                      <a:pt x="357" y="336"/>
                    </a:lnTo>
                    <a:lnTo>
                      <a:pt x="349" y="328"/>
                    </a:lnTo>
                    <a:lnTo>
                      <a:pt x="343" y="316"/>
                    </a:lnTo>
                    <a:lnTo>
                      <a:pt x="344" y="297"/>
                    </a:lnTo>
                    <a:lnTo>
                      <a:pt x="345" y="278"/>
                    </a:lnTo>
                    <a:lnTo>
                      <a:pt x="343" y="275"/>
                    </a:lnTo>
                    <a:lnTo>
                      <a:pt x="335" y="262"/>
                    </a:lnTo>
                    <a:lnTo>
                      <a:pt x="329" y="249"/>
                    </a:lnTo>
                    <a:lnTo>
                      <a:pt x="331" y="239"/>
                    </a:lnTo>
                    <a:lnTo>
                      <a:pt x="338" y="228"/>
                    </a:lnTo>
                    <a:lnTo>
                      <a:pt x="350" y="223"/>
                    </a:lnTo>
                    <a:lnTo>
                      <a:pt x="361" y="228"/>
                    </a:lnTo>
                    <a:lnTo>
                      <a:pt x="367" y="220"/>
                    </a:lnTo>
                    <a:lnTo>
                      <a:pt x="378" y="216"/>
                    </a:lnTo>
                    <a:lnTo>
                      <a:pt x="383" y="204"/>
                    </a:lnTo>
                    <a:lnTo>
                      <a:pt x="377" y="188"/>
                    </a:lnTo>
                    <a:lnTo>
                      <a:pt x="379" y="177"/>
                    </a:lnTo>
                    <a:lnTo>
                      <a:pt x="387" y="168"/>
                    </a:lnTo>
                    <a:lnTo>
                      <a:pt x="393" y="160"/>
                    </a:lnTo>
                    <a:lnTo>
                      <a:pt x="387" y="154"/>
                    </a:lnTo>
                    <a:lnTo>
                      <a:pt x="375" y="158"/>
                    </a:lnTo>
                    <a:lnTo>
                      <a:pt x="366" y="162"/>
                    </a:lnTo>
                    <a:lnTo>
                      <a:pt x="360" y="154"/>
                    </a:lnTo>
                    <a:lnTo>
                      <a:pt x="350" y="155"/>
                    </a:lnTo>
                    <a:lnTo>
                      <a:pt x="343" y="165"/>
                    </a:lnTo>
                    <a:lnTo>
                      <a:pt x="333" y="174"/>
                    </a:lnTo>
                    <a:lnTo>
                      <a:pt x="321" y="175"/>
                    </a:lnTo>
                    <a:lnTo>
                      <a:pt x="316" y="157"/>
                    </a:lnTo>
                    <a:lnTo>
                      <a:pt x="303" y="151"/>
                    </a:lnTo>
                    <a:lnTo>
                      <a:pt x="288" y="152"/>
                    </a:lnTo>
                    <a:lnTo>
                      <a:pt x="277" y="144"/>
                    </a:lnTo>
                    <a:lnTo>
                      <a:pt x="266" y="145"/>
                    </a:lnTo>
                    <a:lnTo>
                      <a:pt x="257" y="152"/>
                    </a:lnTo>
                    <a:lnTo>
                      <a:pt x="248" y="162"/>
                    </a:lnTo>
                    <a:lnTo>
                      <a:pt x="234" y="169"/>
                    </a:lnTo>
                    <a:lnTo>
                      <a:pt x="235" y="154"/>
                    </a:lnTo>
                    <a:lnTo>
                      <a:pt x="243" y="141"/>
                    </a:lnTo>
                    <a:lnTo>
                      <a:pt x="239" y="128"/>
                    </a:lnTo>
                    <a:lnTo>
                      <a:pt x="226" y="124"/>
                    </a:lnTo>
                    <a:lnTo>
                      <a:pt x="207" y="128"/>
                    </a:lnTo>
                    <a:lnTo>
                      <a:pt x="214" y="116"/>
                    </a:lnTo>
                    <a:lnTo>
                      <a:pt x="221" y="108"/>
                    </a:lnTo>
                    <a:lnTo>
                      <a:pt x="226" y="95"/>
                    </a:lnTo>
                    <a:lnTo>
                      <a:pt x="222" y="86"/>
                    </a:lnTo>
                    <a:lnTo>
                      <a:pt x="211" y="86"/>
                    </a:lnTo>
                    <a:lnTo>
                      <a:pt x="198" y="100"/>
                    </a:lnTo>
                    <a:lnTo>
                      <a:pt x="187" y="114"/>
                    </a:lnTo>
                    <a:lnTo>
                      <a:pt x="173" y="119"/>
                    </a:lnTo>
                    <a:lnTo>
                      <a:pt x="166" y="116"/>
                    </a:lnTo>
                    <a:lnTo>
                      <a:pt x="173" y="101"/>
                    </a:lnTo>
                    <a:lnTo>
                      <a:pt x="183" y="90"/>
                    </a:lnTo>
                    <a:lnTo>
                      <a:pt x="194" y="80"/>
                    </a:lnTo>
                    <a:lnTo>
                      <a:pt x="211" y="74"/>
                    </a:lnTo>
                    <a:lnTo>
                      <a:pt x="218" y="63"/>
                    </a:lnTo>
                    <a:lnTo>
                      <a:pt x="220" y="51"/>
                    </a:lnTo>
                    <a:lnTo>
                      <a:pt x="211" y="42"/>
                    </a:lnTo>
                    <a:lnTo>
                      <a:pt x="200" y="44"/>
                    </a:lnTo>
                    <a:lnTo>
                      <a:pt x="187" y="51"/>
                    </a:lnTo>
                    <a:lnTo>
                      <a:pt x="174" y="40"/>
                    </a:lnTo>
                    <a:lnTo>
                      <a:pt x="156" y="31"/>
                    </a:lnTo>
                    <a:lnTo>
                      <a:pt x="138" y="30"/>
                    </a:lnTo>
                    <a:lnTo>
                      <a:pt x="126" y="35"/>
                    </a:lnTo>
                    <a:lnTo>
                      <a:pt x="109" y="36"/>
                    </a:lnTo>
                    <a:lnTo>
                      <a:pt x="93" y="29"/>
                    </a:lnTo>
                    <a:lnTo>
                      <a:pt x="87" y="25"/>
                    </a:lnTo>
                    <a:lnTo>
                      <a:pt x="77" y="19"/>
                    </a:lnTo>
                    <a:lnTo>
                      <a:pt x="60" y="11"/>
                    </a:lnTo>
                    <a:lnTo>
                      <a:pt x="43" y="3"/>
                    </a:lnTo>
                    <a:lnTo>
                      <a:pt x="26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5" name="Freeform 20"/>
              <p:cNvSpPr>
                <a:spLocks noChangeAspect="1"/>
              </p:cNvSpPr>
              <p:nvPr/>
            </p:nvSpPr>
            <p:spPr bwMode="auto">
              <a:xfrm>
                <a:off x="5069" y="595"/>
                <a:ext cx="381" cy="386"/>
              </a:xfrm>
              <a:custGeom>
                <a:avLst/>
                <a:gdLst>
                  <a:gd name="T0" fmla="*/ 0 w 865"/>
                  <a:gd name="T1" fmla="*/ 0 h 877"/>
                  <a:gd name="T2" fmla="*/ 0 w 865"/>
                  <a:gd name="T3" fmla="*/ 0 h 877"/>
                  <a:gd name="T4" fmla="*/ 0 w 865"/>
                  <a:gd name="T5" fmla="*/ 0 h 877"/>
                  <a:gd name="T6" fmla="*/ 0 w 865"/>
                  <a:gd name="T7" fmla="*/ 0 h 877"/>
                  <a:gd name="T8" fmla="*/ 0 w 865"/>
                  <a:gd name="T9" fmla="*/ 0 h 877"/>
                  <a:gd name="T10" fmla="*/ 0 w 865"/>
                  <a:gd name="T11" fmla="*/ 0 h 877"/>
                  <a:gd name="T12" fmla="*/ 0 w 865"/>
                  <a:gd name="T13" fmla="*/ 0 h 877"/>
                  <a:gd name="T14" fmla="*/ 0 w 865"/>
                  <a:gd name="T15" fmla="*/ 0 h 877"/>
                  <a:gd name="T16" fmla="*/ 0 w 865"/>
                  <a:gd name="T17" fmla="*/ 0 h 877"/>
                  <a:gd name="T18" fmla="*/ 0 w 865"/>
                  <a:gd name="T19" fmla="*/ 0 h 877"/>
                  <a:gd name="T20" fmla="*/ 0 w 865"/>
                  <a:gd name="T21" fmla="*/ 0 h 877"/>
                  <a:gd name="T22" fmla="*/ 0 w 865"/>
                  <a:gd name="T23" fmla="*/ 0 h 877"/>
                  <a:gd name="T24" fmla="*/ 0 w 865"/>
                  <a:gd name="T25" fmla="*/ 0 h 877"/>
                  <a:gd name="T26" fmla="*/ 0 w 865"/>
                  <a:gd name="T27" fmla="*/ 0 h 877"/>
                  <a:gd name="T28" fmla="*/ 0 w 865"/>
                  <a:gd name="T29" fmla="*/ 0 h 877"/>
                  <a:gd name="T30" fmla="*/ 0 w 865"/>
                  <a:gd name="T31" fmla="*/ 0 h 877"/>
                  <a:gd name="T32" fmla="*/ 0 w 865"/>
                  <a:gd name="T33" fmla="*/ 0 h 877"/>
                  <a:gd name="T34" fmla="*/ 0 w 865"/>
                  <a:gd name="T35" fmla="*/ 0 h 877"/>
                  <a:gd name="T36" fmla="*/ 0 w 865"/>
                  <a:gd name="T37" fmla="*/ 0 h 877"/>
                  <a:gd name="T38" fmla="*/ 0 w 865"/>
                  <a:gd name="T39" fmla="*/ 0 h 877"/>
                  <a:gd name="T40" fmla="*/ 0 w 865"/>
                  <a:gd name="T41" fmla="*/ 0 h 877"/>
                  <a:gd name="T42" fmla="*/ 0 w 865"/>
                  <a:gd name="T43" fmla="*/ 0 h 877"/>
                  <a:gd name="T44" fmla="*/ 0 w 865"/>
                  <a:gd name="T45" fmla="*/ 0 h 877"/>
                  <a:gd name="T46" fmla="*/ 0 w 865"/>
                  <a:gd name="T47" fmla="*/ 0 h 877"/>
                  <a:gd name="T48" fmla="*/ 0 w 865"/>
                  <a:gd name="T49" fmla="*/ 0 h 877"/>
                  <a:gd name="T50" fmla="*/ 0 w 865"/>
                  <a:gd name="T51" fmla="*/ 0 h 877"/>
                  <a:gd name="T52" fmla="*/ 0 w 865"/>
                  <a:gd name="T53" fmla="*/ 0 h 877"/>
                  <a:gd name="T54" fmla="*/ 0 w 865"/>
                  <a:gd name="T55" fmla="*/ 0 h 877"/>
                  <a:gd name="T56" fmla="*/ 0 w 865"/>
                  <a:gd name="T57" fmla="*/ 0 h 877"/>
                  <a:gd name="T58" fmla="*/ 0 w 865"/>
                  <a:gd name="T59" fmla="*/ 0 h 877"/>
                  <a:gd name="T60" fmla="*/ 0 w 865"/>
                  <a:gd name="T61" fmla="*/ 0 h 877"/>
                  <a:gd name="T62" fmla="*/ 0 w 865"/>
                  <a:gd name="T63" fmla="*/ 0 h 877"/>
                  <a:gd name="T64" fmla="*/ 0 w 865"/>
                  <a:gd name="T65" fmla="*/ 0 h 877"/>
                  <a:gd name="T66" fmla="*/ 0 w 865"/>
                  <a:gd name="T67" fmla="*/ 0 h 877"/>
                  <a:gd name="T68" fmla="*/ 0 w 865"/>
                  <a:gd name="T69" fmla="*/ 0 h 877"/>
                  <a:gd name="T70" fmla="*/ 0 w 865"/>
                  <a:gd name="T71" fmla="*/ 0 h 877"/>
                  <a:gd name="T72" fmla="*/ 0 w 865"/>
                  <a:gd name="T73" fmla="*/ 0 h 877"/>
                  <a:gd name="T74" fmla="*/ 0 w 865"/>
                  <a:gd name="T75" fmla="*/ 0 h 877"/>
                  <a:gd name="T76" fmla="*/ 0 w 865"/>
                  <a:gd name="T77" fmla="*/ 0 h 877"/>
                  <a:gd name="T78" fmla="*/ 0 w 865"/>
                  <a:gd name="T79" fmla="*/ 0 h 877"/>
                  <a:gd name="T80" fmla="*/ 0 w 865"/>
                  <a:gd name="T81" fmla="*/ 0 h 877"/>
                  <a:gd name="T82" fmla="*/ 0 w 865"/>
                  <a:gd name="T83" fmla="*/ 0 h 877"/>
                  <a:gd name="T84" fmla="*/ 0 w 865"/>
                  <a:gd name="T85" fmla="*/ 0 h 877"/>
                  <a:gd name="T86" fmla="*/ 0 w 865"/>
                  <a:gd name="T87" fmla="*/ 0 h 877"/>
                  <a:gd name="T88" fmla="*/ 0 w 865"/>
                  <a:gd name="T89" fmla="*/ 0 h 877"/>
                  <a:gd name="T90" fmla="*/ 0 w 865"/>
                  <a:gd name="T91" fmla="*/ 0 h 877"/>
                  <a:gd name="T92" fmla="*/ 0 w 865"/>
                  <a:gd name="T93" fmla="*/ 0 h 877"/>
                  <a:gd name="T94" fmla="*/ 0 w 865"/>
                  <a:gd name="T95" fmla="*/ 0 h 877"/>
                  <a:gd name="T96" fmla="*/ 0 w 865"/>
                  <a:gd name="T97" fmla="*/ 0 h 877"/>
                  <a:gd name="T98" fmla="*/ 0 w 865"/>
                  <a:gd name="T99" fmla="*/ 0 h 877"/>
                  <a:gd name="T100" fmla="*/ 0 w 865"/>
                  <a:gd name="T101" fmla="*/ 0 h 877"/>
                  <a:gd name="T102" fmla="*/ 0 w 865"/>
                  <a:gd name="T103" fmla="*/ 0 h 877"/>
                  <a:gd name="T104" fmla="*/ 0 w 865"/>
                  <a:gd name="T105" fmla="*/ 0 h 877"/>
                  <a:gd name="T106" fmla="*/ 0 w 865"/>
                  <a:gd name="T107" fmla="*/ 0 h 8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65"/>
                  <a:gd name="T163" fmla="*/ 0 h 877"/>
                  <a:gd name="T164" fmla="*/ 865 w 865"/>
                  <a:gd name="T165" fmla="*/ 877 h 8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65" h="877">
                    <a:moveTo>
                      <a:pt x="199" y="8"/>
                    </a:moveTo>
                    <a:lnTo>
                      <a:pt x="209" y="4"/>
                    </a:lnTo>
                    <a:lnTo>
                      <a:pt x="224" y="0"/>
                    </a:lnTo>
                    <a:lnTo>
                      <a:pt x="237" y="4"/>
                    </a:lnTo>
                    <a:lnTo>
                      <a:pt x="244" y="15"/>
                    </a:lnTo>
                    <a:lnTo>
                      <a:pt x="251" y="27"/>
                    </a:lnTo>
                    <a:lnTo>
                      <a:pt x="263" y="36"/>
                    </a:lnTo>
                    <a:lnTo>
                      <a:pt x="276" y="42"/>
                    </a:lnTo>
                    <a:lnTo>
                      <a:pt x="282" y="52"/>
                    </a:lnTo>
                    <a:lnTo>
                      <a:pt x="285" y="65"/>
                    </a:lnTo>
                    <a:lnTo>
                      <a:pt x="294" y="73"/>
                    </a:lnTo>
                    <a:lnTo>
                      <a:pt x="309" y="75"/>
                    </a:lnTo>
                    <a:lnTo>
                      <a:pt x="316" y="73"/>
                    </a:lnTo>
                    <a:lnTo>
                      <a:pt x="312" y="58"/>
                    </a:lnTo>
                    <a:lnTo>
                      <a:pt x="320" y="49"/>
                    </a:lnTo>
                    <a:lnTo>
                      <a:pt x="331" y="47"/>
                    </a:lnTo>
                    <a:lnTo>
                      <a:pt x="345" y="51"/>
                    </a:lnTo>
                    <a:lnTo>
                      <a:pt x="357" y="56"/>
                    </a:lnTo>
                    <a:lnTo>
                      <a:pt x="366" y="53"/>
                    </a:lnTo>
                    <a:lnTo>
                      <a:pt x="372" y="62"/>
                    </a:lnTo>
                    <a:lnTo>
                      <a:pt x="378" y="68"/>
                    </a:lnTo>
                    <a:lnTo>
                      <a:pt x="388" y="70"/>
                    </a:lnTo>
                    <a:lnTo>
                      <a:pt x="394" y="64"/>
                    </a:lnTo>
                    <a:lnTo>
                      <a:pt x="390" y="48"/>
                    </a:lnTo>
                    <a:lnTo>
                      <a:pt x="385" y="32"/>
                    </a:lnTo>
                    <a:lnTo>
                      <a:pt x="385" y="20"/>
                    </a:lnTo>
                    <a:lnTo>
                      <a:pt x="394" y="8"/>
                    </a:lnTo>
                    <a:lnTo>
                      <a:pt x="405" y="3"/>
                    </a:lnTo>
                    <a:lnTo>
                      <a:pt x="416" y="5"/>
                    </a:lnTo>
                    <a:lnTo>
                      <a:pt x="427" y="13"/>
                    </a:lnTo>
                    <a:lnTo>
                      <a:pt x="429" y="22"/>
                    </a:lnTo>
                    <a:lnTo>
                      <a:pt x="428" y="33"/>
                    </a:lnTo>
                    <a:lnTo>
                      <a:pt x="433" y="42"/>
                    </a:lnTo>
                    <a:lnTo>
                      <a:pt x="443" y="44"/>
                    </a:lnTo>
                    <a:lnTo>
                      <a:pt x="453" y="42"/>
                    </a:lnTo>
                    <a:lnTo>
                      <a:pt x="462" y="38"/>
                    </a:lnTo>
                    <a:lnTo>
                      <a:pt x="476" y="42"/>
                    </a:lnTo>
                    <a:lnTo>
                      <a:pt x="488" y="46"/>
                    </a:lnTo>
                    <a:lnTo>
                      <a:pt x="499" y="40"/>
                    </a:lnTo>
                    <a:lnTo>
                      <a:pt x="507" y="39"/>
                    </a:lnTo>
                    <a:lnTo>
                      <a:pt x="515" y="47"/>
                    </a:lnTo>
                    <a:lnTo>
                      <a:pt x="523" y="58"/>
                    </a:lnTo>
                    <a:lnTo>
                      <a:pt x="532" y="67"/>
                    </a:lnTo>
                    <a:lnTo>
                      <a:pt x="544" y="78"/>
                    </a:lnTo>
                    <a:lnTo>
                      <a:pt x="547" y="90"/>
                    </a:lnTo>
                    <a:lnTo>
                      <a:pt x="554" y="102"/>
                    </a:lnTo>
                    <a:lnTo>
                      <a:pt x="560" y="113"/>
                    </a:lnTo>
                    <a:lnTo>
                      <a:pt x="557" y="124"/>
                    </a:lnTo>
                    <a:lnTo>
                      <a:pt x="570" y="126"/>
                    </a:lnTo>
                    <a:lnTo>
                      <a:pt x="578" y="128"/>
                    </a:lnTo>
                    <a:lnTo>
                      <a:pt x="584" y="138"/>
                    </a:lnTo>
                    <a:lnTo>
                      <a:pt x="589" y="148"/>
                    </a:lnTo>
                    <a:lnTo>
                      <a:pt x="600" y="153"/>
                    </a:lnTo>
                    <a:lnTo>
                      <a:pt x="608" y="160"/>
                    </a:lnTo>
                    <a:lnTo>
                      <a:pt x="617" y="171"/>
                    </a:lnTo>
                    <a:lnTo>
                      <a:pt x="619" y="182"/>
                    </a:lnTo>
                    <a:lnTo>
                      <a:pt x="614" y="192"/>
                    </a:lnTo>
                    <a:lnTo>
                      <a:pt x="605" y="197"/>
                    </a:lnTo>
                    <a:lnTo>
                      <a:pt x="600" y="208"/>
                    </a:lnTo>
                    <a:lnTo>
                      <a:pt x="601" y="218"/>
                    </a:lnTo>
                    <a:lnTo>
                      <a:pt x="609" y="225"/>
                    </a:lnTo>
                    <a:lnTo>
                      <a:pt x="619" y="234"/>
                    </a:lnTo>
                    <a:lnTo>
                      <a:pt x="620" y="247"/>
                    </a:lnTo>
                    <a:lnTo>
                      <a:pt x="624" y="257"/>
                    </a:lnTo>
                    <a:lnTo>
                      <a:pt x="635" y="262"/>
                    </a:lnTo>
                    <a:lnTo>
                      <a:pt x="645" y="267"/>
                    </a:lnTo>
                    <a:lnTo>
                      <a:pt x="653" y="278"/>
                    </a:lnTo>
                    <a:lnTo>
                      <a:pt x="656" y="289"/>
                    </a:lnTo>
                    <a:lnTo>
                      <a:pt x="660" y="298"/>
                    </a:lnTo>
                    <a:lnTo>
                      <a:pt x="673" y="305"/>
                    </a:lnTo>
                    <a:lnTo>
                      <a:pt x="684" y="307"/>
                    </a:lnTo>
                    <a:lnTo>
                      <a:pt x="690" y="316"/>
                    </a:lnTo>
                    <a:lnTo>
                      <a:pt x="702" y="312"/>
                    </a:lnTo>
                    <a:lnTo>
                      <a:pt x="714" y="317"/>
                    </a:lnTo>
                    <a:lnTo>
                      <a:pt x="724" y="325"/>
                    </a:lnTo>
                    <a:lnTo>
                      <a:pt x="729" y="338"/>
                    </a:lnTo>
                    <a:lnTo>
                      <a:pt x="737" y="350"/>
                    </a:lnTo>
                    <a:lnTo>
                      <a:pt x="743" y="362"/>
                    </a:lnTo>
                    <a:lnTo>
                      <a:pt x="751" y="372"/>
                    </a:lnTo>
                    <a:lnTo>
                      <a:pt x="760" y="376"/>
                    </a:lnTo>
                    <a:lnTo>
                      <a:pt x="771" y="376"/>
                    </a:lnTo>
                    <a:lnTo>
                      <a:pt x="782" y="379"/>
                    </a:lnTo>
                    <a:lnTo>
                      <a:pt x="787" y="390"/>
                    </a:lnTo>
                    <a:lnTo>
                      <a:pt x="792" y="405"/>
                    </a:lnTo>
                    <a:lnTo>
                      <a:pt x="803" y="415"/>
                    </a:lnTo>
                    <a:lnTo>
                      <a:pt x="817" y="417"/>
                    </a:lnTo>
                    <a:lnTo>
                      <a:pt x="829" y="426"/>
                    </a:lnTo>
                    <a:lnTo>
                      <a:pt x="834" y="440"/>
                    </a:lnTo>
                    <a:lnTo>
                      <a:pt x="843" y="451"/>
                    </a:lnTo>
                    <a:lnTo>
                      <a:pt x="856" y="456"/>
                    </a:lnTo>
                    <a:lnTo>
                      <a:pt x="865" y="471"/>
                    </a:lnTo>
                    <a:lnTo>
                      <a:pt x="863" y="486"/>
                    </a:lnTo>
                    <a:lnTo>
                      <a:pt x="860" y="503"/>
                    </a:lnTo>
                    <a:lnTo>
                      <a:pt x="853" y="517"/>
                    </a:lnTo>
                    <a:lnTo>
                      <a:pt x="850" y="530"/>
                    </a:lnTo>
                    <a:lnTo>
                      <a:pt x="839" y="521"/>
                    </a:lnTo>
                    <a:lnTo>
                      <a:pt x="828" y="517"/>
                    </a:lnTo>
                    <a:lnTo>
                      <a:pt x="820" y="524"/>
                    </a:lnTo>
                    <a:lnTo>
                      <a:pt x="814" y="533"/>
                    </a:lnTo>
                    <a:lnTo>
                      <a:pt x="802" y="530"/>
                    </a:lnTo>
                    <a:lnTo>
                      <a:pt x="795" y="542"/>
                    </a:lnTo>
                    <a:lnTo>
                      <a:pt x="790" y="559"/>
                    </a:lnTo>
                    <a:lnTo>
                      <a:pt x="785" y="575"/>
                    </a:lnTo>
                    <a:lnTo>
                      <a:pt x="778" y="588"/>
                    </a:lnTo>
                    <a:lnTo>
                      <a:pt x="768" y="597"/>
                    </a:lnTo>
                    <a:lnTo>
                      <a:pt x="753" y="601"/>
                    </a:lnTo>
                    <a:lnTo>
                      <a:pt x="739" y="603"/>
                    </a:lnTo>
                    <a:lnTo>
                      <a:pt x="728" y="610"/>
                    </a:lnTo>
                    <a:lnTo>
                      <a:pt x="717" y="616"/>
                    </a:lnTo>
                    <a:lnTo>
                      <a:pt x="703" y="614"/>
                    </a:lnTo>
                    <a:lnTo>
                      <a:pt x="693" y="620"/>
                    </a:lnTo>
                    <a:lnTo>
                      <a:pt x="685" y="631"/>
                    </a:lnTo>
                    <a:lnTo>
                      <a:pt x="675" y="639"/>
                    </a:lnTo>
                    <a:lnTo>
                      <a:pt x="668" y="650"/>
                    </a:lnTo>
                    <a:lnTo>
                      <a:pt x="667" y="662"/>
                    </a:lnTo>
                    <a:lnTo>
                      <a:pt x="674" y="675"/>
                    </a:lnTo>
                    <a:lnTo>
                      <a:pt x="685" y="687"/>
                    </a:lnTo>
                    <a:lnTo>
                      <a:pt x="695" y="700"/>
                    </a:lnTo>
                    <a:lnTo>
                      <a:pt x="707" y="711"/>
                    </a:lnTo>
                    <a:lnTo>
                      <a:pt x="715" y="724"/>
                    </a:lnTo>
                    <a:lnTo>
                      <a:pt x="713" y="738"/>
                    </a:lnTo>
                    <a:lnTo>
                      <a:pt x="708" y="751"/>
                    </a:lnTo>
                    <a:lnTo>
                      <a:pt x="706" y="760"/>
                    </a:lnTo>
                    <a:lnTo>
                      <a:pt x="713" y="767"/>
                    </a:lnTo>
                    <a:lnTo>
                      <a:pt x="723" y="772"/>
                    </a:lnTo>
                    <a:lnTo>
                      <a:pt x="729" y="784"/>
                    </a:lnTo>
                    <a:lnTo>
                      <a:pt x="731" y="800"/>
                    </a:lnTo>
                    <a:lnTo>
                      <a:pt x="726" y="813"/>
                    </a:lnTo>
                    <a:lnTo>
                      <a:pt x="718" y="817"/>
                    </a:lnTo>
                    <a:lnTo>
                      <a:pt x="707" y="813"/>
                    </a:lnTo>
                    <a:lnTo>
                      <a:pt x="696" y="808"/>
                    </a:lnTo>
                    <a:lnTo>
                      <a:pt x="691" y="800"/>
                    </a:lnTo>
                    <a:lnTo>
                      <a:pt x="687" y="788"/>
                    </a:lnTo>
                    <a:lnTo>
                      <a:pt x="676" y="780"/>
                    </a:lnTo>
                    <a:lnTo>
                      <a:pt x="663" y="779"/>
                    </a:lnTo>
                    <a:lnTo>
                      <a:pt x="652" y="783"/>
                    </a:lnTo>
                    <a:lnTo>
                      <a:pt x="641" y="789"/>
                    </a:lnTo>
                    <a:lnTo>
                      <a:pt x="631" y="780"/>
                    </a:lnTo>
                    <a:lnTo>
                      <a:pt x="623" y="773"/>
                    </a:lnTo>
                    <a:lnTo>
                      <a:pt x="612" y="774"/>
                    </a:lnTo>
                    <a:lnTo>
                      <a:pt x="600" y="773"/>
                    </a:lnTo>
                    <a:lnTo>
                      <a:pt x="591" y="767"/>
                    </a:lnTo>
                    <a:lnTo>
                      <a:pt x="585" y="756"/>
                    </a:lnTo>
                    <a:lnTo>
                      <a:pt x="581" y="747"/>
                    </a:lnTo>
                    <a:lnTo>
                      <a:pt x="574" y="753"/>
                    </a:lnTo>
                    <a:lnTo>
                      <a:pt x="568" y="760"/>
                    </a:lnTo>
                    <a:lnTo>
                      <a:pt x="565" y="769"/>
                    </a:lnTo>
                    <a:lnTo>
                      <a:pt x="562" y="779"/>
                    </a:lnTo>
                    <a:lnTo>
                      <a:pt x="555" y="784"/>
                    </a:lnTo>
                    <a:lnTo>
                      <a:pt x="545" y="788"/>
                    </a:lnTo>
                    <a:lnTo>
                      <a:pt x="536" y="794"/>
                    </a:lnTo>
                    <a:lnTo>
                      <a:pt x="529" y="802"/>
                    </a:lnTo>
                    <a:lnTo>
                      <a:pt x="516" y="804"/>
                    </a:lnTo>
                    <a:lnTo>
                      <a:pt x="502" y="800"/>
                    </a:lnTo>
                    <a:lnTo>
                      <a:pt x="488" y="801"/>
                    </a:lnTo>
                    <a:lnTo>
                      <a:pt x="480" y="805"/>
                    </a:lnTo>
                    <a:lnTo>
                      <a:pt x="470" y="811"/>
                    </a:lnTo>
                    <a:lnTo>
                      <a:pt x="461" y="821"/>
                    </a:lnTo>
                    <a:lnTo>
                      <a:pt x="452" y="827"/>
                    </a:lnTo>
                    <a:lnTo>
                      <a:pt x="433" y="830"/>
                    </a:lnTo>
                    <a:lnTo>
                      <a:pt x="418" y="829"/>
                    </a:lnTo>
                    <a:lnTo>
                      <a:pt x="404" y="824"/>
                    </a:lnTo>
                    <a:lnTo>
                      <a:pt x="388" y="829"/>
                    </a:lnTo>
                    <a:lnTo>
                      <a:pt x="376" y="835"/>
                    </a:lnTo>
                    <a:lnTo>
                      <a:pt x="366" y="838"/>
                    </a:lnTo>
                    <a:lnTo>
                      <a:pt x="360" y="828"/>
                    </a:lnTo>
                    <a:lnTo>
                      <a:pt x="353" y="818"/>
                    </a:lnTo>
                    <a:lnTo>
                      <a:pt x="338" y="816"/>
                    </a:lnTo>
                    <a:lnTo>
                      <a:pt x="320" y="811"/>
                    </a:lnTo>
                    <a:lnTo>
                      <a:pt x="304" y="807"/>
                    </a:lnTo>
                    <a:lnTo>
                      <a:pt x="292" y="808"/>
                    </a:lnTo>
                    <a:lnTo>
                      <a:pt x="281" y="806"/>
                    </a:lnTo>
                    <a:lnTo>
                      <a:pt x="277" y="796"/>
                    </a:lnTo>
                    <a:lnTo>
                      <a:pt x="268" y="791"/>
                    </a:lnTo>
                    <a:lnTo>
                      <a:pt x="260" y="795"/>
                    </a:lnTo>
                    <a:lnTo>
                      <a:pt x="259" y="805"/>
                    </a:lnTo>
                    <a:lnTo>
                      <a:pt x="261" y="813"/>
                    </a:lnTo>
                    <a:lnTo>
                      <a:pt x="266" y="826"/>
                    </a:lnTo>
                    <a:lnTo>
                      <a:pt x="263" y="838"/>
                    </a:lnTo>
                    <a:lnTo>
                      <a:pt x="253" y="851"/>
                    </a:lnTo>
                    <a:lnTo>
                      <a:pt x="241" y="862"/>
                    </a:lnTo>
                    <a:lnTo>
                      <a:pt x="232" y="874"/>
                    </a:lnTo>
                    <a:lnTo>
                      <a:pt x="224" y="877"/>
                    </a:lnTo>
                    <a:lnTo>
                      <a:pt x="220" y="867"/>
                    </a:lnTo>
                    <a:lnTo>
                      <a:pt x="214" y="857"/>
                    </a:lnTo>
                    <a:lnTo>
                      <a:pt x="203" y="851"/>
                    </a:lnTo>
                    <a:lnTo>
                      <a:pt x="202" y="838"/>
                    </a:lnTo>
                    <a:lnTo>
                      <a:pt x="196" y="826"/>
                    </a:lnTo>
                    <a:lnTo>
                      <a:pt x="188" y="816"/>
                    </a:lnTo>
                    <a:lnTo>
                      <a:pt x="177" y="810"/>
                    </a:lnTo>
                    <a:lnTo>
                      <a:pt x="171" y="801"/>
                    </a:lnTo>
                    <a:lnTo>
                      <a:pt x="164" y="794"/>
                    </a:lnTo>
                    <a:lnTo>
                      <a:pt x="150" y="796"/>
                    </a:lnTo>
                    <a:lnTo>
                      <a:pt x="136" y="802"/>
                    </a:lnTo>
                    <a:lnTo>
                      <a:pt x="122" y="810"/>
                    </a:lnTo>
                    <a:lnTo>
                      <a:pt x="108" y="813"/>
                    </a:lnTo>
                    <a:lnTo>
                      <a:pt x="96" y="810"/>
                    </a:lnTo>
                    <a:lnTo>
                      <a:pt x="104" y="804"/>
                    </a:lnTo>
                    <a:lnTo>
                      <a:pt x="114" y="797"/>
                    </a:lnTo>
                    <a:lnTo>
                      <a:pt x="126" y="789"/>
                    </a:lnTo>
                    <a:lnTo>
                      <a:pt x="139" y="782"/>
                    </a:lnTo>
                    <a:lnTo>
                      <a:pt x="148" y="775"/>
                    </a:lnTo>
                    <a:lnTo>
                      <a:pt x="155" y="768"/>
                    </a:lnTo>
                    <a:lnTo>
                      <a:pt x="165" y="764"/>
                    </a:lnTo>
                    <a:lnTo>
                      <a:pt x="171" y="774"/>
                    </a:lnTo>
                    <a:lnTo>
                      <a:pt x="185" y="771"/>
                    </a:lnTo>
                    <a:lnTo>
                      <a:pt x="196" y="774"/>
                    </a:lnTo>
                    <a:lnTo>
                      <a:pt x="202" y="766"/>
                    </a:lnTo>
                    <a:lnTo>
                      <a:pt x="196" y="757"/>
                    </a:lnTo>
                    <a:lnTo>
                      <a:pt x="202" y="749"/>
                    </a:lnTo>
                    <a:lnTo>
                      <a:pt x="198" y="739"/>
                    </a:lnTo>
                    <a:lnTo>
                      <a:pt x="197" y="727"/>
                    </a:lnTo>
                    <a:lnTo>
                      <a:pt x="202" y="712"/>
                    </a:lnTo>
                    <a:lnTo>
                      <a:pt x="199" y="698"/>
                    </a:lnTo>
                    <a:lnTo>
                      <a:pt x="203" y="684"/>
                    </a:lnTo>
                    <a:lnTo>
                      <a:pt x="207" y="669"/>
                    </a:lnTo>
                    <a:lnTo>
                      <a:pt x="203" y="654"/>
                    </a:lnTo>
                    <a:lnTo>
                      <a:pt x="200" y="640"/>
                    </a:lnTo>
                    <a:lnTo>
                      <a:pt x="198" y="621"/>
                    </a:lnTo>
                    <a:lnTo>
                      <a:pt x="193" y="607"/>
                    </a:lnTo>
                    <a:lnTo>
                      <a:pt x="189" y="597"/>
                    </a:lnTo>
                    <a:lnTo>
                      <a:pt x="191" y="587"/>
                    </a:lnTo>
                    <a:lnTo>
                      <a:pt x="199" y="579"/>
                    </a:lnTo>
                    <a:lnTo>
                      <a:pt x="210" y="571"/>
                    </a:lnTo>
                    <a:lnTo>
                      <a:pt x="214" y="559"/>
                    </a:lnTo>
                    <a:lnTo>
                      <a:pt x="224" y="550"/>
                    </a:lnTo>
                    <a:lnTo>
                      <a:pt x="238" y="543"/>
                    </a:lnTo>
                    <a:lnTo>
                      <a:pt x="244" y="532"/>
                    </a:lnTo>
                    <a:lnTo>
                      <a:pt x="242" y="521"/>
                    </a:lnTo>
                    <a:lnTo>
                      <a:pt x="233" y="511"/>
                    </a:lnTo>
                    <a:lnTo>
                      <a:pt x="238" y="502"/>
                    </a:lnTo>
                    <a:lnTo>
                      <a:pt x="249" y="504"/>
                    </a:lnTo>
                    <a:lnTo>
                      <a:pt x="255" y="513"/>
                    </a:lnTo>
                    <a:lnTo>
                      <a:pt x="266" y="513"/>
                    </a:lnTo>
                    <a:lnTo>
                      <a:pt x="270" y="504"/>
                    </a:lnTo>
                    <a:lnTo>
                      <a:pt x="261" y="495"/>
                    </a:lnTo>
                    <a:lnTo>
                      <a:pt x="260" y="484"/>
                    </a:lnTo>
                    <a:lnTo>
                      <a:pt x="265" y="469"/>
                    </a:lnTo>
                    <a:lnTo>
                      <a:pt x="270" y="449"/>
                    </a:lnTo>
                    <a:lnTo>
                      <a:pt x="265" y="433"/>
                    </a:lnTo>
                    <a:lnTo>
                      <a:pt x="257" y="421"/>
                    </a:lnTo>
                    <a:lnTo>
                      <a:pt x="247" y="414"/>
                    </a:lnTo>
                    <a:lnTo>
                      <a:pt x="241" y="404"/>
                    </a:lnTo>
                    <a:lnTo>
                      <a:pt x="237" y="392"/>
                    </a:lnTo>
                    <a:lnTo>
                      <a:pt x="233" y="382"/>
                    </a:lnTo>
                    <a:lnTo>
                      <a:pt x="225" y="375"/>
                    </a:lnTo>
                    <a:lnTo>
                      <a:pt x="215" y="370"/>
                    </a:lnTo>
                    <a:lnTo>
                      <a:pt x="205" y="362"/>
                    </a:lnTo>
                    <a:lnTo>
                      <a:pt x="199" y="352"/>
                    </a:lnTo>
                    <a:lnTo>
                      <a:pt x="200" y="338"/>
                    </a:lnTo>
                    <a:lnTo>
                      <a:pt x="209" y="326"/>
                    </a:lnTo>
                    <a:lnTo>
                      <a:pt x="211" y="314"/>
                    </a:lnTo>
                    <a:lnTo>
                      <a:pt x="207" y="302"/>
                    </a:lnTo>
                    <a:lnTo>
                      <a:pt x="209" y="291"/>
                    </a:lnTo>
                    <a:lnTo>
                      <a:pt x="213" y="275"/>
                    </a:lnTo>
                    <a:lnTo>
                      <a:pt x="209" y="264"/>
                    </a:lnTo>
                    <a:lnTo>
                      <a:pt x="199" y="265"/>
                    </a:lnTo>
                    <a:lnTo>
                      <a:pt x="191" y="272"/>
                    </a:lnTo>
                    <a:lnTo>
                      <a:pt x="185" y="283"/>
                    </a:lnTo>
                    <a:lnTo>
                      <a:pt x="175" y="287"/>
                    </a:lnTo>
                    <a:lnTo>
                      <a:pt x="170" y="278"/>
                    </a:lnTo>
                    <a:lnTo>
                      <a:pt x="166" y="269"/>
                    </a:lnTo>
                    <a:lnTo>
                      <a:pt x="159" y="267"/>
                    </a:lnTo>
                    <a:lnTo>
                      <a:pt x="154" y="260"/>
                    </a:lnTo>
                    <a:lnTo>
                      <a:pt x="150" y="252"/>
                    </a:lnTo>
                    <a:lnTo>
                      <a:pt x="155" y="239"/>
                    </a:lnTo>
                    <a:lnTo>
                      <a:pt x="152" y="232"/>
                    </a:lnTo>
                    <a:lnTo>
                      <a:pt x="139" y="236"/>
                    </a:lnTo>
                    <a:lnTo>
                      <a:pt x="128" y="232"/>
                    </a:lnTo>
                    <a:lnTo>
                      <a:pt x="125" y="222"/>
                    </a:lnTo>
                    <a:lnTo>
                      <a:pt x="124" y="209"/>
                    </a:lnTo>
                    <a:lnTo>
                      <a:pt x="115" y="205"/>
                    </a:lnTo>
                    <a:lnTo>
                      <a:pt x="107" y="211"/>
                    </a:lnTo>
                    <a:lnTo>
                      <a:pt x="99" y="220"/>
                    </a:lnTo>
                    <a:lnTo>
                      <a:pt x="93" y="215"/>
                    </a:lnTo>
                    <a:lnTo>
                      <a:pt x="86" y="208"/>
                    </a:lnTo>
                    <a:lnTo>
                      <a:pt x="76" y="210"/>
                    </a:lnTo>
                    <a:lnTo>
                      <a:pt x="69" y="217"/>
                    </a:lnTo>
                    <a:lnTo>
                      <a:pt x="72" y="230"/>
                    </a:lnTo>
                    <a:lnTo>
                      <a:pt x="71" y="239"/>
                    </a:lnTo>
                    <a:lnTo>
                      <a:pt x="65" y="245"/>
                    </a:lnTo>
                    <a:lnTo>
                      <a:pt x="55" y="241"/>
                    </a:lnTo>
                    <a:lnTo>
                      <a:pt x="50" y="252"/>
                    </a:lnTo>
                    <a:lnTo>
                      <a:pt x="43" y="263"/>
                    </a:lnTo>
                    <a:lnTo>
                      <a:pt x="32" y="269"/>
                    </a:lnTo>
                    <a:lnTo>
                      <a:pt x="20" y="264"/>
                    </a:lnTo>
                    <a:lnTo>
                      <a:pt x="9" y="253"/>
                    </a:lnTo>
                    <a:lnTo>
                      <a:pt x="8" y="238"/>
                    </a:lnTo>
                    <a:lnTo>
                      <a:pt x="13" y="226"/>
                    </a:lnTo>
                    <a:lnTo>
                      <a:pt x="10" y="212"/>
                    </a:lnTo>
                    <a:lnTo>
                      <a:pt x="5" y="200"/>
                    </a:lnTo>
                    <a:lnTo>
                      <a:pt x="0" y="184"/>
                    </a:lnTo>
                    <a:lnTo>
                      <a:pt x="3" y="173"/>
                    </a:lnTo>
                    <a:lnTo>
                      <a:pt x="10" y="164"/>
                    </a:lnTo>
                    <a:lnTo>
                      <a:pt x="16" y="151"/>
                    </a:lnTo>
                    <a:lnTo>
                      <a:pt x="14" y="140"/>
                    </a:lnTo>
                    <a:lnTo>
                      <a:pt x="13" y="127"/>
                    </a:lnTo>
                    <a:lnTo>
                      <a:pt x="21" y="121"/>
                    </a:lnTo>
                    <a:lnTo>
                      <a:pt x="31" y="119"/>
                    </a:lnTo>
                    <a:lnTo>
                      <a:pt x="41" y="126"/>
                    </a:lnTo>
                    <a:lnTo>
                      <a:pt x="48" y="117"/>
                    </a:lnTo>
                    <a:lnTo>
                      <a:pt x="59" y="113"/>
                    </a:lnTo>
                    <a:lnTo>
                      <a:pt x="71" y="116"/>
                    </a:lnTo>
                    <a:lnTo>
                      <a:pt x="83" y="119"/>
                    </a:lnTo>
                    <a:lnTo>
                      <a:pt x="94" y="116"/>
                    </a:lnTo>
                    <a:lnTo>
                      <a:pt x="99" y="106"/>
                    </a:lnTo>
                    <a:lnTo>
                      <a:pt x="100" y="95"/>
                    </a:lnTo>
                    <a:lnTo>
                      <a:pt x="107" y="88"/>
                    </a:lnTo>
                    <a:lnTo>
                      <a:pt x="116" y="89"/>
                    </a:lnTo>
                    <a:lnTo>
                      <a:pt x="125" y="88"/>
                    </a:lnTo>
                    <a:lnTo>
                      <a:pt x="127" y="79"/>
                    </a:lnTo>
                    <a:lnTo>
                      <a:pt x="133" y="71"/>
                    </a:lnTo>
                    <a:lnTo>
                      <a:pt x="142" y="68"/>
                    </a:lnTo>
                    <a:lnTo>
                      <a:pt x="146" y="58"/>
                    </a:lnTo>
                    <a:lnTo>
                      <a:pt x="142" y="51"/>
                    </a:lnTo>
                    <a:lnTo>
                      <a:pt x="143" y="42"/>
                    </a:lnTo>
                    <a:lnTo>
                      <a:pt x="153" y="41"/>
                    </a:lnTo>
                    <a:lnTo>
                      <a:pt x="163" y="49"/>
                    </a:lnTo>
                    <a:lnTo>
                      <a:pt x="174" y="52"/>
                    </a:lnTo>
                    <a:lnTo>
                      <a:pt x="180" y="42"/>
                    </a:lnTo>
                    <a:lnTo>
                      <a:pt x="183" y="33"/>
                    </a:lnTo>
                    <a:lnTo>
                      <a:pt x="191" y="28"/>
                    </a:lnTo>
                    <a:lnTo>
                      <a:pt x="198" y="18"/>
                    </a:lnTo>
                    <a:lnTo>
                      <a:pt x="199" y="8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6" name="Freeform 21"/>
              <p:cNvSpPr>
                <a:spLocks noChangeAspect="1"/>
              </p:cNvSpPr>
              <p:nvPr/>
            </p:nvSpPr>
            <p:spPr bwMode="auto">
              <a:xfrm>
                <a:off x="4951" y="685"/>
                <a:ext cx="237" cy="266"/>
              </a:xfrm>
              <a:custGeom>
                <a:avLst/>
                <a:gdLst>
                  <a:gd name="T0" fmla="*/ 0 w 538"/>
                  <a:gd name="T1" fmla="*/ 0 h 605"/>
                  <a:gd name="T2" fmla="*/ 0 w 538"/>
                  <a:gd name="T3" fmla="*/ 0 h 605"/>
                  <a:gd name="T4" fmla="*/ 0 w 538"/>
                  <a:gd name="T5" fmla="*/ 0 h 605"/>
                  <a:gd name="T6" fmla="*/ 0 w 538"/>
                  <a:gd name="T7" fmla="*/ 0 h 605"/>
                  <a:gd name="T8" fmla="*/ 0 w 538"/>
                  <a:gd name="T9" fmla="*/ 0 h 605"/>
                  <a:gd name="T10" fmla="*/ 0 w 538"/>
                  <a:gd name="T11" fmla="*/ 0 h 605"/>
                  <a:gd name="T12" fmla="*/ 0 w 538"/>
                  <a:gd name="T13" fmla="*/ 0 h 605"/>
                  <a:gd name="T14" fmla="*/ 0 w 538"/>
                  <a:gd name="T15" fmla="*/ 0 h 605"/>
                  <a:gd name="T16" fmla="*/ 0 w 538"/>
                  <a:gd name="T17" fmla="*/ 0 h 605"/>
                  <a:gd name="T18" fmla="*/ 0 w 538"/>
                  <a:gd name="T19" fmla="*/ 0 h 605"/>
                  <a:gd name="T20" fmla="*/ 0 w 538"/>
                  <a:gd name="T21" fmla="*/ 0 h 605"/>
                  <a:gd name="T22" fmla="*/ 0 w 538"/>
                  <a:gd name="T23" fmla="*/ 0 h 605"/>
                  <a:gd name="T24" fmla="*/ 0 w 538"/>
                  <a:gd name="T25" fmla="*/ 0 h 605"/>
                  <a:gd name="T26" fmla="*/ 0 w 538"/>
                  <a:gd name="T27" fmla="*/ 0 h 605"/>
                  <a:gd name="T28" fmla="*/ 0 w 538"/>
                  <a:gd name="T29" fmla="*/ 0 h 605"/>
                  <a:gd name="T30" fmla="*/ 0 w 538"/>
                  <a:gd name="T31" fmla="*/ 0 h 605"/>
                  <a:gd name="T32" fmla="*/ 0 w 538"/>
                  <a:gd name="T33" fmla="*/ 0 h 605"/>
                  <a:gd name="T34" fmla="*/ 0 w 538"/>
                  <a:gd name="T35" fmla="*/ 0 h 605"/>
                  <a:gd name="T36" fmla="*/ 0 w 538"/>
                  <a:gd name="T37" fmla="*/ 0 h 605"/>
                  <a:gd name="T38" fmla="*/ 0 w 538"/>
                  <a:gd name="T39" fmla="*/ 0 h 605"/>
                  <a:gd name="T40" fmla="*/ 0 w 538"/>
                  <a:gd name="T41" fmla="*/ 0 h 605"/>
                  <a:gd name="T42" fmla="*/ 0 w 538"/>
                  <a:gd name="T43" fmla="*/ 0 h 605"/>
                  <a:gd name="T44" fmla="*/ 0 w 538"/>
                  <a:gd name="T45" fmla="*/ 0 h 605"/>
                  <a:gd name="T46" fmla="*/ 0 w 538"/>
                  <a:gd name="T47" fmla="*/ 0 h 605"/>
                  <a:gd name="T48" fmla="*/ 0 w 538"/>
                  <a:gd name="T49" fmla="*/ 0 h 605"/>
                  <a:gd name="T50" fmla="*/ 0 w 538"/>
                  <a:gd name="T51" fmla="*/ 0 h 605"/>
                  <a:gd name="T52" fmla="*/ 0 w 538"/>
                  <a:gd name="T53" fmla="*/ 0 h 605"/>
                  <a:gd name="T54" fmla="*/ 0 w 538"/>
                  <a:gd name="T55" fmla="*/ 0 h 605"/>
                  <a:gd name="T56" fmla="*/ 0 w 538"/>
                  <a:gd name="T57" fmla="*/ 0 h 605"/>
                  <a:gd name="T58" fmla="*/ 0 w 538"/>
                  <a:gd name="T59" fmla="*/ 0 h 605"/>
                  <a:gd name="T60" fmla="*/ 0 w 538"/>
                  <a:gd name="T61" fmla="*/ 0 h 605"/>
                  <a:gd name="T62" fmla="*/ 0 w 538"/>
                  <a:gd name="T63" fmla="*/ 0 h 605"/>
                  <a:gd name="T64" fmla="*/ 0 w 538"/>
                  <a:gd name="T65" fmla="*/ 0 h 605"/>
                  <a:gd name="T66" fmla="*/ 0 w 538"/>
                  <a:gd name="T67" fmla="*/ 0 h 605"/>
                  <a:gd name="T68" fmla="*/ 0 w 538"/>
                  <a:gd name="T69" fmla="*/ 0 h 605"/>
                  <a:gd name="T70" fmla="*/ 0 w 538"/>
                  <a:gd name="T71" fmla="*/ 0 h 605"/>
                  <a:gd name="T72" fmla="*/ 0 w 538"/>
                  <a:gd name="T73" fmla="*/ 0 h 605"/>
                  <a:gd name="T74" fmla="*/ 0 w 538"/>
                  <a:gd name="T75" fmla="*/ 0 h 605"/>
                  <a:gd name="T76" fmla="*/ 0 w 538"/>
                  <a:gd name="T77" fmla="*/ 0 h 605"/>
                  <a:gd name="T78" fmla="*/ 0 w 538"/>
                  <a:gd name="T79" fmla="*/ 0 h 605"/>
                  <a:gd name="T80" fmla="*/ 0 w 538"/>
                  <a:gd name="T81" fmla="*/ 0 h 605"/>
                  <a:gd name="T82" fmla="*/ 0 w 538"/>
                  <a:gd name="T83" fmla="*/ 0 h 605"/>
                  <a:gd name="T84" fmla="*/ 0 w 538"/>
                  <a:gd name="T85" fmla="*/ 0 h 605"/>
                  <a:gd name="T86" fmla="*/ 0 w 538"/>
                  <a:gd name="T87" fmla="*/ 0 h 605"/>
                  <a:gd name="T88" fmla="*/ 0 w 538"/>
                  <a:gd name="T89" fmla="*/ 0 h 605"/>
                  <a:gd name="T90" fmla="*/ 0 w 538"/>
                  <a:gd name="T91" fmla="*/ 0 h 605"/>
                  <a:gd name="T92" fmla="*/ 0 w 538"/>
                  <a:gd name="T93" fmla="*/ 0 h 605"/>
                  <a:gd name="T94" fmla="*/ 0 w 538"/>
                  <a:gd name="T95" fmla="*/ 0 h 605"/>
                  <a:gd name="T96" fmla="*/ 0 w 538"/>
                  <a:gd name="T97" fmla="*/ 0 h 605"/>
                  <a:gd name="T98" fmla="*/ 0 w 538"/>
                  <a:gd name="T99" fmla="*/ 0 h 605"/>
                  <a:gd name="T100" fmla="*/ 0 w 538"/>
                  <a:gd name="T101" fmla="*/ 0 h 605"/>
                  <a:gd name="T102" fmla="*/ 0 w 538"/>
                  <a:gd name="T103" fmla="*/ 0 h 605"/>
                  <a:gd name="T104" fmla="*/ 0 w 538"/>
                  <a:gd name="T105" fmla="*/ 0 h 605"/>
                  <a:gd name="T106" fmla="*/ 0 w 538"/>
                  <a:gd name="T107" fmla="*/ 0 h 605"/>
                  <a:gd name="T108" fmla="*/ 0 w 538"/>
                  <a:gd name="T109" fmla="*/ 0 h 605"/>
                  <a:gd name="T110" fmla="*/ 0 w 538"/>
                  <a:gd name="T111" fmla="*/ 0 h 605"/>
                  <a:gd name="T112" fmla="*/ 0 w 538"/>
                  <a:gd name="T113" fmla="*/ 0 h 605"/>
                  <a:gd name="T114" fmla="*/ 0 w 538"/>
                  <a:gd name="T115" fmla="*/ 0 h 605"/>
                  <a:gd name="T116" fmla="*/ 0 w 538"/>
                  <a:gd name="T117" fmla="*/ 0 h 605"/>
                  <a:gd name="T118" fmla="*/ 0 w 538"/>
                  <a:gd name="T119" fmla="*/ 0 h 605"/>
                  <a:gd name="T120" fmla="*/ 0 w 538"/>
                  <a:gd name="T121" fmla="*/ 0 h 605"/>
                  <a:gd name="T122" fmla="*/ 0 w 538"/>
                  <a:gd name="T123" fmla="*/ 0 h 605"/>
                  <a:gd name="T124" fmla="*/ 0 w 538"/>
                  <a:gd name="T125" fmla="*/ 0 h 6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8"/>
                  <a:gd name="T190" fmla="*/ 0 h 605"/>
                  <a:gd name="T191" fmla="*/ 538 w 538"/>
                  <a:gd name="T192" fmla="*/ 605 h 6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8" h="605">
                    <a:moveTo>
                      <a:pt x="364" y="605"/>
                    </a:moveTo>
                    <a:lnTo>
                      <a:pt x="372" y="599"/>
                    </a:lnTo>
                    <a:lnTo>
                      <a:pt x="382" y="592"/>
                    </a:lnTo>
                    <a:lnTo>
                      <a:pt x="394" y="584"/>
                    </a:lnTo>
                    <a:lnTo>
                      <a:pt x="407" y="577"/>
                    </a:lnTo>
                    <a:lnTo>
                      <a:pt x="416" y="570"/>
                    </a:lnTo>
                    <a:lnTo>
                      <a:pt x="423" y="563"/>
                    </a:lnTo>
                    <a:lnTo>
                      <a:pt x="433" y="559"/>
                    </a:lnTo>
                    <a:lnTo>
                      <a:pt x="439" y="569"/>
                    </a:lnTo>
                    <a:lnTo>
                      <a:pt x="453" y="566"/>
                    </a:lnTo>
                    <a:lnTo>
                      <a:pt x="464" y="569"/>
                    </a:lnTo>
                    <a:lnTo>
                      <a:pt x="470" y="561"/>
                    </a:lnTo>
                    <a:lnTo>
                      <a:pt x="464" y="552"/>
                    </a:lnTo>
                    <a:lnTo>
                      <a:pt x="470" y="544"/>
                    </a:lnTo>
                    <a:lnTo>
                      <a:pt x="466" y="534"/>
                    </a:lnTo>
                    <a:lnTo>
                      <a:pt x="465" y="522"/>
                    </a:lnTo>
                    <a:lnTo>
                      <a:pt x="470" y="507"/>
                    </a:lnTo>
                    <a:lnTo>
                      <a:pt x="467" y="493"/>
                    </a:lnTo>
                    <a:lnTo>
                      <a:pt x="471" y="479"/>
                    </a:lnTo>
                    <a:lnTo>
                      <a:pt x="475" y="464"/>
                    </a:lnTo>
                    <a:lnTo>
                      <a:pt x="471" y="449"/>
                    </a:lnTo>
                    <a:lnTo>
                      <a:pt x="468" y="435"/>
                    </a:lnTo>
                    <a:lnTo>
                      <a:pt x="466" y="416"/>
                    </a:lnTo>
                    <a:lnTo>
                      <a:pt x="461" y="402"/>
                    </a:lnTo>
                    <a:lnTo>
                      <a:pt x="457" y="392"/>
                    </a:lnTo>
                    <a:lnTo>
                      <a:pt x="459" y="382"/>
                    </a:lnTo>
                    <a:lnTo>
                      <a:pt x="467" y="374"/>
                    </a:lnTo>
                    <a:lnTo>
                      <a:pt x="478" y="366"/>
                    </a:lnTo>
                    <a:lnTo>
                      <a:pt x="482" y="354"/>
                    </a:lnTo>
                    <a:lnTo>
                      <a:pt x="492" y="345"/>
                    </a:lnTo>
                    <a:lnTo>
                      <a:pt x="506" y="338"/>
                    </a:lnTo>
                    <a:lnTo>
                      <a:pt x="512" y="327"/>
                    </a:lnTo>
                    <a:lnTo>
                      <a:pt x="510" y="316"/>
                    </a:lnTo>
                    <a:lnTo>
                      <a:pt x="501" y="306"/>
                    </a:lnTo>
                    <a:lnTo>
                      <a:pt x="506" y="297"/>
                    </a:lnTo>
                    <a:lnTo>
                      <a:pt x="517" y="299"/>
                    </a:lnTo>
                    <a:lnTo>
                      <a:pt x="523" y="308"/>
                    </a:lnTo>
                    <a:lnTo>
                      <a:pt x="534" y="308"/>
                    </a:lnTo>
                    <a:lnTo>
                      <a:pt x="538" y="299"/>
                    </a:lnTo>
                    <a:lnTo>
                      <a:pt x="529" y="290"/>
                    </a:lnTo>
                    <a:lnTo>
                      <a:pt x="528" y="279"/>
                    </a:lnTo>
                    <a:lnTo>
                      <a:pt x="533" y="264"/>
                    </a:lnTo>
                    <a:lnTo>
                      <a:pt x="538" y="244"/>
                    </a:lnTo>
                    <a:lnTo>
                      <a:pt x="533" y="228"/>
                    </a:lnTo>
                    <a:lnTo>
                      <a:pt x="525" y="216"/>
                    </a:lnTo>
                    <a:lnTo>
                      <a:pt x="515" y="209"/>
                    </a:lnTo>
                    <a:lnTo>
                      <a:pt x="509" y="199"/>
                    </a:lnTo>
                    <a:lnTo>
                      <a:pt x="505" y="187"/>
                    </a:lnTo>
                    <a:lnTo>
                      <a:pt x="501" y="177"/>
                    </a:lnTo>
                    <a:lnTo>
                      <a:pt x="493" y="170"/>
                    </a:lnTo>
                    <a:lnTo>
                      <a:pt x="483" y="165"/>
                    </a:lnTo>
                    <a:lnTo>
                      <a:pt x="473" y="157"/>
                    </a:lnTo>
                    <a:lnTo>
                      <a:pt x="467" y="147"/>
                    </a:lnTo>
                    <a:lnTo>
                      <a:pt x="468" y="133"/>
                    </a:lnTo>
                    <a:lnTo>
                      <a:pt x="477" y="121"/>
                    </a:lnTo>
                    <a:lnTo>
                      <a:pt x="479" y="109"/>
                    </a:lnTo>
                    <a:lnTo>
                      <a:pt x="475" y="97"/>
                    </a:lnTo>
                    <a:lnTo>
                      <a:pt x="477" y="86"/>
                    </a:lnTo>
                    <a:lnTo>
                      <a:pt x="481" y="70"/>
                    </a:lnTo>
                    <a:lnTo>
                      <a:pt x="477" y="59"/>
                    </a:lnTo>
                    <a:lnTo>
                      <a:pt x="467" y="60"/>
                    </a:lnTo>
                    <a:lnTo>
                      <a:pt x="459" y="67"/>
                    </a:lnTo>
                    <a:lnTo>
                      <a:pt x="453" y="78"/>
                    </a:lnTo>
                    <a:lnTo>
                      <a:pt x="443" y="82"/>
                    </a:lnTo>
                    <a:lnTo>
                      <a:pt x="438" y="73"/>
                    </a:lnTo>
                    <a:lnTo>
                      <a:pt x="434" y="64"/>
                    </a:lnTo>
                    <a:lnTo>
                      <a:pt x="427" y="62"/>
                    </a:lnTo>
                    <a:lnTo>
                      <a:pt x="422" y="55"/>
                    </a:lnTo>
                    <a:lnTo>
                      <a:pt x="418" y="47"/>
                    </a:lnTo>
                    <a:lnTo>
                      <a:pt x="423" y="34"/>
                    </a:lnTo>
                    <a:lnTo>
                      <a:pt x="420" y="27"/>
                    </a:lnTo>
                    <a:lnTo>
                      <a:pt x="407" y="31"/>
                    </a:lnTo>
                    <a:lnTo>
                      <a:pt x="396" y="27"/>
                    </a:lnTo>
                    <a:lnTo>
                      <a:pt x="393" y="17"/>
                    </a:lnTo>
                    <a:lnTo>
                      <a:pt x="392" y="4"/>
                    </a:lnTo>
                    <a:lnTo>
                      <a:pt x="383" y="0"/>
                    </a:lnTo>
                    <a:lnTo>
                      <a:pt x="375" y="6"/>
                    </a:lnTo>
                    <a:lnTo>
                      <a:pt x="367" y="15"/>
                    </a:lnTo>
                    <a:lnTo>
                      <a:pt x="361" y="10"/>
                    </a:lnTo>
                    <a:lnTo>
                      <a:pt x="354" y="3"/>
                    </a:lnTo>
                    <a:lnTo>
                      <a:pt x="344" y="5"/>
                    </a:lnTo>
                    <a:lnTo>
                      <a:pt x="337" y="12"/>
                    </a:lnTo>
                    <a:lnTo>
                      <a:pt x="340" y="25"/>
                    </a:lnTo>
                    <a:lnTo>
                      <a:pt x="339" y="34"/>
                    </a:lnTo>
                    <a:lnTo>
                      <a:pt x="333" y="40"/>
                    </a:lnTo>
                    <a:lnTo>
                      <a:pt x="323" y="36"/>
                    </a:lnTo>
                    <a:lnTo>
                      <a:pt x="318" y="47"/>
                    </a:lnTo>
                    <a:lnTo>
                      <a:pt x="311" y="58"/>
                    </a:lnTo>
                    <a:lnTo>
                      <a:pt x="300" y="64"/>
                    </a:lnTo>
                    <a:lnTo>
                      <a:pt x="292" y="66"/>
                    </a:lnTo>
                    <a:lnTo>
                      <a:pt x="295" y="75"/>
                    </a:lnTo>
                    <a:lnTo>
                      <a:pt x="293" y="84"/>
                    </a:lnTo>
                    <a:lnTo>
                      <a:pt x="283" y="83"/>
                    </a:lnTo>
                    <a:lnTo>
                      <a:pt x="273" y="79"/>
                    </a:lnTo>
                    <a:lnTo>
                      <a:pt x="266" y="85"/>
                    </a:lnTo>
                    <a:lnTo>
                      <a:pt x="259" y="93"/>
                    </a:lnTo>
                    <a:lnTo>
                      <a:pt x="251" y="100"/>
                    </a:lnTo>
                    <a:lnTo>
                      <a:pt x="243" y="97"/>
                    </a:lnTo>
                    <a:lnTo>
                      <a:pt x="242" y="88"/>
                    </a:lnTo>
                    <a:lnTo>
                      <a:pt x="245" y="78"/>
                    </a:lnTo>
                    <a:lnTo>
                      <a:pt x="250" y="68"/>
                    </a:lnTo>
                    <a:lnTo>
                      <a:pt x="240" y="64"/>
                    </a:lnTo>
                    <a:lnTo>
                      <a:pt x="232" y="69"/>
                    </a:lnTo>
                    <a:lnTo>
                      <a:pt x="224" y="64"/>
                    </a:lnTo>
                    <a:lnTo>
                      <a:pt x="215" y="58"/>
                    </a:lnTo>
                    <a:lnTo>
                      <a:pt x="205" y="63"/>
                    </a:lnTo>
                    <a:lnTo>
                      <a:pt x="194" y="61"/>
                    </a:lnTo>
                    <a:lnTo>
                      <a:pt x="184" y="57"/>
                    </a:lnTo>
                    <a:lnTo>
                      <a:pt x="178" y="64"/>
                    </a:lnTo>
                    <a:lnTo>
                      <a:pt x="183" y="77"/>
                    </a:lnTo>
                    <a:lnTo>
                      <a:pt x="184" y="89"/>
                    </a:lnTo>
                    <a:lnTo>
                      <a:pt x="188" y="104"/>
                    </a:lnTo>
                    <a:lnTo>
                      <a:pt x="192" y="117"/>
                    </a:lnTo>
                    <a:lnTo>
                      <a:pt x="187" y="129"/>
                    </a:lnTo>
                    <a:lnTo>
                      <a:pt x="185" y="142"/>
                    </a:lnTo>
                    <a:lnTo>
                      <a:pt x="178" y="150"/>
                    </a:lnTo>
                    <a:lnTo>
                      <a:pt x="170" y="163"/>
                    </a:lnTo>
                    <a:lnTo>
                      <a:pt x="168" y="176"/>
                    </a:lnTo>
                    <a:lnTo>
                      <a:pt x="166" y="188"/>
                    </a:lnTo>
                    <a:lnTo>
                      <a:pt x="159" y="195"/>
                    </a:lnTo>
                    <a:lnTo>
                      <a:pt x="149" y="206"/>
                    </a:lnTo>
                    <a:lnTo>
                      <a:pt x="146" y="222"/>
                    </a:lnTo>
                    <a:lnTo>
                      <a:pt x="142" y="234"/>
                    </a:lnTo>
                    <a:lnTo>
                      <a:pt x="132" y="242"/>
                    </a:lnTo>
                    <a:lnTo>
                      <a:pt x="120" y="248"/>
                    </a:lnTo>
                    <a:lnTo>
                      <a:pt x="112" y="257"/>
                    </a:lnTo>
                    <a:lnTo>
                      <a:pt x="106" y="270"/>
                    </a:lnTo>
                    <a:lnTo>
                      <a:pt x="102" y="281"/>
                    </a:lnTo>
                    <a:lnTo>
                      <a:pt x="91" y="286"/>
                    </a:lnTo>
                    <a:lnTo>
                      <a:pt x="81" y="294"/>
                    </a:lnTo>
                    <a:lnTo>
                      <a:pt x="72" y="305"/>
                    </a:lnTo>
                    <a:lnTo>
                      <a:pt x="67" y="319"/>
                    </a:lnTo>
                    <a:lnTo>
                      <a:pt x="61" y="338"/>
                    </a:lnTo>
                    <a:lnTo>
                      <a:pt x="54" y="360"/>
                    </a:lnTo>
                    <a:lnTo>
                      <a:pt x="49" y="380"/>
                    </a:lnTo>
                    <a:lnTo>
                      <a:pt x="45" y="402"/>
                    </a:lnTo>
                    <a:lnTo>
                      <a:pt x="38" y="416"/>
                    </a:lnTo>
                    <a:lnTo>
                      <a:pt x="28" y="429"/>
                    </a:lnTo>
                    <a:lnTo>
                      <a:pt x="21" y="443"/>
                    </a:lnTo>
                    <a:lnTo>
                      <a:pt x="17" y="457"/>
                    </a:lnTo>
                    <a:lnTo>
                      <a:pt x="21" y="476"/>
                    </a:lnTo>
                    <a:lnTo>
                      <a:pt x="16" y="495"/>
                    </a:lnTo>
                    <a:lnTo>
                      <a:pt x="9" y="509"/>
                    </a:lnTo>
                    <a:lnTo>
                      <a:pt x="3" y="529"/>
                    </a:lnTo>
                    <a:lnTo>
                      <a:pt x="0" y="552"/>
                    </a:lnTo>
                    <a:lnTo>
                      <a:pt x="5" y="575"/>
                    </a:lnTo>
                    <a:lnTo>
                      <a:pt x="6" y="591"/>
                    </a:lnTo>
                    <a:lnTo>
                      <a:pt x="11" y="597"/>
                    </a:lnTo>
                    <a:lnTo>
                      <a:pt x="16" y="586"/>
                    </a:lnTo>
                    <a:lnTo>
                      <a:pt x="26" y="581"/>
                    </a:lnTo>
                    <a:lnTo>
                      <a:pt x="34" y="583"/>
                    </a:lnTo>
                    <a:lnTo>
                      <a:pt x="39" y="594"/>
                    </a:lnTo>
                    <a:lnTo>
                      <a:pt x="43" y="602"/>
                    </a:lnTo>
                    <a:lnTo>
                      <a:pt x="55" y="597"/>
                    </a:lnTo>
                    <a:lnTo>
                      <a:pt x="70" y="595"/>
                    </a:lnTo>
                    <a:lnTo>
                      <a:pt x="81" y="600"/>
                    </a:lnTo>
                    <a:lnTo>
                      <a:pt x="92" y="603"/>
                    </a:lnTo>
                    <a:lnTo>
                      <a:pt x="105" y="602"/>
                    </a:lnTo>
                    <a:lnTo>
                      <a:pt x="116" y="594"/>
                    </a:lnTo>
                    <a:lnTo>
                      <a:pt x="126" y="588"/>
                    </a:lnTo>
                    <a:lnTo>
                      <a:pt x="138" y="586"/>
                    </a:lnTo>
                    <a:lnTo>
                      <a:pt x="150" y="592"/>
                    </a:lnTo>
                    <a:lnTo>
                      <a:pt x="160" y="599"/>
                    </a:lnTo>
                    <a:lnTo>
                      <a:pt x="171" y="595"/>
                    </a:lnTo>
                    <a:lnTo>
                      <a:pt x="177" y="584"/>
                    </a:lnTo>
                    <a:lnTo>
                      <a:pt x="188" y="581"/>
                    </a:lnTo>
                    <a:lnTo>
                      <a:pt x="198" y="577"/>
                    </a:lnTo>
                    <a:lnTo>
                      <a:pt x="192" y="564"/>
                    </a:lnTo>
                    <a:lnTo>
                      <a:pt x="177" y="562"/>
                    </a:lnTo>
                    <a:lnTo>
                      <a:pt x="165" y="558"/>
                    </a:lnTo>
                    <a:lnTo>
                      <a:pt x="164" y="547"/>
                    </a:lnTo>
                    <a:lnTo>
                      <a:pt x="171" y="540"/>
                    </a:lnTo>
                    <a:lnTo>
                      <a:pt x="181" y="535"/>
                    </a:lnTo>
                    <a:lnTo>
                      <a:pt x="195" y="531"/>
                    </a:lnTo>
                    <a:lnTo>
                      <a:pt x="210" y="531"/>
                    </a:lnTo>
                    <a:lnTo>
                      <a:pt x="223" y="533"/>
                    </a:lnTo>
                    <a:lnTo>
                      <a:pt x="232" y="541"/>
                    </a:lnTo>
                    <a:lnTo>
                      <a:pt x="229" y="555"/>
                    </a:lnTo>
                    <a:lnTo>
                      <a:pt x="232" y="566"/>
                    </a:lnTo>
                    <a:lnTo>
                      <a:pt x="239" y="574"/>
                    </a:lnTo>
                    <a:lnTo>
                      <a:pt x="246" y="566"/>
                    </a:lnTo>
                    <a:lnTo>
                      <a:pt x="259" y="563"/>
                    </a:lnTo>
                    <a:lnTo>
                      <a:pt x="272" y="567"/>
                    </a:lnTo>
                    <a:lnTo>
                      <a:pt x="285" y="572"/>
                    </a:lnTo>
                    <a:lnTo>
                      <a:pt x="293" y="580"/>
                    </a:lnTo>
                    <a:lnTo>
                      <a:pt x="301" y="590"/>
                    </a:lnTo>
                    <a:lnTo>
                      <a:pt x="311" y="591"/>
                    </a:lnTo>
                    <a:lnTo>
                      <a:pt x="325" y="584"/>
                    </a:lnTo>
                    <a:lnTo>
                      <a:pt x="339" y="589"/>
                    </a:lnTo>
                    <a:lnTo>
                      <a:pt x="353" y="597"/>
                    </a:lnTo>
                    <a:lnTo>
                      <a:pt x="364" y="605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7" name="Freeform 22"/>
              <p:cNvSpPr>
                <a:spLocks noChangeAspect="1"/>
              </p:cNvSpPr>
              <p:nvPr/>
            </p:nvSpPr>
            <p:spPr bwMode="auto">
              <a:xfrm>
                <a:off x="4984" y="465"/>
                <a:ext cx="183" cy="264"/>
              </a:xfrm>
              <a:custGeom>
                <a:avLst/>
                <a:gdLst>
                  <a:gd name="T0" fmla="*/ 0 w 415"/>
                  <a:gd name="T1" fmla="*/ 0 h 600"/>
                  <a:gd name="T2" fmla="*/ 0 w 415"/>
                  <a:gd name="T3" fmla="*/ 0 h 600"/>
                  <a:gd name="T4" fmla="*/ 0 w 415"/>
                  <a:gd name="T5" fmla="*/ 0 h 600"/>
                  <a:gd name="T6" fmla="*/ 0 w 415"/>
                  <a:gd name="T7" fmla="*/ 0 h 600"/>
                  <a:gd name="T8" fmla="*/ 0 w 415"/>
                  <a:gd name="T9" fmla="*/ 0 h 600"/>
                  <a:gd name="T10" fmla="*/ 0 w 415"/>
                  <a:gd name="T11" fmla="*/ 0 h 600"/>
                  <a:gd name="T12" fmla="*/ 0 w 415"/>
                  <a:gd name="T13" fmla="*/ 0 h 600"/>
                  <a:gd name="T14" fmla="*/ 0 w 415"/>
                  <a:gd name="T15" fmla="*/ 0 h 600"/>
                  <a:gd name="T16" fmla="*/ 0 w 415"/>
                  <a:gd name="T17" fmla="*/ 0 h 600"/>
                  <a:gd name="T18" fmla="*/ 0 w 415"/>
                  <a:gd name="T19" fmla="*/ 0 h 600"/>
                  <a:gd name="T20" fmla="*/ 0 w 415"/>
                  <a:gd name="T21" fmla="*/ 0 h 600"/>
                  <a:gd name="T22" fmla="*/ 0 w 415"/>
                  <a:gd name="T23" fmla="*/ 0 h 600"/>
                  <a:gd name="T24" fmla="*/ 0 w 415"/>
                  <a:gd name="T25" fmla="*/ 0 h 600"/>
                  <a:gd name="T26" fmla="*/ 0 w 415"/>
                  <a:gd name="T27" fmla="*/ 0 h 600"/>
                  <a:gd name="T28" fmla="*/ 0 w 415"/>
                  <a:gd name="T29" fmla="*/ 0 h 600"/>
                  <a:gd name="T30" fmla="*/ 0 w 415"/>
                  <a:gd name="T31" fmla="*/ 0 h 600"/>
                  <a:gd name="T32" fmla="*/ 0 w 415"/>
                  <a:gd name="T33" fmla="*/ 0 h 600"/>
                  <a:gd name="T34" fmla="*/ 0 w 415"/>
                  <a:gd name="T35" fmla="*/ 0 h 600"/>
                  <a:gd name="T36" fmla="*/ 0 w 415"/>
                  <a:gd name="T37" fmla="*/ 0 h 600"/>
                  <a:gd name="T38" fmla="*/ 0 w 415"/>
                  <a:gd name="T39" fmla="*/ 0 h 600"/>
                  <a:gd name="T40" fmla="*/ 0 w 415"/>
                  <a:gd name="T41" fmla="*/ 0 h 600"/>
                  <a:gd name="T42" fmla="*/ 0 w 415"/>
                  <a:gd name="T43" fmla="*/ 0 h 600"/>
                  <a:gd name="T44" fmla="*/ 0 w 415"/>
                  <a:gd name="T45" fmla="*/ 0 h 600"/>
                  <a:gd name="T46" fmla="*/ 0 w 415"/>
                  <a:gd name="T47" fmla="*/ 0 h 600"/>
                  <a:gd name="T48" fmla="*/ 0 w 415"/>
                  <a:gd name="T49" fmla="*/ 0 h 600"/>
                  <a:gd name="T50" fmla="*/ 0 w 415"/>
                  <a:gd name="T51" fmla="*/ 0 h 600"/>
                  <a:gd name="T52" fmla="*/ 0 w 415"/>
                  <a:gd name="T53" fmla="*/ 0 h 600"/>
                  <a:gd name="T54" fmla="*/ 0 w 415"/>
                  <a:gd name="T55" fmla="*/ 0 h 600"/>
                  <a:gd name="T56" fmla="*/ 0 w 415"/>
                  <a:gd name="T57" fmla="*/ 0 h 600"/>
                  <a:gd name="T58" fmla="*/ 0 w 415"/>
                  <a:gd name="T59" fmla="*/ 0 h 600"/>
                  <a:gd name="T60" fmla="*/ 0 w 415"/>
                  <a:gd name="T61" fmla="*/ 0 h 600"/>
                  <a:gd name="T62" fmla="*/ 0 w 415"/>
                  <a:gd name="T63" fmla="*/ 0 h 600"/>
                  <a:gd name="T64" fmla="*/ 0 w 415"/>
                  <a:gd name="T65" fmla="*/ 0 h 600"/>
                  <a:gd name="T66" fmla="*/ 0 w 415"/>
                  <a:gd name="T67" fmla="*/ 0 h 600"/>
                  <a:gd name="T68" fmla="*/ 0 w 415"/>
                  <a:gd name="T69" fmla="*/ 0 h 600"/>
                  <a:gd name="T70" fmla="*/ 0 w 415"/>
                  <a:gd name="T71" fmla="*/ 0 h 600"/>
                  <a:gd name="T72" fmla="*/ 0 w 415"/>
                  <a:gd name="T73" fmla="*/ 0 h 600"/>
                  <a:gd name="T74" fmla="*/ 0 w 415"/>
                  <a:gd name="T75" fmla="*/ 0 h 600"/>
                  <a:gd name="T76" fmla="*/ 0 w 415"/>
                  <a:gd name="T77" fmla="*/ 0 h 600"/>
                  <a:gd name="T78" fmla="*/ 0 w 415"/>
                  <a:gd name="T79" fmla="*/ 0 h 600"/>
                  <a:gd name="T80" fmla="*/ 0 w 415"/>
                  <a:gd name="T81" fmla="*/ 0 h 600"/>
                  <a:gd name="T82" fmla="*/ 0 w 415"/>
                  <a:gd name="T83" fmla="*/ 0 h 600"/>
                  <a:gd name="T84" fmla="*/ 0 w 415"/>
                  <a:gd name="T85" fmla="*/ 0 h 600"/>
                  <a:gd name="T86" fmla="*/ 0 w 415"/>
                  <a:gd name="T87" fmla="*/ 0 h 600"/>
                  <a:gd name="T88" fmla="*/ 0 w 415"/>
                  <a:gd name="T89" fmla="*/ 0 h 600"/>
                  <a:gd name="T90" fmla="*/ 0 w 415"/>
                  <a:gd name="T91" fmla="*/ 0 h 600"/>
                  <a:gd name="T92" fmla="*/ 0 w 415"/>
                  <a:gd name="T93" fmla="*/ 0 h 600"/>
                  <a:gd name="T94" fmla="*/ 0 w 415"/>
                  <a:gd name="T95" fmla="*/ 0 h 600"/>
                  <a:gd name="T96" fmla="*/ 0 w 415"/>
                  <a:gd name="T97" fmla="*/ 0 h 600"/>
                  <a:gd name="T98" fmla="*/ 0 w 415"/>
                  <a:gd name="T99" fmla="*/ 0 h 600"/>
                  <a:gd name="T100" fmla="*/ 0 w 415"/>
                  <a:gd name="T101" fmla="*/ 0 h 600"/>
                  <a:gd name="T102" fmla="*/ 0 w 415"/>
                  <a:gd name="T103" fmla="*/ 0 h 600"/>
                  <a:gd name="T104" fmla="*/ 0 w 415"/>
                  <a:gd name="T105" fmla="*/ 0 h 600"/>
                  <a:gd name="T106" fmla="*/ 0 w 415"/>
                  <a:gd name="T107" fmla="*/ 0 h 600"/>
                  <a:gd name="T108" fmla="*/ 0 w 415"/>
                  <a:gd name="T109" fmla="*/ 0 h 600"/>
                  <a:gd name="T110" fmla="*/ 0 w 415"/>
                  <a:gd name="T111" fmla="*/ 0 h 600"/>
                  <a:gd name="T112" fmla="*/ 0 w 415"/>
                  <a:gd name="T113" fmla="*/ 0 h 600"/>
                  <a:gd name="T114" fmla="*/ 0 w 415"/>
                  <a:gd name="T115" fmla="*/ 0 h 6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5"/>
                  <a:gd name="T175" fmla="*/ 0 h 600"/>
                  <a:gd name="T176" fmla="*/ 415 w 415"/>
                  <a:gd name="T177" fmla="*/ 600 h 6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5" h="600">
                    <a:moveTo>
                      <a:pt x="391" y="303"/>
                    </a:moveTo>
                    <a:lnTo>
                      <a:pt x="389" y="289"/>
                    </a:lnTo>
                    <a:lnTo>
                      <a:pt x="395" y="278"/>
                    </a:lnTo>
                    <a:lnTo>
                      <a:pt x="390" y="267"/>
                    </a:lnTo>
                    <a:lnTo>
                      <a:pt x="382" y="262"/>
                    </a:lnTo>
                    <a:lnTo>
                      <a:pt x="371" y="267"/>
                    </a:lnTo>
                    <a:lnTo>
                      <a:pt x="364" y="258"/>
                    </a:lnTo>
                    <a:lnTo>
                      <a:pt x="361" y="245"/>
                    </a:lnTo>
                    <a:lnTo>
                      <a:pt x="365" y="232"/>
                    </a:lnTo>
                    <a:lnTo>
                      <a:pt x="371" y="222"/>
                    </a:lnTo>
                    <a:lnTo>
                      <a:pt x="381" y="212"/>
                    </a:lnTo>
                    <a:lnTo>
                      <a:pt x="376" y="203"/>
                    </a:lnTo>
                    <a:lnTo>
                      <a:pt x="378" y="190"/>
                    </a:lnTo>
                    <a:lnTo>
                      <a:pt x="386" y="182"/>
                    </a:lnTo>
                    <a:lnTo>
                      <a:pt x="397" y="179"/>
                    </a:lnTo>
                    <a:lnTo>
                      <a:pt x="394" y="170"/>
                    </a:lnTo>
                    <a:lnTo>
                      <a:pt x="392" y="151"/>
                    </a:lnTo>
                    <a:lnTo>
                      <a:pt x="398" y="143"/>
                    </a:lnTo>
                    <a:lnTo>
                      <a:pt x="408" y="137"/>
                    </a:lnTo>
                    <a:lnTo>
                      <a:pt x="415" y="127"/>
                    </a:lnTo>
                    <a:lnTo>
                      <a:pt x="409" y="115"/>
                    </a:lnTo>
                    <a:lnTo>
                      <a:pt x="398" y="115"/>
                    </a:lnTo>
                    <a:lnTo>
                      <a:pt x="393" y="103"/>
                    </a:lnTo>
                    <a:lnTo>
                      <a:pt x="387" y="95"/>
                    </a:lnTo>
                    <a:lnTo>
                      <a:pt x="377" y="89"/>
                    </a:lnTo>
                    <a:lnTo>
                      <a:pt x="371" y="74"/>
                    </a:lnTo>
                    <a:lnTo>
                      <a:pt x="367" y="64"/>
                    </a:lnTo>
                    <a:lnTo>
                      <a:pt x="360" y="62"/>
                    </a:lnTo>
                    <a:lnTo>
                      <a:pt x="353" y="62"/>
                    </a:lnTo>
                    <a:lnTo>
                      <a:pt x="342" y="70"/>
                    </a:lnTo>
                    <a:lnTo>
                      <a:pt x="338" y="76"/>
                    </a:lnTo>
                    <a:lnTo>
                      <a:pt x="335" y="80"/>
                    </a:lnTo>
                    <a:lnTo>
                      <a:pt x="332" y="86"/>
                    </a:lnTo>
                    <a:lnTo>
                      <a:pt x="321" y="90"/>
                    </a:lnTo>
                    <a:lnTo>
                      <a:pt x="310" y="86"/>
                    </a:lnTo>
                    <a:lnTo>
                      <a:pt x="300" y="84"/>
                    </a:lnTo>
                    <a:lnTo>
                      <a:pt x="298" y="75"/>
                    </a:lnTo>
                    <a:lnTo>
                      <a:pt x="305" y="67"/>
                    </a:lnTo>
                    <a:lnTo>
                      <a:pt x="310" y="55"/>
                    </a:lnTo>
                    <a:lnTo>
                      <a:pt x="312" y="39"/>
                    </a:lnTo>
                    <a:lnTo>
                      <a:pt x="311" y="25"/>
                    </a:lnTo>
                    <a:lnTo>
                      <a:pt x="316" y="14"/>
                    </a:lnTo>
                    <a:lnTo>
                      <a:pt x="311" y="7"/>
                    </a:lnTo>
                    <a:lnTo>
                      <a:pt x="301" y="1"/>
                    </a:lnTo>
                    <a:lnTo>
                      <a:pt x="289" y="0"/>
                    </a:lnTo>
                    <a:lnTo>
                      <a:pt x="276" y="1"/>
                    </a:lnTo>
                    <a:lnTo>
                      <a:pt x="264" y="9"/>
                    </a:lnTo>
                    <a:lnTo>
                      <a:pt x="255" y="19"/>
                    </a:lnTo>
                    <a:lnTo>
                      <a:pt x="250" y="34"/>
                    </a:lnTo>
                    <a:lnTo>
                      <a:pt x="244" y="50"/>
                    </a:lnTo>
                    <a:lnTo>
                      <a:pt x="239" y="59"/>
                    </a:lnTo>
                    <a:lnTo>
                      <a:pt x="232" y="66"/>
                    </a:lnTo>
                    <a:lnTo>
                      <a:pt x="226" y="60"/>
                    </a:lnTo>
                    <a:lnTo>
                      <a:pt x="220" y="52"/>
                    </a:lnTo>
                    <a:lnTo>
                      <a:pt x="213" y="51"/>
                    </a:lnTo>
                    <a:lnTo>
                      <a:pt x="203" y="54"/>
                    </a:lnTo>
                    <a:lnTo>
                      <a:pt x="197" y="63"/>
                    </a:lnTo>
                    <a:lnTo>
                      <a:pt x="192" y="75"/>
                    </a:lnTo>
                    <a:lnTo>
                      <a:pt x="187" y="85"/>
                    </a:lnTo>
                    <a:lnTo>
                      <a:pt x="178" y="90"/>
                    </a:lnTo>
                    <a:lnTo>
                      <a:pt x="168" y="86"/>
                    </a:lnTo>
                    <a:lnTo>
                      <a:pt x="157" y="83"/>
                    </a:lnTo>
                    <a:lnTo>
                      <a:pt x="148" y="90"/>
                    </a:lnTo>
                    <a:lnTo>
                      <a:pt x="146" y="101"/>
                    </a:lnTo>
                    <a:lnTo>
                      <a:pt x="152" y="110"/>
                    </a:lnTo>
                    <a:lnTo>
                      <a:pt x="160" y="113"/>
                    </a:lnTo>
                    <a:lnTo>
                      <a:pt x="164" y="125"/>
                    </a:lnTo>
                    <a:lnTo>
                      <a:pt x="160" y="137"/>
                    </a:lnTo>
                    <a:lnTo>
                      <a:pt x="154" y="146"/>
                    </a:lnTo>
                    <a:lnTo>
                      <a:pt x="145" y="149"/>
                    </a:lnTo>
                    <a:lnTo>
                      <a:pt x="134" y="148"/>
                    </a:lnTo>
                    <a:lnTo>
                      <a:pt x="128" y="154"/>
                    </a:lnTo>
                    <a:lnTo>
                      <a:pt x="129" y="169"/>
                    </a:lnTo>
                    <a:lnTo>
                      <a:pt x="123" y="178"/>
                    </a:lnTo>
                    <a:lnTo>
                      <a:pt x="120" y="194"/>
                    </a:lnTo>
                    <a:lnTo>
                      <a:pt x="114" y="202"/>
                    </a:lnTo>
                    <a:lnTo>
                      <a:pt x="103" y="207"/>
                    </a:lnTo>
                    <a:lnTo>
                      <a:pt x="89" y="208"/>
                    </a:lnTo>
                    <a:lnTo>
                      <a:pt x="77" y="214"/>
                    </a:lnTo>
                    <a:lnTo>
                      <a:pt x="69" y="224"/>
                    </a:lnTo>
                    <a:lnTo>
                      <a:pt x="65" y="236"/>
                    </a:lnTo>
                    <a:lnTo>
                      <a:pt x="60" y="247"/>
                    </a:lnTo>
                    <a:lnTo>
                      <a:pt x="52" y="252"/>
                    </a:lnTo>
                    <a:lnTo>
                      <a:pt x="60" y="269"/>
                    </a:lnTo>
                    <a:lnTo>
                      <a:pt x="56" y="282"/>
                    </a:lnTo>
                    <a:lnTo>
                      <a:pt x="47" y="288"/>
                    </a:lnTo>
                    <a:lnTo>
                      <a:pt x="38" y="298"/>
                    </a:lnTo>
                    <a:lnTo>
                      <a:pt x="37" y="309"/>
                    </a:lnTo>
                    <a:lnTo>
                      <a:pt x="42" y="323"/>
                    </a:lnTo>
                    <a:lnTo>
                      <a:pt x="48" y="335"/>
                    </a:lnTo>
                    <a:lnTo>
                      <a:pt x="55" y="349"/>
                    </a:lnTo>
                    <a:lnTo>
                      <a:pt x="54" y="360"/>
                    </a:lnTo>
                    <a:lnTo>
                      <a:pt x="48" y="373"/>
                    </a:lnTo>
                    <a:lnTo>
                      <a:pt x="38" y="383"/>
                    </a:lnTo>
                    <a:lnTo>
                      <a:pt x="25" y="390"/>
                    </a:lnTo>
                    <a:lnTo>
                      <a:pt x="14" y="403"/>
                    </a:lnTo>
                    <a:lnTo>
                      <a:pt x="6" y="411"/>
                    </a:lnTo>
                    <a:lnTo>
                      <a:pt x="0" y="423"/>
                    </a:lnTo>
                    <a:lnTo>
                      <a:pt x="3" y="439"/>
                    </a:lnTo>
                    <a:lnTo>
                      <a:pt x="8" y="447"/>
                    </a:lnTo>
                    <a:lnTo>
                      <a:pt x="19" y="445"/>
                    </a:lnTo>
                    <a:lnTo>
                      <a:pt x="32" y="439"/>
                    </a:lnTo>
                    <a:lnTo>
                      <a:pt x="45" y="436"/>
                    </a:lnTo>
                    <a:lnTo>
                      <a:pt x="56" y="428"/>
                    </a:lnTo>
                    <a:lnTo>
                      <a:pt x="70" y="425"/>
                    </a:lnTo>
                    <a:lnTo>
                      <a:pt x="79" y="430"/>
                    </a:lnTo>
                    <a:lnTo>
                      <a:pt x="88" y="439"/>
                    </a:lnTo>
                    <a:lnTo>
                      <a:pt x="98" y="453"/>
                    </a:lnTo>
                    <a:lnTo>
                      <a:pt x="101" y="463"/>
                    </a:lnTo>
                    <a:lnTo>
                      <a:pt x="100" y="476"/>
                    </a:lnTo>
                    <a:lnTo>
                      <a:pt x="104" y="492"/>
                    </a:lnTo>
                    <a:lnTo>
                      <a:pt x="110" y="499"/>
                    </a:lnTo>
                    <a:lnTo>
                      <a:pt x="112" y="510"/>
                    </a:lnTo>
                    <a:lnTo>
                      <a:pt x="104" y="519"/>
                    </a:lnTo>
                    <a:lnTo>
                      <a:pt x="100" y="530"/>
                    </a:lnTo>
                    <a:lnTo>
                      <a:pt x="107" y="540"/>
                    </a:lnTo>
                    <a:lnTo>
                      <a:pt x="104" y="548"/>
                    </a:lnTo>
                    <a:lnTo>
                      <a:pt x="106" y="556"/>
                    </a:lnTo>
                    <a:lnTo>
                      <a:pt x="117" y="560"/>
                    </a:lnTo>
                    <a:lnTo>
                      <a:pt x="130" y="563"/>
                    </a:lnTo>
                    <a:lnTo>
                      <a:pt x="139" y="558"/>
                    </a:lnTo>
                    <a:lnTo>
                      <a:pt x="146" y="563"/>
                    </a:lnTo>
                    <a:lnTo>
                      <a:pt x="156" y="570"/>
                    </a:lnTo>
                    <a:lnTo>
                      <a:pt x="164" y="564"/>
                    </a:lnTo>
                    <a:lnTo>
                      <a:pt x="174" y="568"/>
                    </a:lnTo>
                    <a:lnTo>
                      <a:pt x="169" y="578"/>
                    </a:lnTo>
                    <a:lnTo>
                      <a:pt x="166" y="588"/>
                    </a:lnTo>
                    <a:lnTo>
                      <a:pt x="167" y="598"/>
                    </a:lnTo>
                    <a:lnTo>
                      <a:pt x="176" y="600"/>
                    </a:lnTo>
                    <a:lnTo>
                      <a:pt x="182" y="594"/>
                    </a:lnTo>
                    <a:lnTo>
                      <a:pt x="190" y="585"/>
                    </a:lnTo>
                    <a:lnTo>
                      <a:pt x="197" y="579"/>
                    </a:lnTo>
                    <a:lnTo>
                      <a:pt x="208" y="583"/>
                    </a:lnTo>
                    <a:lnTo>
                      <a:pt x="217" y="584"/>
                    </a:lnTo>
                    <a:lnTo>
                      <a:pt x="219" y="576"/>
                    </a:lnTo>
                    <a:lnTo>
                      <a:pt x="216" y="565"/>
                    </a:lnTo>
                    <a:lnTo>
                      <a:pt x="225" y="564"/>
                    </a:lnTo>
                    <a:lnTo>
                      <a:pt x="212" y="559"/>
                    </a:lnTo>
                    <a:lnTo>
                      <a:pt x="201" y="548"/>
                    </a:lnTo>
                    <a:lnTo>
                      <a:pt x="200" y="533"/>
                    </a:lnTo>
                    <a:lnTo>
                      <a:pt x="205" y="521"/>
                    </a:lnTo>
                    <a:lnTo>
                      <a:pt x="202" y="507"/>
                    </a:lnTo>
                    <a:lnTo>
                      <a:pt x="197" y="495"/>
                    </a:lnTo>
                    <a:lnTo>
                      <a:pt x="192" y="479"/>
                    </a:lnTo>
                    <a:lnTo>
                      <a:pt x="195" y="468"/>
                    </a:lnTo>
                    <a:lnTo>
                      <a:pt x="202" y="459"/>
                    </a:lnTo>
                    <a:lnTo>
                      <a:pt x="208" y="446"/>
                    </a:lnTo>
                    <a:lnTo>
                      <a:pt x="206" y="435"/>
                    </a:lnTo>
                    <a:lnTo>
                      <a:pt x="205" y="422"/>
                    </a:lnTo>
                    <a:lnTo>
                      <a:pt x="213" y="416"/>
                    </a:lnTo>
                    <a:lnTo>
                      <a:pt x="223" y="414"/>
                    </a:lnTo>
                    <a:lnTo>
                      <a:pt x="233" y="421"/>
                    </a:lnTo>
                    <a:lnTo>
                      <a:pt x="240" y="412"/>
                    </a:lnTo>
                    <a:lnTo>
                      <a:pt x="251" y="408"/>
                    </a:lnTo>
                    <a:lnTo>
                      <a:pt x="263" y="411"/>
                    </a:lnTo>
                    <a:lnTo>
                      <a:pt x="275" y="414"/>
                    </a:lnTo>
                    <a:lnTo>
                      <a:pt x="286" y="411"/>
                    </a:lnTo>
                    <a:lnTo>
                      <a:pt x="291" y="401"/>
                    </a:lnTo>
                    <a:lnTo>
                      <a:pt x="292" y="390"/>
                    </a:lnTo>
                    <a:lnTo>
                      <a:pt x="299" y="383"/>
                    </a:lnTo>
                    <a:lnTo>
                      <a:pt x="308" y="384"/>
                    </a:lnTo>
                    <a:lnTo>
                      <a:pt x="317" y="383"/>
                    </a:lnTo>
                    <a:lnTo>
                      <a:pt x="319" y="374"/>
                    </a:lnTo>
                    <a:lnTo>
                      <a:pt x="325" y="366"/>
                    </a:lnTo>
                    <a:lnTo>
                      <a:pt x="334" y="363"/>
                    </a:lnTo>
                    <a:lnTo>
                      <a:pt x="338" y="353"/>
                    </a:lnTo>
                    <a:lnTo>
                      <a:pt x="334" y="346"/>
                    </a:lnTo>
                    <a:lnTo>
                      <a:pt x="335" y="337"/>
                    </a:lnTo>
                    <a:lnTo>
                      <a:pt x="345" y="336"/>
                    </a:lnTo>
                    <a:lnTo>
                      <a:pt x="355" y="344"/>
                    </a:lnTo>
                    <a:lnTo>
                      <a:pt x="366" y="347"/>
                    </a:lnTo>
                    <a:lnTo>
                      <a:pt x="372" y="337"/>
                    </a:lnTo>
                    <a:lnTo>
                      <a:pt x="375" y="328"/>
                    </a:lnTo>
                    <a:lnTo>
                      <a:pt x="383" y="323"/>
                    </a:lnTo>
                    <a:lnTo>
                      <a:pt x="390" y="313"/>
                    </a:lnTo>
                    <a:lnTo>
                      <a:pt x="391" y="30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8" name="Freeform 23"/>
              <p:cNvSpPr>
                <a:spLocks noChangeAspect="1"/>
              </p:cNvSpPr>
              <p:nvPr/>
            </p:nvSpPr>
            <p:spPr bwMode="auto">
              <a:xfrm>
                <a:off x="4855" y="548"/>
                <a:ext cx="180" cy="237"/>
              </a:xfrm>
              <a:custGeom>
                <a:avLst/>
                <a:gdLst>
                  <a:gd name="T0" fmla="*/ 0 w 410"/>
                  <a:gd name="T1" fmla="*/ 0 h 537"/>
                  <a:gd name="T2" fmla="*/ 0 w 410"/>
                  <a:gd name="T3" fmla="*/ 0 h 537"/>
                  <a:gd name="T4" fmla="*/ 0 w 410"/>
                  <a:gd name="T5" fmla="*/ 0 h 537"/>
                  <a:gd name="T6" fmla="*/ 0 w 410"/>
                  <a:gd name="T7" fmla="*/ 0 h 537"/>
                  <a:gd name="T8" fmla="*/ 0 w 410"/>
                  <a:gd name="T9" fmla="*/ 0 h 537"/>
                  <a:gd name="T10" fmla="*/ 0 w 410"/>
                  <a:gd name="T11" fmla="*/ 0 h 537"/>
                  <a:gd name="T12" fmla="*/ 0 w 410"/>
                  <a:gd name="T13" fmla="*/ 0 h 537"/>
                  <a:gd name="T14" fmla="*/ 0 w 410"/>
                  <a:gd name="T15" fmla="*/ 0 h 537"/>
                  <a:gd name="T16" fmla="*/ 0 w 410"/>
                  <a:gd name="T17" fmla="*/ 0 h 537"/>
                  <a:gd name="T18" fmla="*/ 0 w 410"/>
                  <a:gd name="T19" fmla="*/ 0 h 537"/>
                  <a:gd name="T20" fmla="*/ 0 w 410"/>
                  <a:gd name="T21" fmla="*/ 0 h 537"/>
                  <a:gd name="T22" fmla="*/ 0 w 410"/>
                  <a:gd name="T23" fmla="*/ 0 h 537"/>
                  <a:gd name="T24" fmla="*/ 0 w 410"/>
                  <a:gd name="T25" fmla="*/ 0 h 537"/>
                  <a:gd name="T26" fmla="*/ 0 w 410"/>
                  <a:gd name="T27" fmla="*/ 0 h 537"/>
                  <a:gd name="T28" fmla="*/ 0 w 410"/>
                  <a:gd name="T29" fmla="*/ 0 h 537"/>
                  <a:gd name="T30" fmla="*/ 0 w 410"/>
                  <a:gd name="T31" fmla="*/ 0 h 537"/>
                  <a:gd name="T32" fmla="*/ 0 w 410"/>
                  <a:gd name="T33" fmla="*/ 0 h 537"/>
                  <a:gd name="T34" fmla="*/ 0 w 410"/>
                  <a:gd name="T35" fmla="*/ 0 h 537"/>
                  <a:gd name="T36" fmla="*/ 0 w 410"/>
                  <a:gd name="T37" fmla="*/ 0 h 537"/>
                  <a:gd name="T38" fmla="*/ 0 w 410"/>
                  <a:gd name="T39" fmla="*/ 0 h 537"/>
                  <a:gd name="T40" fmla="*/ 0 w 410"/>
                  <a:gd name="T41" fmla="*/ 0 h 537"/>
                  <a:gd name="T42" fmla="*/ 0 w 410"/>
                  <a:gd name="T43" fmla="*/ 0 h 537"/>
                  <a:gd name="T44" fmla="*/ 0 w 410"/>
                  <a:gd name="T45" fmla="*/ 0 h 537"/>
                  <a:gd name="T46" fmla="*/ 0 w 410"/>
                  <a:gd name="T47" fmla="*/ 0 h 537"/>
                  <a:gd name="T48" fmla="*/ 0 w 410"/>
                  <a:gd name="T49" fmla="*/ 0 h 537"/>
                  <a:gd name="T50" fmla="*/ 0 w 410"/>
                  <a:gd name="T51" fmla="*/ 0 h 537"/>
                  <a:gd name="T52" fmla="*/ 0 w 410"/>
                  <a:gd name="T53" fmla="*/ 0 h 537"/>
                  <a:gd name="T54" fmla="*/ 0 w 410"/>
                  <a:gd name="T55" fmla="*/ 0 h 537"/>
                  <a:gd name="T56" fmla="*/ 0 w 410"/>
                  <a:gd name="T57" fmla="*/ 0 h 537"/>
                  <a:gd name="T58" fmla="*/ 0 w 410"/>
                  <a:gd name="T59" fmla="*/ 0 h 537"/>
                  <a:gd name="T60" fmla="*/ 0 w 410"/>
                  <a:gd name="T61" fmla="*/ 0 h 537"/>
                  <a:gd name="T62" fmla="*/ 0 w 410"/>
                  <a:gd name="T63" fmla="*/ 0 h 537"/>
                  <a:gd name="T64" fmla="*/ 0 w 410"/>
                  <a:gd name="T65" fmla="*/ 0 h 537"/>
                  <a:gd name="T66" fmla="*/ 0 w 410"/>
                  <a:gd name="T67" fmla="*/ 0 h 537"/>
                  <a:gd name="T68" fmla="*/ 0 w 410"/>
                  <a:gd name="T69" fmla="*/ 0 h 537"/>
                  <a:gd name="T70" fmla="*/ 0 w 410"/>
                  <a:gd name="T71" fmla="*/ 0 h 537"/>
                  <a:gd name="T72" fmla="*/ 0 w 410"/>
                  <a:gd name="T73" fmla="*/ 0 h 537"/>
                  <a:gd name="T74" fmla="*/ 0 w 410"/>
                  <a:gd name="T75" fmla="*/ 0 h 537"/>
                  <a:gd name="T76" fmla="*/ 0 w 410"/>
                  <a:gd name="T77" fmla="*/ 0 h 537"/>
                  <a:gd name="T78" fmla="*/ 0 w 410"/>
                  <a:gd name="T79" fmla="*/ 0 h 537"/>
                  <a:gd name="T80" fmla="*/ 0 w 410"/>
                  <a:gd name="T81" fmla="*/ 0 h 537"/>
                  <a:gd name="T82" fmla="*/ 0 w 410"/>
                  <a:gd name="T83" fmla="*/ 0 h 537"/>
                  <a:gd name="T84" fmla="*/ 0 w 410"/>
                  <a:gd name="T85" fmla="*/ 0 h 537"/>
                  <a:gd name="T86" fmla="*/ 0 w 410"/>
                  <a:gd name="T87" fmla="*/ 0 h 537"/>
                  <a:gd name="T88" fmla="*/ 0 w 410"/>
                  <a:gd name="T89" fmla="*/ 0 h 537"/>
                  <a:gd name="T90" fmla="*/ 0 w 410"/>
                  <a:gd name="T91" fmla="*/ 0 h 537"/>
                  <a:gd name="T92" fmla="*/ 0 w 410"/>
                  <a:gd name="T93" fmla="*/ 0 h 537"/>
                  <a:gd name="T94" fmla="*/ 0 w 410"/>
                  <a:gd name="T95" fmla="*/ 0 h 5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0"/>
                  <a:gd name="T145" fmla="*/ 0 h 537"/>
                  <a:gd name="T146" fmla="*/ 410 w 410"/>
                  <a:gd name="T147" fmla="*/ 537 h 5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0" h="537">
                    <a:moveTo>
                      <a:pt x="347" y="62"/>
                    </a:moveTo>
                    <a:lnTo>
                      <a:pt x="354" y="79"/>
                    </a:lnTo>
                    <a:lnTo>
                      <a:pt x="350" y="92"/>
                    </a:lnTo>
                    <a:lnTo>
                      <a:pt x="341" y="98"/>
                    </a:lnTo>
                    <a:lnTo>
                      <a:pt x="332" y="108"/>
                    </a:lnTo>
                    <a:lnTo>
                      <a:pt x="331" y="119"/>
                    </a:lnTo>
                    <a:lnTo>
                      <a:pt x="336" y="133"/>
                    </a:lnTo>
                    <a:lnTo>
                      <a:pt x="342" y="145"/>
                    </a:lnTo>
                    <a:lnTo>
                      <a:pt x="349" y="159"/>
                    </a:lnTo>
                    <a:lnTo>
                      <a:pt x="348" y="170"/>
                    </a:lnTo>
                    <a:lnTo>
                      <a:pt x="342" y="183"/>
                    </a:lnTo>
                    <a:lnTo>
                      <a:pt x="332" y="193"/>
                    </a:lnTo>
                    <a:lnTo>
                      <a:pt x="319" y="200"/>
                    </a:lnTo>
                    <a:lnTo>
                      <a:pt x="308" y="213"/>
                    </a:lnTo>
                    <a:lnTo>
                      <a:pt x="300" y="221"/>
                    </a:lnTo>
                    <a:lnTo>
                      <a:pt x="294" y="233"/>
                    </a:lnTo>
                    <a:lnTo>
                      <a:pt x="297" y="249"/>
                    </a:lnTo>
                    <a:lnTo>
                      <a:pt x="302" y="257"/>
                    </a:lnTo>
                    <a:lnTo>
                      <a:pt x="313" y="255"/>
                    </a:lnTo>
                    <a:lnTo>
                      <a:pt x="326" y="249"/>
                    </a:lnTo>
                    <a:lnTo>
                      <a:pt x="339" y="246"/>
                    </a:lnTo>
                    <a:lnTo>
                      <a:pt x="350" y="238"/>
                    </a:lnTo>
                    <a:lnTo>
                      <a:pt x="364" y="235"/>
                    </a:lnTo>
                    <a:lnTo>
                      <a:pt x="373" y="240"/>
                    </a:lnTo>
                    <a:lnTo>
                      <a:pt x="382" y="249"/>
                    </a:lnTo>
                    <a:lnTo>
                      <a:pt x="392" y="263"/>
                    </a:lnTo>
                    <a:lnTo>
                      <a:pt x="395" y="273"/>
                    </a:lnTo>
                    <a:lnTo>
                      <a:pt x="394" y="286"/>
                    </a:lnTo>
                    <a:lnTo>
                      <a:pt x="398" y="302"/>
                    </a:lnTo>
                    <a:lnTo>
                      <a:pt x="404" y="309"/>
                    </a:lnTo>
                    <a:lnTo>
                      <a:pt x="406" y="320"/>
                    </a:lnTo>
                    <a:lnTo>
                      <a:pt x="398" y="329"/>
                    </a:lnTo>
                    <a:lnTo>
                      <a:pt x="394" y="340"/>
                    </a:lnTo>
                    <a:lnTo>
                      <a:pt x="401" y="350"/>
                    </a:lnTo>
                    <a:lnTo>
                      <a:pt x="398" y="358"/>
                    </a:lnTo>
                    <a:lnTo>
                      <a:pt x="401" y="368"/>
                    </a:lnTo>
                    <a:lnTo>
                      <a:pt x="399" y="376"/>
                    </a:lnTo>
                    <a:lnTo>
                      <a:pt x="401" y="385"/>
                    </a:lnTo>
                    <a:lnTo>
                      <a:pt x="403" y="398"/>
                    </a:lnTo>
                    <a:lnTo>
                      <a:pt x="406" y="413"/>
                    </a:lnTo>
                    <a:lnTo>
                      <a:pt x="410" y="426"/>
                    </a:lnTo>
                    <a:lnTo>
                      <a:pt x="406" y="437"/>
                    </a:lnTo>
                    <a:lnTo>
                      <a:pt x="406" y="449"/>
                    </a:lnTo>
                    <a:lnTo>
                      <a:pt x="397" y="460"/>
                    </a:lnTo>
                    <a:lnTo>
                      <a:pt x="390" y="474"/>
                    </a:lnTo>
                    <a:lnTo>
                      <a:pt x="387" y="485"/>
                    </a:lnTo>
                    <a:lnTo>
                      <a:pt x="384" y="498"/>
                    </a:lnTo>
                    <a:lnTo>
                      <a:pt x="376" y="506"/>
                    </a:lnTo>
                    <a:lnTo>
                      <a:pt x="367" y="516"/>
                    </a:lnTo>
                    <a:lnTo>
                      <a:pt x="365" y="527"/>
                    </a:lnTo>
                    <a:lnTo>
                      <a:pt x="363" y="537"/>
                    </a:lnTo>
                    <a:lnTo>
                      <a:pt x="352" y="531"/>
                    </a:lnTo>
                    <a:lnTo>
                      <a:pt x="339" y="524"/>
                    </a:lnTo>
                    <a:lnTo>
                      <a:pt x="327" y="513"/>
                    </a:lnTo>
                    <a:lnTo>
                      <a:pt x="316" y="507"/>
                    </a:lnTo>
                    <a:lnTo>
                      <a:pt x="308" y="512"/>
                    </a:lnTo>
                    <a:lnTo>
                      <a:pt x="299" y="514"/>
                    </a:lnTo>
                    <a:lnTo>
                      <a:pt x="287" y="510"/>
                    </a:lnTo>
                    <a:lnTo>
                      <a:pt x="275" y="512"/>
                    </a:lnTo>
                    <a:lnTo>
                      <a:pt x="258" y="510"/>
                    </a:lnTo>
                    <a:lnTo>
                      <a:pt x="242" y="505"/>
                    </a:lnTo>
                    <a:lnTo>
                      <a:pt x="231" y="501"/>
                    </a:lnTo>
                    <a:lnTo>
                      <a:pt x="225" y="492"/>
                    </a:lnTo>
                    <a:lnTo>
                      <a:pt x="216" y="482"/>
                    </a:lnTo>
                    <a:lnTo>
                      <a:pt x="206" y="480"/>
                    </a:lnTo>
                    <a:lnTo>
                      <a:pt x="200" y="469"/>
                    </a:lnTo>
                    <a:lnTo>
                      <a:pt x="197" y="454"/>
                    </a:lnTo>
                    <a:lnTo>
                      <a:pt x="196" y="442"/>
                    </a:lnTo>
                    <a:lnTo>
                      <a:pt x="202" y="432"/>
                    </a:lnTo>
                    <a:lnTo>
                      <a:pt x="202" y="419"/>
                    </a:lnTo>
                    <a:lnTo>
                      <a:pt x="197" y="410"/>
                    </a:lnTo>
                    <a:lnTo>
                      <a:pt x="194" y="397"/>
                    </a:lnTo>
                    <a:lnTo>
                      <a:pt x="199" y="385"/>
                    </a:lnTo>
                    <a:lnTo>
                      <a:pt x="198" y="373"/>
                    </a:lnTo>
                    <a:lnTo>
                      <a:pt x="191" y="364"/>
                    </a:lnTo>
                    <a:lnTo>
                      <a:pt x="180" y="359"/>
                    </a:lnTo>
                    <a:lnTo>
                      <a:pt x="167" y="355"/>
                    </a:lnTo>
                    <a:lnTo>
                      <a:pt x="159" y="347"/>
                    </a:lnTo>
                    <a:lnTo>
                      <a:pt x="147" y="341"/>
                    </a:lnTo>
                    <a:lnTo>
                      <a:pt x="131" y="345"/>
                    </a:lnTo>
                    <a:lnTo>
                      <a:pt x="119" y="348"/>
                    </a:lnTo>
                    <a:lnTo>
                      <a:pt x="110" y="358"/>
                    </a:lnTo>
                    <a:lnTo>
                      <a:pt x="103" y="367"/>
                    </a:lnTo>
                    <a:lnTo>
                      <a:pt x="91" y="372"/>
                    </a:lnTo>
                    <a:lnTo>
                      <a:pt x="80" y="369"/>
                    </a:lnTo>
                    <a:lnTo>
                      <a:pt x="70" y="363"/>
                    </a:lnTo>
                    <a:lnTo>
                      <a:pt x="59" y="357"/>
                    </a:lnTo>
                    <a:lnTo>
                      <a:pt x="47" y="358"/>
                    </a:lnTo>
                    <a:lnTo>
                      <a:pt x="36" y="361"/>
                    </a:lnTo>
                    <a:lnTo>
                      <a:pt x="41" y="348"/>
                    </a:lnTo>
                    <a:lnTo>
                      <a:pt x="48" y="336"/>
                    </a:lnTo>
                    <a:lnTo>
                      <a:pt x="53" y="326"/>
                    </a:lnTo>
                    <a:lnTo>
                      <a:pt x="61" y="317"/>
                    </a:lnTo>
                    <a:lnTo>
                      <a:pt x="64" y="301"/>
                    </a:lnTo>
                    <a:lnTo>
                      <a:pt x="58" y="291"/>
                    </a:lnTo>
                    <a:lnTo>
                      <a:pt x="48" y="286"/>
                    </a:lnTo>
                    <a:lnTo>
                      <a:pt x="39" y="276"/>
                    </a:lnTo>
                    <a:lnTo>
                      <a:pt x="28" y="265"/>
                    </a:lnTo>
                    <a:lnTo>
                      <a:pt x="17" y="258"/>
                    </a:lnTo>
                    <a:lnTo>
                      <a:pt x="9" y="248"/>
                    </a:lnTo>
                    <a:lnTo>
                      <a:pt x="5" y="235"/>
                    </a:lnTo>
                    <a:lnTo>
                      <a:pt x="0" y="219"/>
                    </a:lnTo>
                    <a:lnTo>
                      <a:pt x="2" y="203"/>
                    </a:lnTo>
                    <a:lnTo>
                      <a:pt x="6" y="187"/>
                    </a:lnTo>
                    <a:lnTo>
                      <a:pt x="15" y="177"/>
                    </a:lnTo>
                    <a:lnTo>
                      <a:pt x="28" y="171"/>
                    </a:lnTo>
                    <a:lnTo>
                      <a:pt x="41" y="164"/>
                    </a:lnTo>
                    <a:lnTo>
                      <a:pt x="45" y="153"/>
                    </a:lnTo>
                    <a:lnTo>
                      <a:pt x="59" y="163"/>
                    </a:lnTo>
                    <a:lnTo>
                      <a:pt x="67" y="167"/>
                    </a:lnTo>
                    <a:lnTo>
                      <a:pt x="75" y="163"/>
                    </a:lnTo>
                    <a:lnTo>
                      <a:pt x="78" y="153"/>
                    </a:lnTo>
                    <a:lnTo>
                      <a:pt x="87" y="149"/>
                    </a:lnTo>
                    <a:lnTo>
                      <a:pt x="97" y="152"/>
                    </a:lnTo>
                    <a:lnTo>
                      <a:pt x="98" y="142"/>
                    </a:lnTo>
                    <a:lnTo>
                      <a:pt x="102" y="133"/>
                    </a:lnTo>
                    <a:lnTo>
                      <a:pt x="111" y="130"/>
                    </a:lnTo>
                    <a:lnTo>
                      <a:pt x="125" y="126"/>
                    </a:lnTo>
                    <a:lnTo>
                      <a:pt x="136" y="120"/>
                    </a:lnTo>
                    <a:lnTo>
                      <a:pt x="148" y="112"/>
                    </a:lnTo>
                    <a:lnTo>
                      <a:pt x="158" y="108"/>
                    </a:lnTo>
                    <a:lnTo>
                      <a:pt x="165" y="99"/>
                    </a:lnTo>
                    <a:lnTo>
                      <a:pt x="175" y="90"/>
                    </a:lnTo>
                    <a:lnTo>
                      <a:pt x="186" y="86"/>
                    </a:lnTo>
                    <a:lnTo>
                      <a:pt x="198" y="84"/>
                    </a:lnTo>
                    <a:lnTo>
                      <a:pt x="209" y="81"/>
                    </a:lnTo>
                    <a:lnTo>
                      <a:pt x="221" y="84"/>
                    </a:lnTo>
                    <a:lnTo>
                      <a:pt x="232" y="82"/>
                    </a:lnTo>
                    <a:lnTo>
                      <a:pt x="242" y="76"/>
                    </a:lnTo>
                    <a:lnTo>
                      <a:pt x="250" y="67"/>
                    </a:lnTo>
                    <a:lnTo>
                      <a:pt x="260" y="60"/>
                    </a:lnTo>
                    <a:lnTo>
                      <a:pt x="271" y="56"/>
                    </a:lnTo>
                    <a:lnTo>
                      <a:pt x="277" y="48"/>
                    </a:lnTo>
                    <a:lnTo>
                      <a:pt x="281" y="37"/>
                    </a:lnTo>
                    <a:lnTo>
                      <a:pt x="289" y="29"/>
                    </a:lnTo>
                    <a:lnTo>
                      <a:pt x="293" y="17"/>
                    </a:lnTo>
                    <a:lnTo>
                      <a:pt x="294" y="5"/>
                    </a:lnTo>
                    <a:lnTo>
                      <a:pt x="300" y="0"/>
                    </a:lnTo>
                    <a:lnTo>
                      <a:pt x="309" y="7"/>
                    </a:lnTo>
                    <a:lnTo>
                      <a:pt x="316" y="17"/>
                    </a:lnTo>
                    <a:lnTo>
                      <a:pt x="322" y="27"/>
                    </a:lnTo>
                    <a:lnTo>
                      <a:pt x="327" y="44"/>
                    </a:lnTo>
                    <a:lnTo>
                      <a:pt x="337" y="55"/>
                    </a:lnTo>
                    <a:lnTo>
                      <a:pt x="347" y="62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9" name="Freeform 24"/>
              <p:cNvSpPr>
                <a:spLocks noChangeAspect="1"/>
              </p:cNvSpPr>
              <p:nvPr/>
            </p:nvSpPr>
            <p:spPr bwMode="auto">
              <a:xfrm>
                <a:off x="4848" y="354"/>
                <a:ext cx="262" cy="268"/>
              </a:xfrm>
              <a:custGeom>
                <a:avLst/>
                <a:gdLst>
                  <a:gd name="T0" fmla="*/ 0 w 595"/>
                  <a:gd name="T1" fmla="*/ 0 h 608"/>
                  <a:gd name="T2" fmla="*/ 0 w 595"/>
                  <a:gd name="T3" fmla="*/ 0 h 608"/>
                  <a:gd name="T4" fmla="*/ 0 w 595"/>
                  <a:gd name="T5" fmla="*/ 0 h 608"/>
                  <a:gd name="T6" fmla="*/ 0 w 595"/>
                  <a:gd name="T7" fmla="*/ 0 h 608"/>
                  <a:gd name="T8" fmla="*/ 0 w 595"/>
                  <a:gd name="T9" fmla="*/ 0 h 608"/>
                  <a:gd name="T10" fmla="*/ 0 w 595"/>
                  <a:gd name="T11" fmla="*/ 0 h 608"/>
                  <a:gd name="T12" fmla="*/ 0 w 595"/>
                  <a:gd name="T13" fmla="*/ 0 h 608"/>
                  <a:gd name="T14" fmla="*/ 0 w 595"/>
                  <a:gd name="T15" fmla="*/ 0 h 608"/>
                  <a:gd name="T16" fmla="*/ 0 w 595"/>
                  <a:gd name="T17" fmla="*/ 0 h 608"/>
                  <a:gd name="T18" fmla="*/ 0 w 595"/>
                  <a:gd name="T19" fmla="*/ 0 h 608"/>
                  <a:gd name="T20" fmla="*/ 0 w 595"/>
                  <a:gd name="T21" fmla="*/ 0 h 608"/>
                  <a:gd name="T22" fmla="*/ 0 w 595"/>
                  <a:gd name="T23" fmla="*/ 0 h 608"/>
                  <a:gd name="T24" fmla="*/ 0 w 595"/>
                  <a:gd name="T25" fmla="*/ 0 h 608"/>
                  <a:gd name="T26" fmla="*/ 0 w 595"/>
                  <a:gd name="T27" fmla="*/ 0 h 608"/>
                  <a:gd name="T28" fmla="*/ 0 w 595"/>
                  <a:gd name="T29" fmla="*/ 0 h 608"/>
                  <a:gd name="T30" fmla="*/ 0 w 595"/>
                  <a:gd name="T31" fmla="*/ 0 h 608"/>
                  <a:gd name="T32" fmla="*/ 0 w 595"/>
                  <a:gd name="T33" fmla="*/ 0 h 608"/>
                  <a:gd name="T34" fmla="*/ 0 w 595"/>
                  <a:gd name="T35" fmla="*/ 0 h 608"/>
                  <a:gd name="T36" fmla="*/ 0 w 595"/>
                  <a:gd name="T37" fmla="*/ 0 h 608"/>
                  <a:gd name="T38" fmla="*/ 0 w 595"/>
                  <a:gd name="T39" fmla="*/ 0 h 608"/>
                  <a:gd name="T40" fmla="*/ 0 w 595"/>
                  <a:gd name="T41" fmla="*/ 0 h 608"/>
                  <a:gd name="T42" fmla="*/ 0 w 595"/>
                  <a:gd name="T43" fmla="*/ 0 h 608"/>
                  <a:gd name="T44" fmla="*/ 0 w 595"/>
                  <a:gd name="T45" fmla="*/ 0 h 608"/>
                  <a:gd name="T46" fmla="*/ 0 w 595"/>
                  <a:gd name="T47" fmla="*/ 0 h 608"/>
                  <a:gd name="T48" fmla="*/ 0 w 595"/>
                  <a:gd name="T49" fmla="*/ 0 h 608"/>
                  <a:gd name="T50" fmla="*/ 0 w 595"/>
                  <a:gd name="T51" fmla="*/ 0 h 608"/>
                  <a:gd name="T52" fmla="*/ 0 w 595"/>
                  <a:gd name="T53" fmla="*/ 0 h 608"/>
                  <a:gd name="T54" fmla="*/ 0 w 595"/>
                  <a:gd name="T55" fmla="*/ 0 h 608"/>
                  <a:gd name="T56" fmla="*/ 0 w 595"/>
                  <a:gd name="T57" fmla="*/ 0 h 608"/>
                  <a:gd name="T58" fmla="*/ 0 w 595"/>
                  <a:gd name="T59" fmla="*/ 0 h 608"/>
                  <a:gd name="T60" fmla="*/ 0 w 595"/>
                  <a:gd name="T61" fmla="*/ 0 h 608"/>
                  <a:gd name="T62" fmla="*/ 0 w 595"/>
                  <a:gd name="T63" fmla="*/ 0 h 608"/>
                  <a:gd name="T64" fmla="*/ 0 w 595"/>
                  <a:gd name="T65" fmla="*/ 0 h 608"/>
                  <a:gd name="T66" fmla="*/ 0 w 595"/>
                  <a:gd name="T67" fmla="*/ 0 h 608"/>
                  <a:gd name="T68" fmla="*/ 0 w 595"/>
                  <a:gd name="T69" fmla="*/ 0 h 608"/>
                  <a:gd name="T70" fmla="*/ 0 w 595"/>
                  <a:gd name="T71" fmla="*/ 0 h 608"/>
                  <a:gd name="T72" fmla="*/ 0 w 595"/>
                  <a:gd name="T73" fmla="*/ 0 h 608"/>
                  <a:gd name="T74" fmla="*/ 0 w 595"/>
                  <a:gd name="T75" fmla="*/ 0 h 608"/>
                  <a:gd name="T76" fmla="*/ 0 w 595"/>
                  <a:gd name="T77" fmla="*/ 0 h 608"/>
                  <a:gd name="T78" fmla="*/ 0 w 595"/>
                  <a:gd name="T79" fmla="*/ 0 h 608"/>
                  <a:gd name="T80" fmla="*/ 0 w 595"/>
                  <a:gd name="T81" fmla="*/ 0 h 608"/>
                  <a:gd name="T82" fmla="*/ 0 w 595"/>
                  <a:gd name="T83" fmla="*/ 0 h 608"/>
                  <a:gd name="T84" fmla="*/ 0 w 595"/>
                  <a:gd name="T85" fmla="*/ 0 h 608"/>
                  <a:gd name="T86" fmla="*/ 0 w 595"/>
                  <a:gd name="T87" fmla="*/ 0 h 608"/>
                  <a:gd name="T88" fmla="*/ 0 w 595"/>
                  <a:gd name="T89" fmla="*/ 0 h 608"/>
                  <a:gd name="T90" fmla="*/ 0 w 595"/>
                  <a:gd name="T91" fmla="*/ 0 h 608"/>
                  <a:gd name="T92" fmla="*/ 0 w 595"/>
                  <a:gd name="T93" fmla="*/ 0 h 608"/>
                  <a:gd name="T94" fmla="*/ 0 w 595"/>
                  <a:gd name="T95" fmla="*/ 0 h 608"/>
                  <a:gd name="T96" fmla="*/ 0 w 595"/>
                  <a:gd name="T97" fmla="*/ 0 h 608"/>
                  <a:gd name="T98" fmla="*/ 0 w 595"/>
                  <a:gd name="T99" fmla="*/ 0 h 608"/>
                  <a:gd name="T100" fmla="*/ 0 w 595"/>
                  <a:gd name="T101" fmla="*/ 0 h 608"/>
                  <a:gd name="T102" fmla="*/ 0 w 595"/>
                  <a:gd name="T103" fmla="*/ 0 h 6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608"/>
                  <a:gd name="T158" fmla="*/ 595 w 595"/>
                  <a:gd name="T159" fmla="*/ 608 h 6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608">
                    <a:moveTo>
                      <a:pt x="361" y="503"/>
                    </a:moveTo>
                    <a:lnTo>
                      <a:pt x="369" y="498"/>
                    </a:lnTo>
                    <a:lnTo>
                      <a:pt x="374" y="486"/>
                    </a:lnTo>
                    <a:lnTo>
                      <a:pt x="378" y="475"/>
                    </a:lnTo>
                    <a:lnTo>
                      <a:pt x="386" y="466"/>
                    </a:lnTo>
                    <a:lnTo>
                      <a:pt x="398" y="459"/>
                    </a:lnTo>
                    <a:lnTo>
                      <a:pt x="411" y="458"/>
                    </a:lnTo>
                    <a:lnTo>
                      <a:pt x="422" y="454"/>
                    </a:lnTo>
                    <a:lnTo>
                      <a:pt x="429" y="444"/>
                    </a:lnTo>
                    <a:lnTo>
                      <a:pt x="432" y="429"/>
                    </a:lnTo>
                    <a:lnTo>
                      <a:pt x="438" y="420"/>
                    </a:lnTo>
                    <a:lnTo>
                      <a:pt x="437" y="405"/>
                    </a:lnTo>
                    <a:lnTo>
                      <a:pt x="443" y="399"/>
                    </a:lnTo>
                    <a:lnTo>
                      <a:pt x="454" y="400"/>
                    </a:lnTo>
                    <a:lnTo>
                      <a:pt x="463" y="397"/>
                    </a:lnTo>
                    <a:lnTo>
                      <a:pt x="469" y="387"/>
                    </a:lnTo>
                    <a:lnTo>
                      <a:pt x="473" y="376"/>
                    </a:lnTo>
                    <a:lnTo>
                      <a:pt x="469" y="364"/>
                    </a:lnTo>
                    <a:lnTo>
                      <a:pt x="461" y="361"/>
                    </a:lnTo>
                    <a:lnTo>
                      <a:pt x="455" y="352"/>
                    </a:lnTo>
                    <a:lnTo>
                      <a:pt x="457" y="341"/>
                    </a:lnTo>
                    <a:lnTo>
                      <a:pt x="466" y="334"/>
                    </a:lnTo>
                    <a:lnTo>
                      <a:pt x="480" y="339"/>
                    </a:lnTo>
                    <a:lnTo>
                      <a:pt x="487" y="341"/>
                    </a:lnTo>
                    <a:lnTo>
                      <a:pt x="496" y="336"/>
                    </a:lnTo>
                    <a:lnTo>
                      <a:pt x="501" y="326"/>
                    </a:lnTo>
                    <a:lnTo>
                      <a:pt x="505" y="315"/>
                    </a:lnTo>
                    <a:lnTo>
                      <a:pt x="512" y="306"/>
                    </a:lnTo>
                    <a:lnTo>
                      <a:pt x="521" y="302"/>
                    </a:lnTo>
                    <a:lnTo>
                      <a:pt x="530" y="303"/>
                    </a:lnTo>
                    <a:lnTo>
                      <a:pt x="535" y="310"/>
                    </a:lnTo>
                    <a:lnTo>
                      <a:pt x="541" y="317"/>
                    </a:lnTo>
                    <a:lnTo>
                      <a:pt x="548" y="310"/>
                    </a:lnTo>
                    <a:lnTo>
                      <a:pt x="554" y="299"/>
                    </a:lnTo>
                    <a:lnTo>
                      <a:pt x="559" y="286"/>
                    </a:lnTo>
                    <a:lnTo>
                      <a:pt x="564" y="270"/>
                    </a:lnTo>
                    <a:lnTo>
                      <a:pt x="574" y="260"/>
                    </a:lnTo>
                    <a:lnTo>
                      <a:pt x="586" y="252"/>
                    </a:lnTo>
                    <a:lnTo>
                      <a:pt x="584" y="243"/>
                    </a:lnTo>
                    <a:lnTo>
                      <a:pt x="587" y="230"/>
                    </a:lnTo>
                    <a:lnTo>
                      <a:pt x="595" y="220"/>
                    </a:lnTo>
                    <a:lnTo>
                      <a:pt x="595" y="209"/>
                    </a:lnTo>
                    <a:lnTo>
                      <a:pt x="587" y="202"/>
                    </a:lnTo>
                    <a:lnTo>
                      <a:pt x="574" y="195"/>
                    </a:lnTo>
                    <a:lnTo>
                      <a:pt x="576" y="183"/>
                    </a:lnTo>
                    <a:lnTo>
                      <a:pt x="573" y="169"/>
                    </a:lnTo>
                    <a:lnTo>
                      <a:pt x="564" y="165"/>
                    </a:lnTo>
                    <a:lnTo>
                      <a:pt x="557" y="161"/>
                    </a:lnTo>
                    <a:lnTo>
                      <a:pt x="558" y="146"/>
                    </a:lnTo>
                    <a:lnTo>
                      <a:pt x="554" y="130"/>
                    </a:lnTo>
                    <a:lnTo>
                      <a:pt x="547" y="122"/>
                    </a:lnTo>
                    <a:lnTo>
                      <a:pt x="538" y="114"/>
                    </a:lnTo>
                    <a:lnTo>
                      <a:pt x="529" y="112"/>
                    </a:lnTo>
                    <a:lnTo>
                      <a:pt x="531" y="103"/>
                    </a:lnTo>
                    <a:lnTo>
                      <a:pt x="540" y="102"/>
                    </a:lnTo>
                    <a:lnTo>
                      <a:pt x="549" y="101"/>
                    </a:lnTo>
                    <a:lnTo>
                      <a:pt x="555" y="91"/>
                    </a:lnTo>
                    <a:lnTo>
                      <a:pt x="553" y="81"/>
                    </a:lnTo>
                    <a:lnTo>
                      <a:pt x="547" y="77"/>
                    </a:lnTo>
                    <a:lnTo>
                      <a:pt x="541" y="74"/>
                    </a:lnTo>
                    <a:lnTo>
                      <a:pt x="544" y="66"/>
                    </a:lnTo>
                    <a:lnTo>
                      <a:pt x="551" y="56"/>
                    </a:lnTo>
                    <a:lnTo>
                      <a:pt x="554" y="42"/>
                    </a:lnTo>
                    <a:lnTo>
                      <a:pt x="551" y="33"/>
                    </a:lnTo>
                    <a:lnTo>
                      <a:pt x="555" y="22"/>
                    </a:lnTo>
                    <a:lnTo>
                      <a:pt x="558" y="8"/>
                    </a:lnTo>
                    <a:lnTo>
                      <a:pt x="544" y="3"/>
                    </a:lnTo>
                    <a:lnTo>
                      <a:pt x="531" y="8"/>
                    </a:lnTo>
                    <a:lnTo>
                      <a:pt x="526" y="17"/>
                    </a:lnTo>
                    <a:lnTo>
                      <a:pt x="515" y="19"/>
                    </a:lnTo>
                    <a:lnTo>
                      <a:pt x="510" y="26"/>
                    </a:lnTo>
                    <a:lnTo>
                      <a:pt x="505" y="35"/>
                    </a:lnTo>
                    <a:lnTo>
                      <a:pt x="498" y="39"/>
                    </a:lnTo>
                    <a:lnTo>
                      <a:pt x="492" y="29"/>
                    </a:lnTo>
                    <a:lnTo>
                      <a:pt x="487" y="17"/>
                    </a:lnTo>
                    <a:lnTo>
                      <a:pt x="481" y="6"/>
                    </a:lnTo>
                    <a:lnTo>
                      <a:pt x="477" y="0"/>
                    </a:lnTo>
                    <a:lnTo>
                      <a:pt x="469" y="2"/>
                    </a:lnTo>
                    <a:lnTo>
                      <a:pt x="463" y="9"/>
                    </a:lnTo>
                    <a:lnTo>
                      <a:pt x="459" y="20"/>
                    </a:lnTo>
                    <a:lnTo>
                      <a:pt x="453" y="14"/>
                    </a:lnTo>
                    <a:lnTo>
                      <a:pt x="447" y="8"/>
                    </a:lnTo>
                    <a:lnTo>
                      <a:pt x="438" y="12"/>
                    </a:lnTo>
                    <a:lnTo>
                      <a:pt x="432" y="22"/>
                    </a:lnTo>
                    <a:lnTo>
                      <a:pt x="423" y="30"/>
                    </a:lnTo>
                    <a:lnTo>
                      <a:pt x="421" y="39"/>
                    </a:lnTo>
                    <a:lnTo>
                      <a:pt x="429" y="52"/>
                    </a:lnTo>
                    <a:lnTo>
                      <a:pt x="432" y="67"/>
                    </a:lnTo>
                    <a:lnTo>
                      <a:pt x="435" y="88"/>
                    </a:lnTo>
                    <a:lnTo>
                      <a:pt x="430" y="102"/>
                    </a:lnTo>
                    <a:lnTo>
                      <a:pt x="423" y="112"/>
                    </a:lnTo>
                    <a:lnTo>
                      <a:pt x="412" y="113"/>
                    </a:lnTo>
                    <a:lnTo>
                      <a:pt x="401" y="116"/>
                    </a:lnTo>
                    <a:lnTo>
                      <a:pt x="393" y="124"/>
                    </a:lnTo>
                    <a:lnTo>
                      <a:pt x="383" y="134"/>
                    </a:lnTo>
                    <a:lnTo>
                      <a:pt x="373" y="139"/>
                    </a:lnTo>
                    <a:lnTo>
                      <a:pt x="364" y="138"/>
                    </a:lnTo>
                    <a:lnTo>
                      <a:pt x="358" y="132"/>
                    </a:lnTo>
                    <a:lnTo>
                      <a:pt x="354" y="121"/>
                    </a:lnTo>
                    <a:lnTo>
                      <a:pt x="358" y="111"/>
                    </a:lnTo>
                    <a:lnTo>
                      <a:pt x="352" y="101"/>
                    </a:lnTo>
                    <a:lnTo>
                      <a:pt x="347" y="89"/>
                    </a:lnTo>
                    <a:lnTo>
                      <a:pt x="348" y="77"/>
                    </a:lnTo>
                    <a:lnTo>
                      <a:pt x="353" y="64"/>
                    </a:lnTo>
                    <a:lnTo>
                      <a:pt x="351" y="53"/>
                    </a:lnTo>
                    <a:lnTo>
                      <a:pt x="341" y="46"/>
                    </a:lnTo>
                    <a:lnTo>
                      <a:pt x="328" y="42"/>
                    </a:lnTo>
                    <a:lnTo>
                      <a:pt x="320" y="34"/>
                    </a:lnTo>
                    <a:lnTo>
                      <a:pt x="315" y="20"/>
                    </a:lnTo>
                    <a:lnTo>
                      <a:pt x="308" y="11"/>
                    </a:lnTo>
                    <a:lnTo>
                      <a:pt x="296" y="9"/>
                    </a:lnTo>
                    <a:lnTo>
                      <a:pt x="287" y="15"/>
                    </a:lnTo>
                    <a:lnTo>
                      <a:pt x="289" y="31"/>
                    </a:lnTo>
                    <a:lnTo>
                      <a:pt x="282" y="44"/>
                    </a:lnTo>
                    <a:lnTo>
                      <a:pt x="274" y="50"/>
                    </a:lnTo>
                    <a:lnTo>
                      <a:pt x="268" y="61"/>
                    </a:lnTo>
                    <a:lnTo>
                      <a:pt x="257" y="67"/>
                    </a:lnTo>
                    <a:lnTo>
                      <a:pt x="246" y="73"/>
                    </a:lnTo>
                    <a:lnTo>
                      <a:pt x="239" y="81"/>
                    </a:lnTo>
                    <a:lnTo>
                      <a:pt x="225" y="83"/>
                    </a:lnTo>
                    <a:lnTo>
                      <a:pt x="212" y="79"/>
                    </a:lnTo>
                    <a:lnTo>
                      <a:pt x="200" y="81"/>
                    </a:lnTo>
                    <a:lnTo>
                      <a:pt x="186" y="85"/>
                    </a:lnTo>
                    <a:lnTo>
                      <a:pt x="176" y="92"/>
                    </a:lnTo>
                    <a:lnTo>
                      <a:pt x="168" y="102"/>
                    </a:lnTo>
                    <a:lnTo>
                      <a:pt x="157" y="110"/>
                    </a:lnTo>
                    <a:lnTo>
                      <a:pt x="153" y="117"/>
                    </a:lnTo>
                    <a:lnTo>
                      <a:pt x="152" y="129"/>
                    </a:lnTo>
                    <a:lnTo>
                      <a:pt x="157" y="144"/>
                    </a:lnTo>
                    <a:lnTo>
                      <a:pt x="152" y="156"/>
                    </a:lnTo>
                    <a:lnTo>
                      <a:pt x="142" y="163"/>
                    </a:lnTo>
                    <a:lnTo>
                      <a:pt x="126" y="166"/>
                    </a:lnTo>
                    <a:lnTo>
                      <a:pt x="109" y="172"/>
                    </a:lnTo>
                    <a:lnTo>
                      <a:pt x="92" y="176"/>
                    </a:lnTo>
                    <a:lnTo>
                      <a:pt x="79" y="182"/>
                    </a:lnTo>
                    <a:lnTo>
                      <a:pt x="65" y="185"/>
                    </a:lnTo>
                    <a:lnTo>
                      <a:pt x="54" y="182"/>
                    </a:lnTo>
                    <a:lnTo>
                      <a:pt x="43" y="176"/>
                    </a:lnTo>
                    <a:lnTo>
                      <a:pt x="31" y="179"/>
                    </a:lnTo>
                    <a:lnTo>
                      <a:pt x="24" y="188"/>
                    </a:lnTo>
                    <a:lnTo>
                      <a:pt x="21" y="202"/>
                    </a:lnTo>
                    <a:lnTo>
                      <a:pt x="28" y="214"/>
                    </a:lnTo>
                    <a:lnTo>
                      <a:pt x="39" y="224"/>
                    </a:lnTo>
                    <a:lnTo>
                      <a:pt x="45" y="236"/>
                    </a:lnTo>
                    <a:lnTo>
                      <a:pt x="46" y="247"/>
                    </a:lnTo>
                    <a:lnTo>
                      <a:pt x="58" y="252"/>
                    </a:lnTo>
                    <a:lnTo>
                      <a:pt x="68" y="262"/>
                    </a:lnTo>
                    <a:lnTo>
                      <a:pt x="69" y="277"/>
                    </a:lnTo>
                    <a:lnTo>
                      <a:pt x="63" y="292"/>
                    </a:lnTo>
                    <a:lnTo>
                      <a:pt x="60" y="308"/>
                    </a:lnTo>
                    <a:lnTo>
                      <a:pt x="54" y="324"/>
                    </a:lnTo>
                    <a:lnTo>
                      <a:pt x="47" y="337"/>
                    </a:lnTo>
                    <a:lnTo>
                      <a:pt x="40" y="352"/>
                    </a:lnTo>
                    <a:lnTo>
                      <a:pt x="31" y="366"/>
                    </a:lnTo>
                    <a:lnTo>
                      <a:pt x="19" y="375"/>
                    </a:lnTo>
                    <a:lnTo>
                      <a:pt x="10" y="388"/>
                    </a:lnTo>
                    <a:lnTo>
                      <a:pt x="8" y="400"/>
                    </a:lnTo>
                    <a:lnTo>
                      <a:pt x="13" y="417"/>
                    </a:lnTo>
                    <a:lnTo>
                      <a:pt x="9" y="430"/>
                    </a:lnTo>
                    <a:lnTo>
                      <a:pt x="4" y="443"/>
                    </a:lnTo>
                    <a:lnTo>
                      <a:pt x="0" y="460"/>
                    </a:lnTo>
                    <a:lnTo>
                      <a:pt x="2" y="474"/>
                    </a:lnTo>
                    <a:lnTo>
                      <a:pt x="6" y="488"/>
                    </a:lnTo>
                    <a:lnTo>
                      <a:pt x="15" y="495"/>
                    </a:lnTo>
                    <a:lnTo>
                      <a:pt x="25" y="504"/>
                    </a:lnTo>
                    <a:lnTo>
                      <a:pt x="31" y="515"/>
                    </a:lnTo>
                    <a:lnTo>
                      <a:pt x="37" y="528"/>
                    </a:lnTo>
                    <a:lnTo>
                      <a:pt x="36" y="540"/>
                    </a:lnTo>
                    <a:lnTo>
                      <a:pt x="35" y="553"/>
                    </a:lnTo>
                    <a:lnTo>
                      <a:pt x="47" y="560"/>
                    </a:lnTo>
                    <a:lnTo>
                      <a:pt x="57" y="568"/>
                    </a:lnTo>
                    <a:lnTo>
                      <a:pt x="57" y="579"/>
                    </a:lnTo>
                    <a:lnTo>
                      <a:pt x="60" y="594"/>
                    </a:lnTo>
                    <a:lnTo>
                      <a:pt x="74" y="604"/>
                    </a:lnTo>
                    <a:lnTo>
                      <a:pt x="82" y="608"/>
                    </a:lnTo>
                    <a:lnTo>
                      <a:pt x="90" y="604"/>
                    </a:lnTo>
                    <a:lnTo>
                      <a:pt x="93" y="594"/>
                    </a:lnTo>
                    <a:lnTo>
                      <a:pt x="102" y="590"/>
                    </a:lnTo>
                    <a:lnTo>
                      <a:pt x="112" y="593"/>
                    </a:lnTo>
                    <a:lnTo>
                      <a:pt x="113" y="583"/>
                    </a:lnTo>
                    <a:lnTo>
                      <a:pt x="117" y="574"/>
                    </a:lnTo>
                    <a:lnTo>
                      <a:pt x="126" y="571"/>
                    </a:lnTo>
                    <a:lnTo>
                      <a:pt x="140" y="567"/>
                    </a:lnTo>
                    <a:lnTo>
                      <a:pt x="151" y="561"/>
                    </a:lnTo>
                    <a:lnTo>
                      <a:pt x="163" y="553"/>
                    </a:lnTo>
                    <a:lnTo>
                      <a:pt x="173" y="549"/>
                    </a:lnTo>
                    <a:lnTo>
                      <a:pt x="180" y="540"/>
                    </a:lnTo>
                    <a:lnTo>
                      <a:pt x="190" y="531"/>
                    </a:lnTo>
                    <a:lnTo>
                      <a:pt x="201" y="527"/>
                    </a:lnTo>
                    <a:lnTo>
                      <a:pt x="213" y="525"/>
                    </a:lnTo>
                    <a:lnTo>
                      <a:pt x="224" y="522"/>
                    </a:lnTo>
                    <a:lnTo>
                      <a:pt x="236" y="525"/>
                    </a:lnTo>
                    <a:lnTo>
                      <a:pt x="247" y="523"/>
                    </a:lnTo>
                    <a:lnTo>
                      <a:pt x="257" y="517"/>
                    </a:lnTo>
                    <a:lnTo>
                      <a:pt x="265" y="508"/>
                    </a:lnTo>
                    <a:lnTo>
                      <a:pt x="275" y="501"/>
                    </a:lnTo>
                    <a:lnTo>
                      <a:pt x="286" y="497"/>
                    </a:lnTo>
                    <a:lnTo>
                      <a:pt x="292" y="489"/>
                    </a:lnTo>
                    <a:lnTo>
                      <a:pt x="296" y="478"/>
                    </a:lnTo>
                    <a:lnTo>
                      <a:pt x="304" y="470"/>
                    </a:lnTo>
                    <a:lnTo>
                      <a:pt x="308" y="458"/>
                    </a:lnTo>
                    <a:lnTo>
                      <a:pt x="309" y="446"/>
                    </a:lnTo>
                    <a:lnTo>
                      <a:pt x="315" y="441"/>
                    </a:lnTo>
                    <a:lnTo>
                      <a:pt x="324" y="448"/>
                    </a:lnTo>
                    <a:lnTo>
                      <a:pt x="331" y="458"/>
                    </a:lnTo>
                    <a:lnTo>
                      <a:pt x="337" y="468"/>
                    </a:lnTo>
                    <a:lnTo>
                      <a:pt x="342" y="485"/>
                    </a:lnTo>
                    <a:lnTo>
                      <a:pt x="352" y="496"/>
                    </a:lnTo>
                    <a:lnTo>
                      <a:pt x="361" y="50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25"/>
            <p:cNvGrpSpPr>
              <a:grpSpLocks noChangeAspect="1"/>
            </p:cNvGrpSpPr>
            <p:nvPr/>
          </p:nvGrpSpPr>
          <p:grpSpPr bwMode="auto">
            <a:xfrm>
              <a:off x="4870" y="212"/>
              <a:ext cx="555" cy="548"/>
              <a:chOff x="3806" y="1474"/>
              <a:chExt cx="1258" cy="1244"/>
            </a:xfrm>
          </p:grpSpPr>
          <p:sp>
            <p:nvSpPr>
              <p:cNvPr id="7187" name="Freeform 26"/>
              <p:cNvSpPr>
                <a:spLocks noChangeAspect="1"/>
              </p:cNvSpPr>
              <p:nvPr/>
            </p:nvSpPr>
            <p:spPr bwMode="auto">
              <a:xfrm>
                <a:off x="4404" y="1474"/>
                <a:ext cx="108" cy="105"/>
              </a:xfrm>
              <a:custGeom>
                <a:avLst/>
                <a:gdLst>
                  <a:gd name="T0" fmla="*/ 0 w 108"/>
                  <a:gd name="T1" fmla="*/ 54 h 105"/>
                  <a:gd name="T2" fmla="*/ 9 w 108"/>
                  <a:gd name="T3" fmla="*/ 47 h 105"/>
                  <a:gd name="T4" fmla="*/ 13 w 108"/>
                  <a:gd name="T5" fmla="*/ 37 h 105"/>
                  <a:gd name="T6" fmla="*/ 25 w 108"/>
                  <a:gd name="T7" fmla="*/ 34 h 105"/>
                  <a:gd name="T8" fmla="*/ 32 w 108"/>
                  <a:gd name="T9" fmla="*/ 27 h 105"/>
                  <a:gd name="T10" fmla="*/ 42 w 108"/>
                  <a:gd name="T11" fmla="*/ 17 h 105"/>
                  <a:gd name="T12" fmla="*/ 58 w 108"/>
                  <a:gd name="T13" fmla="*/ 14 h 105"/>
                  <a:gd name="T14" fmla="*/ 64 w 108"/>
                  <a:gd name="T15" fmla="*/ 5 h 105"/>
                  <a:gd name="T16" fmla="*/ 74 w 108"/>
                  <a:gd name="T17" fmla="*/ 0 h 105"/>
                  <a:gd name="T18" fmla="*/ 78 w 108"/>
                  <a:gd name="T19" fmla="*/ 6 h 105"/>
                  <a:gd name="T20" fmla="*/ 80 w 108"/>
                  <a:gd name="T21" fmla="*/ 19 h 105"/>
                  <a:gd name="T22" fmla="*/ 86 w 108"/>
                  <a:gd name="T23" fmla="*/ 26 h 105"/>
                  <a:gd name="T24" fmla="*/ 94 w 108"/>
                  <a:gd name="T25" fmla="*/ 34 h 105"/>
                  <a:gd name="T26" fmla="*/ 91 w 108"/>
                  <a:gd name="T27" fmla="*/ 48 h 105"/>
                  <a:gd name="T28" fmla="*/ 92 w 108"/>
                  <a:gd name="T29" fmla="*/ 66 h 105"/>
                  <a:gd name="T30" fmla="*/ 94 w 108"/>
                  <a:gd name="T31" fmla="*/ 77 h 105"/>
                  <a:gd name="T32" fmla="*/ 104 w 108"/>
                  <a:gd name="T33" fmla="*/ 85 h 105"/>
                  <a:gd name="T34" fmla="*/ 108 w 108"/>
                  <a:gd name="T35" fmla="*/ 101 h 105"/>
                  <a:gd name="T36" fmla="*/ 97 w 108"/>
                  <a:gd name="T37" fmla="*/ 105 h 105"/>
                  <a:gd name="T38" fmla="*/ 85 w 108"/>
                  <a:gd name="T39" fmla="*/ 105 h 105"/>
                  <a:gd name="T40" fmla="*/ 81 w 108"/>
                  <a:gd name="T41" fmla="*/ 102 h 105"/>
                  <a:gd name="T42" fmla="*/ 76 w 108"/>
                  <a:gd name="T43" fmla="*/ 98 h 105"/>
                  <a:gd name="T44" fmla="*/ 70 w 108"/>
                  <a:gd name="T45" fmla="*/ 93 h 105"/>
                  <a:gd name="T46" fmla="*/ 66 w 108"/>
                  <a:gd name="T47" fmla="*/ 94 h 105"/>
                  <a:gd name="T48" fmla="*/ 61 w 108"/>
                  <a:gd name="T49" fmla="*/ 94 h 105"/>
                  <a:gd name="T50" fmla="*/ 57 w 108"/>
                  <a:gd name="T51" fmla="*/ 97 h 105"/>
                  <a:gd name="T52" fmla="*/ 52 w 108"/>
                  <a:gd name="T53" fmla="*/ 100 h 105"/>
                  <a:gd name="T54" fmla="*/ 46 w 108"/>
                  <a:gd name="T55" fmla="*/ 102 h 105"/>
                  <a:gd name="T56" fmla="*/ 39 w 108"/>
                  <a:gd name="T57" fmla="*/ 104 h 105"/>
                  <a:gd name="T58" fmla="*/ 35 w 108"/>
                  <a:gd name="T59" fmla="*/ 102 h 105"/>
                  <a:gd name="T60" fmla="*/ 29 w 108"/>
                  <a:gd name="T61" fmla="*/ 100 h 105"/>
                  <a:gd name="T62" fmla="*/ 25 w 108"/>
                  <a:gd name="T63" fmla="*/ 98 h 105"/>
                  <a:gd name="T64" fmla="*/ 20 w 108"/>
                  <a:gd name="T65" fmla="*/ 93 h 105"/>
                  <a:gd name="T66" fmla="*/ 18 w 108"/>
                  <a:gd name="T67" fmla="*/ 88 h 105"/>
                  <a:gd name="T68" fmla="*/ 15 w 108"/>
                  <a:gd name="T69" fmla="*/ 82 h 105"/>
                  <a:gd name="T70" fmla="*/ 13 w 108"/>
                  <a:gd name="T71" fmla="*/ 74 h 105"/>
                  <a:gd name="T72" fmla="*/ 11 w 108"/>
                  <a:gd name="T73" fmla="*/ 67 h 105"/>
                  <a:gd name="T74" fmla="*/ 8 w 108"/>
                  <a:gd name="T75" fmla="*/ 64 h 105"/>
                  <a:gd name="T76" fmla="*/ 3 w 108"/>
                  <a:gd name="T77" fmla="*/ 61 h 105"/>
                  <a:gd name="T78" fmla="*/ 2 w 108"/>
                  <a:gd name="T79" fmla="*/ 58 h 105"/>
                  <a:gd name="T80" fmla="*/ 0 w 108"/>
                  <a:gd name="T81" fmla="*/ 54 h 1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105"/>
                  <a:gd name="T125" fmla="*/ 108 w 108"/>
                  <a:gd name="T126" fmla="*/ 105 h 1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105">
                    <a:moveTo>
                      <a:pt x="0" y="54"/>
                    </a:moveTo>
                    <a:lnTo>
                      <a:pt x="9" y="47"/>
                    </a:lnTo>
                    <a:lnTo>
                      <a:pt x="13" y="37"/>
                    </a:lnTo>
                    <a:lnTo>
                      <a:pt x="25" y="34"/>
                    </a:lnTo>
                    <a:lnTo>
                      <a:pt x="32" y="27"/>
                    </a:lnTo>
                    <a:lnTo>
                      <a:pt x="42" y="17"/>
                    </a:lnTo>
                    <a:lnTo>
                      <a:pt x="58" y="14"/>
                    </a:lnTo>
                    <a:lnTo>
                      <a:pt x="64" y="5"/>
                    </a:lnTo>
                    <a:lnTo>
                      <a:pt x="74" y="0"/>
                    </a:lnTo>
                    <a:lnTo>
                      <a:pt x="78" y="6"/>
                    </a:lnTo>
                    <a:lnTo>
                      <a:pt x="80" y="19"/>
                    </a:lnTo>
                    <a:lnTo>
                      <a:pt x="86" y="26"/>
                    </a:lnTo>
                    <a:lnTo>
                      <a:pt x="94" y="34"/>
                    </a:lnTo>
                    <a:lnTo>
                      <a:pt x="91" y="48"/>
                    </a:lnTo>
                    <a:lnTo>
                      <a:pt x="92" y="66"/>
                    </a:lnTo>
                    <a:lnTo>
                      <a:pt x="94" y="77"/>
                    </a:lnTo>
                    <a:lnTo>
                      <a:pt x="104" y="85"/>
                    </a:lnTo>
                    <a:lnTo>
                      <a:pt x="108" y="101"/>
                    </a:lnTo>
                    <a:lnTo>
                      <a:pt x="97" y="105"/>
                    </a:lnTo>
                    <a:lnTo>
                      <a:pt x="85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70" y="93"/>
                    </a:lnTo>
                    <a:lnTo>
                      <a:pt x="66" y="94"/>
                    </a:lnTo>
                    <a:lnTo>
                      <a:pt x="61" y="94"/>
                    </a:lnTo>
                    <a:lnTo>
                      <a:pt x="57" y="97"/>
                    </a:lnTo>
                    <a:lnTo>
                      <a:pt x="52" y="100"/>
                    </a:lnTo>
                    <a:lnTo>
                      <a:pt x="46" y="102"/>
                    </a:lnTo>
                    <a:lnTo>
                      <a:pt x="39" y="104"/>
                    </a:lnTo>
                    <a:lnTo>
                      <a:pt x="35" y="102"/>
                    </a:lnTo>
                    <a:lnTo>
                      <a:pt x="29" y="100"/>
                    </a:lnTo>
                    <a:lnTo>
                      <a:pt x="25" y="98"/>
                    </a:lnTo>
                    <a:lnTo>
                      <a:pt x="20" y="93"/>
                    </a:lnTo>
                    <a:lnTo>
                      <a:pt x="18" y="88"/>
                    </a:lnTo>
                    <a:lnTo>
                      <a:pt x="15" y="82"/>
                    </a:lnTo>
                    <a:lnTo>
                      <a:pt x="13" y="74"/>
                    </a:lnTo>
                    <a:lnTo>
                      <a:pt x="11" y="67"/>
                    </a:lnTo>
                    <a:lnTo>
                      <a:pt x="8" y="64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8" name="Freeform 27"/>
              <p:cNvSpPr>
                <a:spLocks noChangeAspect="1"/>
              </p:cNvSpPr>
              <p:nvPr/>
            </p:nvSpPr>
            <p:spPr bwMode="auto">
              <a:xfrm>
                <a:off x="4939" y="1770"/>
                <a:ext cx="125" cy="96"/>
              </a:xfrm>
              <a:custGeom>
                <a:avLst/>
                <a:gdLst>
                  <a:gd name="T0" fmla="*/ 84 w 125"/>
                  <a:gd name="T1" fmla="*/ 3 h 96"/>
                  <a:gd name="T2" fmla="*/ 94 w 125"/>
                  <a:gd name="T3" fmla="*/ 10 h 96"/>
                  <a:gd name="T4" fmla="*/ 100 w 125"/>
                  <a:gd name="T5" fmla="*/ 20 h 96"/>
                  <a:gd name="T6" fmla="*/ 97 w 125"/>
                  <a:gd name="T7" fmla="*/ 30 h 96"/>
                  <a:gd name="T8" fmla="*/ 96 w 125"/>
                  <a:gd name="T9" fmla="*/ 36 h 96"/>
                  <a:gd name="T10" fmla="*/ 99 w 125"/>
                  <a:gd name="T11" fmla="*/ 41 h 96"/>
                  <a:gd name="T12" fmla="*/ 108 w 125"/>
                  <a:gd name="T13" fmla="*/ 43 h 96"/>
                  <a:gd name="T14" fmla="*/ 117 w 125"/>
                  <a:gd name="T15" fmla="*/ 50 h 96"/>
                  <a:gd name="T16" fmla="*/ 123 w 125"/>
                  <a:gd name="T17" fmla="*/ 60 h 96"/>
                  <a:gd name="T18" fmla="*/ 125 w 125"/>
                  <a:gd name="T19" fmla="*/ 72 h 96"/>
                  <a:gd name="T20" fmla="*/ 123 w 125"/>
                  <a:gd name="T21" fmla="*/ 81 h 96"/>
                  <a:gd name="T22" fmla="*/ 117 w 125"/>
                  <a:gd name="T23" fmla="*/ 86 h 96"/>
                  <a:gd name="T24" fmla="*/ 108 w 125"/>
                  <a:gd name="T25" fmla="*/ 90 h 96"/>
                  <a:gd name="T26" fmla="*/ 100 w 125"/>
                  <a:gd name="T27" fmla="*/ 87 h 96"/>
                  <a:gd name="T28" fmla="*/ 89 w 125"/>
                  <a:gd name="T29" fmla="*/ 81 h 96"/>
                  <a:gd name="T30" fmla="*/ 82 w 125"/>
                  <a:gd name="T31" fmla="*/ 79 h 96"/>
                  <a:gd name="T32" fmla="*/ 75 w 125"/>
                  <a:gd name="T33" fmla="*/ 81 h 96"/>
                  <a:gd name="T34" fmla="*/ 72 w 125"/>
                  <a:gd name="T35" fmla="*/ 87 h 96"/>
                  <a:gd name="T36" fmla="*/ 67 w 125"/>
                  <a:gd name="T37" fmla="*/ 93 h 96"/>
                  <a:gd name="T38" fmla="*/ 60 w 125"/>
                  <a:gd name="T39" fmla="*/ 96 h 96"/>
                  <a:gd name="T40" fmla="*/ 52 w 125"/>
                  <a:gd name="T41" fmla="*/ 93 h 96"/>
                  <a:gd name="T42" fmla="*/ 46 w 125"/>
                  <a:gd name="T43" fmla="*/ 87 h 96"/>
                  <a:gd name="T44" fmla="*/ 40 w 125"/>
                  <a:gd name="T45" fmla="*/ 82 h 96"/>
                  <a:gd name="T46" fmla="*/ 33 w 125"/>
                  <a:gd name="T47" fmla="*/ 82 h 96"/>
                  <a:gd name="T48" fmla="*/ 27 w 125"/>
                  <a:gd name="T49" fmla="*/ 87 h 96"/>
                  <a:gd name="T50" fmla="*/ 18 w 125"/>
                  <a:gd name="T51" fmla="*/ 91 h 96"/>
                  <a:gd name="T52" fmla="*/ 11 w 125"/>
                  <a:gd name="T53" fmla="*/ 92 h 96"/>
                  <a:gd name="T54" fmla="*/ 3 w 125"/>
                  <a:gd name="T55" fmla="*/ 88 h 96"/>
                  <a:gd name="T56" fmla="*/ 0 w 125"/>
                  <a:gd name="T57" fmla="*/ 79 h 96"/>
                  <a:gd name="T58" fmla="*/ 2 w 125"/>
                  <a:gd name="T59" fmla="*/ 65 h 96"/>
                  <a:gd name="T60" fmla="*/ 8 w 125"/>
                  <a:gd name="T61" fmla="*/ 50 h 96"/>
                  <a:gd name="T62" fmla="*/ 11 w 125"/>
                  <a:gd name="T63" fmla="*/ 38 h 96"/>
                  <a:gd name="T64" fmla="*/ 8 w 125"/>
                  <a:gd name="T65" fmla="*/ 27 h 96"/>
                  <a:gd name="T66" fmla="*/ 11 w 125"/>
                  <a:gd name="T67" fmla="*/ 19 h 96"/>
                  <a:gd name="T68" fmla="*/ 19 w 125"/>
                  <a:gd name="T69" fmla="*/ 14 h 96"/>
                  <a:gd name="T70" fmla="*/ 28 w 125"/>
                  <a:gd name="T71" fmla="*/ 16 h 96"/>
                  <a:gd name="T72" fmla="*/ 32 w 125"/>
                  <a:gd name="T73" fmla="*/ 19 h 96"/>
                  <a:gd name="T74" fmla="*/ 34 w 125"/>
                  <a:gd name="T75" fmla="*/ 10 h 96"/>
                  <a:gd name="T76" fmla="*/ 40 w 125"/>
                  <a:gd name="T77" fmla="*/ 4 h 96"/>
                  <a:gd name="T78" fmla="*/ 50 w 125"/>
                  <a:gd name="T79" fmla="*/ 1 h 96"/>
                  <a:gd name="T80" fmla="*/ 62 w 125"/>
                  <a:gd name="T81" fmla="*/ 5 h 96"/>
                  <a:gd name="T82" fmla="*/ 66 w 125"/>
                  <a:gd name="T83" fmla="*/ 5 h 96"/>
                  <a:gd name="T84" fmla="*/ 69 w 125"/>
                  <a:gd name="T85" fmla="*/ 0 h 96"/>
                  <a:gd name="T86" fmla="*/ 84 w 125"/>
                  <a:gd name="T87" fmla="*/ 3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5"/>
                  <a:gd name="T133" fmla="*/ 0 h 96"/>
                  <a:gd name="T134" fmla="*/ 125 w 125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5" h="96">
                    <a:moveTo>
                      <a:pt x="84" y="3"/>
                    </a:moveTo>
                    <a:lnTo>
                      <a:pt x="94" y="10"/>
                    </a:lnTo>
                    <a:lnTo>
                      <a:pt x="100" y="20"/>
                    </a:lnTo>
                    <a:lnTo>
                      <a:pt x="97" y="30"/>
                    </a:lnTo>
                    <a:lnTo>
                      <a:pt x="96" y="36"/>
                    </a:lnTo>
                    <a:lnTo>
                      <a:pt x="99" y="41"/>
                    </a:lnTo>
                    <a:lnTo>
                      <a:pt x="108" y="43"/>
                    </a:lnTo>
                    <a:lnTo>
                      <a:pt x="117" y="50"/>
                    </a:lnTo>
                    <a:lnTo>
                      <a:pt x="123" y="60"/>
                    </a:lnTo>
                    <a:lnTo>
                      <a:pt x="125" y="72"/>
                    </a:lnTo>
                    <a:lnTo>
                      <a:pt x="123" y="81"/>
                    </a:lnTo>
                    <a:lnTo>
                      <a:pt x="117" y="86"/>
                    </a:lnTo>
                    <a:lnTo>
                      <a:pt x="108" y="90"/>
                    </a:lnTo>
                    <a:lnTo>
                      <a:pt x="100" y="87"/>
                    </a:lnTo>
                    <a:lnTo>
                      <a:pt x="89" y="81"/>
                    </a:lnTo>
                    <a:lnTo>
                      <a:pt x="82" y="79"/>
                    </a:lnTo>
                    <a:lnTo>
                      <a:pt x="75" y="81"/>
                    </a:lnTo>
                    <a:lnTo>
                      <a:pt x="72" y="87"/>
                    </a:lnTo>
                    <a:lnTo>
                      <a:pt x="67" y="93"/>
                    </a:lnTo>
                    <a:lnTo>
                      <a:pt x="60" y="96"/>
                    </a:lnTo>
                    <a:lnTo>
                      <a:pt x="52" y="93"/>
                    </a:lnTo>
                    <a:lnTo>
                      <a:pt x="46" y="87"/>
                    </a:lnTo>
                    <a:lnTo>
                      <a:pt x="40" y="82"/>
                    </a:lnTo>
                    <a:lnTo>
                      <a:pt x="33" y="82"/>
                    </a:lnTo>
                    <a:lnTo>
                      <a:pt x="27" y="87"/>
                    </a:lnTo>
                    <a:lnTo>
                      <a:pt x="18" y="91"/>
                    </a:lnTo>
                    <a:lnTo>
                      <a:pt x="11" y="92"/>
                    </a:lnTo>
                    <a:lnTo>
                      <a:pt x="3" y="88"/>
                    </a:lnTo>
                    <a:lnTo>
                      <a:pt x="0" y="79"/>
                    </a:lnTo>
                    <a:lnTo>
                      <a:pt x="2" y="65"/>
                    </a:lnTo>
                    <a:lnTo>
                      <a:pt x="8" y="50"/>
                    </a:lnTo>
                    <a:lnTo>
                      <a:pt x="11" y="38"/>
                    </a:lnTo>
                    <a:lnTo>
                      <a:pt x="8" y="27"/>
                    </a:lnTo>
                    <a:lnTo>
                      <a:pt x="11" y="19"/>
                    </a:lnTo>
                    <a:lnTo>
                      <a:pt x="19" y="14"/>
                    </a:lnTo>
                    <a:lnTo>
                      <a:pt x="28" y="16"/>
                    </a:lnTo>
                    <a:lnTo>
                      <a:pt x="32" y="19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50" y="1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9" y="0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9" name="Freeform 28"/>
              <p:cNvSpPr>
                <a:spLocks noChangeAspect="1"/>
              </p:cNvSpPr>
              <p:nvPr/>
            </p:nvSpPr>
            <p:spPr bwMode="auto">
              <a:xfrm>
                <a:off x="3806" y="2578"/>
                <a:ext cx="170" cy="140"/>
              </a:xfrm>
              <a:custGeom>
                <a:avLst/>
                <a:gdLst>
                  <a:gd name="T0" fmla="*/ 5 w 170"/>
                  <a:gd name="T1" fmla="*/ 34 h 140"/>
                  <a:gd name="T2" fmla="*/ 11 w 170"/>
                  <a:gd name="T3" fmla="*/ 41 h 140"/>
                  <a:gd name="T4" fmla="*/ 20 w 170"/>
                  <a:gd name="T5" fmla="*/ 47 h 140"/>
                  <a:gd name="T6" fmla="*/ 25 w 170"/>
                  <a:gd name="T7" fmla="*/ 60 h 140"/>
                  <a:gd name="T8" fmla="*/ 28 w 170"/>
                  <a:gd name="T9" fmla="*/ 74 h 140"/>
                  <a:gd name="T10" fmla="*/ 31 w 170"/>
                  <a:gd name="T11" fmla="*/ 88 h 140"/>
                  <a:gd name="T12" fmla="*/ 35 w 170"/>
                  <a:gd name="T13" fmla="*/ 99 h 140"/>
                  <a:gd name="T14" fmla="*/ 44 w 170"/>
                  <a:gd name="T15" fmla="*/ 108 h 140"/>
                  <a:gd name="T16" fmla="*/ 53 w 170"/>
                  <a:gd name="T17" fmla="*/ 113 h 140"/>
                  <a:gd name="T18" fmla="*/ 63 w 170"/>
                  <a:gd name="T19" fmla="*/ 111 h 140"/>
                  <a:gd name="T20" fmla="*/ 78 w 170"/>
                  <a:gd name="T21" fmla="*/ 110 h 140"/>
                  <a:gd name="T22" fmla="*/ 94 w 170"/>
                  <a:gd name="T23" fmla="*/ 111 h 140"/>
                  <a:gd name="T24" fmla="*/ 103 w 170"/>
                  <a:gd name="T25" fmla="*/ 117 h 140"/>
                  <a:gd name="T26" fmla="*/ 112 w 170"/>
                  <a:gd name="T27" fmla="*/ 124 h 140"/>
                  <a:gd name="T28" fmla="*/ 116 w 170"/>
                  <a:gd name="T29" fmla="*/ 135 h 140"/>
                  <a:gd name="T30" fmla="*/ 127 w 170"/>
                  <a:gd name="T31" fmla="*/ 139 h 140"/>
                  <a:gd name="T32" fmla="*/ 138 w 170"/>
                  <a:gd name="T33" fmla="*/ 135 h 140"/>
                  <a:gd name="T34" fmla="*/ 149 w 170"/>
                  <a:gd name="T35" fmla="*/ 140 h 140"/>
                  <a:gd name="T36" fmla="*/ 157 w 170"/>
                  <a:gd name="T37" fmla="*/ 138 h 140"/>
                  <a:gd name="T38" fmla="*/ 170 w 170"/>
                  <a:gd name="T39" fmla="*/ 139 h 140"/>
                  <a:gd name="T40" fmla="*/ 164 w 170"/>
                  <a:gd name="T41" fmla="*/ 128 h 140"/>
                  <a:gd name="T42" fmla="*/ 161 w 170"/>
                  <a:gd name="T43" fmla="*/ 113 h 140"/>
                  <a:gd name="T44" fmla="*/ 160 w 170"/>
                  <a:gd name="T45" fmla="*/ 101 h 140"/>
                  <a:gd name="T46" fmla="*/ 166 w 170"/>
                  <a:gd name="T47" fmla="*/ 91 h 140"/>
                  <a:gd name="T48" fmla="*/ 166 w 170"/>
                  <a:gd name="T49" fmla="*/ 78 h 140"/>
                  <a:gd name="T50" fmla="*/ 161 w 170"/>
                  <a:gd name="T51" fmla="*/ 69 h 140"/>
                  <a:gd name="T52" fmla="*/ 158 w 170"/>
                  <a:gd name="T53" fmla="*/ 56 h 140"/>
                  <a:gd name="T54" fmla="*/ 163 w 170"/>
                  <a:gd name="T55" fmla="*/ 44 h 140"/>
                  <a:gd name="T56" fmla="*/ 162 w 170"/>
                  <a:gd name="T57" fmla="*/ 32 h 140"/>
                  <a:gd name="T58" fmla="*/ 155 w 170"/>
                  <a:gd name="T59" fmla="*/ 23 h 140"/>
                  <a:gd name="T60" fmla="*/ 144 w 170"/>
                  <a:gd name="T61" fmla="*/ 18 h 140"/>
                  <a:gd name="T62" fmla="*/ 131 w 170"/>
                  <a:gd name="T63" fmla="*/ 14 h 140"/>
                  <a:gd name="T64" fmla="*/ 123 w 170"/>
                  <a:gd name="T65" fmla="*/ 6 h 140"/>
                  <a:gd name="T66" fmla="*/ 111 w 170"/>
                  <a:gd name="T67" fmla="*/ 0 h 140"/>
                  <a:gd name="T68" fmla="*/ 95 w 170"/>
                  <a:gd name="T69" fmla="*/ 4 h 140"/>
                  <a:gd name="T70" fmla="*/ 83 w 170"/>
                  <a:gd name="T71" fmla="*/ 7 h 140"/>
                  <a:gd name="T72" fmla="*/ 74 w 170"/>
                  <a:gd name="T73" fmla="*/ 17 h 140"/>
                  <a:gd name="T74" fmla="*/ 67 w 170"/>
                  <a:gd name="T75" fmla="*/ 26 h 140"/>
                  <a:gd name="T76" fmla="*/ 55 w 170"/>
                  <a:gd name="T77" fmla="*/ 31 h 140"/>
                  <a:gd name="T78" fmla="*/ 44 w 170"/>
                  <a:gd name="T79" fmla="*/ 28 h 140"/>
                  <a:gd name="T80" fmla="*/ 34 w 170"/>
                  <a:gd name="T81" fmla="*/ 22 h 140"/>
                  <a:gd name="T82" fmla="*/ 23 w 170"/>
                  <a:gd name="T83" fmla="*/ 16 h 140"/>
                  <a:gd name="T84" fmla="*/ 11 w 170"/>
                  <a:gd name="T85" fmla="*/ 17 h 140"/>
                  <a:gd name="T86" fmla="*/ 0 w 170"/>
                  <a:gd name="T87" fmla="*/ 20 h 140"/>
                  <a:gd name="T88" fmla="*/ 1 w 170"/>
                  <a:gd name="T89" fmla="*/ 28 h 140"/>
                  <a:gd name="T90" fmla="*/ 5 w 170"/>
                  <a:gd name="T91" fmla="*/ 34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0"/>
                  <a:gd name="T139" fmla="*/ 0 h 140"/>
                  <a:gd name="T140" fmla="*/ 170 w 170"/>
                  <a:gd name="T141" fmla="*/ 140 h 1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0" h="140">
                    <a:moveTo>
                      <a:pt x="5" y="34"/>
                    </a:moveTo>
                    <a:lnTo>
                      <a:pt x="11" y="41"/>
                    </a:lnTo>
                    <a:lnTo>
                      <a:pt x="20" y="47"/>
                    </a:lnTo>
                    <a:lnTo>
                      <a:pt x="25" y="60"/>
                    </a:lnTo>
                    <a:lnTo>
                      <a:pt x="28" y="74"/>
                    </a:lnTo>
                    <a:lnTo>
                      <a:pt x="31" y="88"/>
                    </a:lnTo>
                    <a:lnTo>
                      <a:pt x="35" y="99"/>
                    </a:lnTo>
                    <a:lnTo>
                      <a:pt x="44" y="108"/>
                    </a:lnTo>
                    <a:lnTo>
                      <a:pt x="53" y="113"/>
                    </a:lnTo>
                    <a:lnTo>
                      <a:pt x="63" y="111"/>
                    </a:lnTo>
                    <a:lnTo>
                      <a:pt x="78" y="110"/>
                    </a:lnTo>
                    <a:lnTo>
                      <a:pt x="94" y="111"/>
                    </a:lnTo>
                    <a:lnTo>
                      <a:pt x="103" y="117"/>
                    </a:lnTo>
                    <a:lnTo>
                      <a:pt x="112" y="124"/>
                    </a:lnTo>
                    <a:lnTo>
                      <a:pt x="116" y="135"/>
                    </a:lnTo>
                    <a:lnTo>
                      <a:pt x="127" y="139"/>
                    </a:lnTo>
                    <a:lnTo>
                      <a:pt x="138" y="135"/>
                    </a:lnTo>
                    <a:lnTo>
                      <a:pt x="149" y="140"/>
                    </a:lnTo>
                    <a:lnTo>
                      <a:pt x="157" y="138"/>
                    </a:lnTo>
                    <a:lnTo>
                      <a:pt x="170" y="139"/>
                    </a:lnTo>
                    <a:lnTo>
                      <a:pt x="164" y="128"/>
                    </a:lnTo>
                    <a:lnTo>
                      <a:pt x="161" y="113"/>
                    </a:lnTo>
                    <a:lnTo>
                      <a:pt x="160" y="101"/>
                    </a:lnTo>
                    <a:lnTo>
                      <a:pt x="166" y="91"/>
                    </a:lnTo>
                    <a:lnTo>
                      <a:pt x="166" y="78"/>
                    </a:lnTo>
                    <a:lnTo>
                      <a:pt x="161" y="69"/>
                    </a:lnTo>
                    <a:lnTo>
                      <a:pt x="158" y="56"/>
                    </a:lnTo>
                    <a:lnTo>
                      <a:pt x="163" y="44"/>
                    </a:lnTo>
                    <a:lnTo>
                      <a:pt x="162" y="32"/>
                    </a:lnTo>
                    <a:lnTo>
                      <a:pt x="155" y="23"/>
                    </a:lnTo>
                    <a:lnTo>
                      <a:pt x="144" y="18"/>
                    </a:lnTo>
                    <a:lnTo>
                      <a:pt x="131" y="14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95" y="4"/>
                    </a:lnTo>
                    <a:lnTo>
                      <a:pt x="83" y="7"/>
                    </a:lnTo>
                    <a:lnTo>
                      <a:pt x="74" y="17"/>
                    </a:lnTo>
                    <a:lnTo>
                      <a:pt x="67" y="26"/>
                    </a:lnTo>
                    <a:lnTo>
                      <a:pt x="55" y="31"/>
                    </a:lnTo>
                    <a:lnTo>
                      <a:pt x="44" y="28"/>
                    </a:lnTo>
                    <a:lnTo>
                      <a:pt x="34" y="22"/>
                    </a:lnTo>
                    <a:lnTo>
                      <a:pt x="23" y="16"/>
                    </a:lnTo>
                    <a:lnTo>
                      <a:pt x="11" y="17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29"/>
              <p:cNvGrpSpPr>
                <a:grpSpLocks noChangeAspect="1"/>
              </p:cNvGrpSpPr>
              <p:nvPr/>
            </p:nvGrpSpPr>
            <p:grpSpPr bwMode="auto">
              <a:xfrm>
                <a:off x="4216" y="1507"/>
                <a:ext cx="81" cy="191"/>
                <a:chOff x="4216" y="1507"/>
                <a:chExt cx="81" cy="191"/>
              </a:xfrm>
            </p:grpSpPr>
            <p:sp>
              <p:nvSpPr>
                <p:cNvPr id="7191" name="Freeform 30"/>
                <p:cNvSpPr>
                  <a:spLocks noChangeAspect="1"/>
                </p:cNvSpPr>
                <p:nvPr/>
              </p:nvSpPr>
              <p:spPr bwMode="auto">
                <a:xfrm>
                  <a:off x="4216" y="1616"/>
                  <a:ext cx="81" cy="82"/>
                </a:xfrm>
                <a:custGeom>
                  <a:avLst/>
                  <a:gdLst>
                    <a:gd name="T0" fmla="*/ 6 w 81"/>
                    <a:gd name="T1" fmla="*/ 22 h 82"/>
                    <a:gd name="T2" fmla="*/ 10 w 81"/>
                    <a:gd name="T3" fmla="*/ 27 h 82"/>
                    <a:gd name="T4" fmla="*/ 13 w 81"/>
                    <a:gd name="T5" fmla="*/ 33 h 82"/>
                    <a:gd name="T6" fmla="*/ 16 w 81"/>
                    <a:gd name="T7" fmla="*/ 40 h 82"/>
                    <a:gd name="T8" fmla="*/ 16 w 81"/>
                    <a:gd name="T9" fmla="*/ 48 h 82"/>
                    <a:gd name="T10" fmla="*/ 14 w 81"/>
                    <a:gd name="T11" fmla="*/ 57 h 82"/>
                    <a:gd name="T12" fmla="*/ 16 w 81"/>
                    <a:gd name="T13" fmla="*/ 62 h 82"/>
                    <a:gd name="T14" fmla="*/ 20 w 81"/>
                    <a:gd name="T15" fmla="*/ 69 h 82"/>
                    <a:gd name="T16" fmla="*/ 25 w 81"/>
                    <a:gd name="T17" fmla="*/ 73 h 82"/>
                    <a:gd name="T18" fmla="*/ 31 w 81"/>
                    <a:gd name="T19" fmla="*/ 75 h 82"/>
                    <a:gd name="T20" fmla="*/ 38 w 81"/>
                    <a:gd name="T21" fmla="*/ 74 h 82"/>
                    <a:gd name="T22" fmla="*/ 40 w 81"/>
                    <a:gd name="T23" fmla="*/ 77 h 82"/>
                    <a:gd name="T24" fmla="*/ 44 w 81"/>
                    <a:gd name="T25" fmla="*/ 80 h 82"/>
                    <a:gd name="T26" fmla="*/ 48 w 81"/>
                    <a:gd name="T27" fmla="*/ 82 h 82"/>
                    <a:gd name="T28" fmla="*/ 52 w 81"/>
                    <a:gd name="T29" fmla="*/ 82 h 82"/>
                    <a:gd name="T30" fmla="*/ 56 w 81"/>
                    <a:gd name="T31" fmla="*/ 80 h 82"/>
                    <a:gd name="T32" fmla="*/ 57 w 81"/>
                    <a:gd name="T33" fmla="*/ 75 h 82"/>
                    <a:gd name="T34" fmla="*/ 59 w 81"/>
                    <a:gd name="T35" fmla="*/ 71 h 82"/>
                    <a:gd name="T36" fmla="*/ 64 w 81"/>
                    <a:gd name="T37" fmla="*/ 72 h 82"/>
                    <a:gd name="T38" fmla="*/ 70 w 81"/>
                    <a:gd name="T39" fmla="*/ 72 h 82"/>
                    <a:gd name="T40" fmla="*/ 74 w 81"/>
                    <a:gd name="T41" fmla="*/ 69 h 82"/>
                    <a:gd name="T42" fmla="*/ 76 w 81"/>
                    <a:gd name="T43" fmla="*/ 65 h 82"/>
                    <a:gd name="T44" fmla="*/ 75 w 81"/>
                    <a:gd name="T45" fmla="*/ 60 h 82"/>
                    <a:gd name="T46" fmla="*/ 73 w 81"/>
                    <a:gd name="T47" fmla="*/ 56 h 82"/>
                    <a:gd name="T48" fmla="*/ 73 w 81"/>
                    <a:gd name="T49" fmla="*/ 52 h 82"/>
                    <a:gd name="T50" fmla="*/ 74 w 81"/>
                    <a:gd name="T51" fmla="*/ 48 h 82"/>
                    <a:gd name="T52" fmla="*/ 77 w 81"/>
                    <a:gd name="T53" fmla="*/ 45 h 82"/>
                    <a:gd name="T54" fmla="*/ 79 w 81"/>
                    <a:gd name="T55" fmla="*/ 42 h 82"/>
                    <a:gd name="T56" fmla="*/ 81 w 81"/>
                    <a:gd name="T57" fmla="*/ 36 h 82"/>
                    <a:gd name="T58" fmla="*/ 81 w 81"/>
                    <a:gd name="T59" fmla="*/ 30 h 82"/>
                    <a:gd name="T60" fmla="*/ 79 w 81"/>
                    <a:gd name="T61" fmla="*/ 24 h 82"/>
                    <a:gd name="T62" fmla="*/ 75 w 81"/>
                    <a:gd name="T63" fmla="*/ 20 h 82"/>
                    <a:gd name="T64" fmla="*/ 68 w 81"/>
                    <a:gd name="T65" fmla="*/ 18 h 82"/>
                    <a:gd name="T66" fmla="*/ 64 w 81"/>
                    <a:gd name="T67" fmla="*/ 18 h 82"/>
                    <a:gd name="T68" fmla="*/ 60 w 81"/>
                    <a:gd name="T69" fmla="*/ 16 h 82"/>
                    <a:gd name="T70" fmla="*/ 56 w 81"/>
                    <a:gd name="T71" fmla="*/ 15 h 82"/>
                    <a:gd name="T72" fmla="*/ 51 w 81"/>
                    <a:gd name="T73" fmla="*/ 16 h 82"/>
                    <a:gd name="T74" fmla="*/ 48 w 81"/>
                    <a:gd name="T75" fmla="*/ 17 h 82"/>
                    <a:gd name="T76" fmla="*/ 42 w 81"/>
                    <a:gd name="T77" fmla="*/ 16 h 82"/>
                    <a:gd name="T78" fmla="*/ 39 w 81"/>
                    <a:gd name="T79" fmla="*/ 12 h 82"/>
                    <a:gd name="T80" fmla="*/ 36 w 81"/>
                    <a:gd name="T81" fmla="*/ 7 h 82"/>
                    <a:gd name="T82" fmla="*/ 32 w 81"/>
                    <a:gd name="T83" fmla="*/ 4 h 82"/>
                    <a:gd name="T84" fmla="*/ 27 w 81"/>
                    <a:gd name="T85" fmla="*/ 1 h 82"/>
                    <a:gd name="T86" fmla="*/ 18 w 81"/>
                    <a:gd name="T87" fmla="*/ 0 h 82"/>
                    <a:gd name="T88" fmla="*/ 11 w 81"/>
                    <a:gd name="T89" fmla="*/ 0 h 82"/>
                    <a:gd name="T90" fmla="*/ 4 w 81"/>
                    <a:gd name="T91" fmla="*/ 2 h 82"/>
                    <a:gd name="T92" fmla="*/ 1 w 81"/>
                    <a:gd name="T93" fmla="*/ 5 h 82"/>
                    <a:gd name="T94" fmla="*/ 0 w 81"/>
                    <a:gd name="T95" fmla="*/ 8 h 82"/>
                    <a:gd name="T96" fmla="*/ 1 w 81"/>
                    <a:gd name="T97" fmla="*/ 11 h 82"/>
                    <a:gd name="T98" fmla="*/ 6 w 81"/>
                    <a:gd name="T99" fmla="*/ 22 h 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1"/>
                    <a:gd name="T151" fmla="*/ 0 h 82"/>
                    <a:gd name="T152" fmla="*/ 81 w 81"/>
                    <a:gd name="T153" fmla="*/ 82 h 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1" h="82">
                      <a:moveTo>
                        <a:pt x="6" y="22"/>
                      </a:moveTo>
                      <a:lnTo>
                        <a:pt x="10" y="27"/>
                      </a:lnTo>
                      <a:lnTo>
                        <a:pt x="13" y="33"/>
                      </a:lnTo>
                      <a:lnTo>
                        <a:pt x="16" y="40"/>
                      </a:lnTo>
                      <a:lnTo>
                        <a:pt x="16" y="48"/>
                      </a:lnTo>
                      <a:lnTo>
                        <a:pt x="14" y="57"/>
                      </a:lnTo>
                      <a:lnTo>
                        <a:pt x="16" y="62"/>
                      </a:lnTo>
                      <a:lnTo>
                        <a:pt x="20" y="69"/>
                      </a:lnTo>
                      <a:lnTo>
                        <a:pt x="25" y="73"/>
                      </a:lnTo>
                      <a:lnTo>
                        <a:pt x="31" y="75"/>
                      </a:lnTo>
                      <a:lnTo>
                        <a:pt x="38" y="74"/>
                      </a:lnTo>
                      <a:lnTo>
                        <a:pt x="40" y="77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2" y="82"/>
                      </a:lnTo>
                      <a:lnTo>
                        <a:pt x="56" y="80"/>
                      </a:lnTo>
                      <a:lnTo>
                        <a:pt x="57" y="75"/>
                      </a:lnTo>
                      <a:lnTo>
                        <a:pt x="59" y="71"/>
                      </a:lnTo>
                      <a:lnTo>
                        <a:pt x="64" y="72"/>
                      </a:lnTo>
                      <a:lnTo>
                        <a:pt x="70" y="72"/>
                      </a:lnTo>
                      <a:lnTo>
                        <a:pt x="74" y="69"/>
                      </a:lnTo>
                      <a:lnTo>
                        <a:pt x="76" y="65"/>
                      </a:lnTo>
                      <a:lnTo>
                        <a:pt x="75" y="60"/>
                      </a:lnTo>
                      <a:lnTo>
                        <a:pt x="73" y="56"/>
                      </a:lnTo>
                      <a:lnTo>
                        <a:pt x="73" y="52"/>
                      </a:lnTo>
                      <a:lnTo>
                        <a:pt x="74" y="48"/>
                      </a:lnTo>
                      <a:lnTo>
                        <a:pt x="77" y="45"/>
                      </a:lnTo>
                      <a:lnTo>
                        <a:pt x="79" y="42"/>
                      </a:lnTo>
                      <a:lnTo>
                        <a:pt x="81" y="36"/>
                      </a:lnTo>
                      <a:lnTo>
                        <a:pt x="81" y="30"/>
                      </a:lnTo>
                      <a:lnTo>
                        <a:pt x="79" y="24"/>
                      </a:lnTo>
                      <a:lnTo>
                        <a:pt x="75" y="20"/>
                      </a:lnTo>
                      <a:lnTo>
                        <a:pt x="68" y="18"/>
                      </a:lnTo>
                      <a:lnTo>
                        <a:pt x="64" y="18"/>
                      </a:lnTo>
                      <a:lnTo>
                        <a:pt x="60" y="16"/>
                      </a:lnTo>
                      <a:lnTo>
                        <a:pt x="56" y="15"/>
                      </a:lnTo>
                      <a:lnTo>
                        <a:pt x="51" y="16"/>
                      </a:lnTo>
                      <a:lnTo>
                        <a:pt x="48" y="17"/>
                      </a:lnTo>
                      <a:lnTo>
                        <a:pt x="42" y="16"/>
                      </a:lnTo>
                      <a:lnTo>
                        <a:pt x="39" y="12"/>
                      </a:lnTo>
                      <a:lnTo>
                        <a:pt x="36" y="7"/>
                      </a:lnTo>
                      <a:lnTo>
                        <a:pt x="32" y="4"/>
                      </a:lnTo>
                      <a:lnTo>
                        <a:pt x="27" y="1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017EAB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2" name="Freeform 31"/>
                <p:cNvSpPr>
                  <a:spLocks noChangeAspect="1"/>
                </p:cNvSpPr>
                <p:nvPr/>
              </p:nvSpPr>
              <p:spPr bwMode="auto">
                <a:xfrm>
                  <a:off x="4216" y="1507"/>
                  <a:ext cx="39" cy="61"/>
                </a:xfrm>
                <a:custGeom>
                  <a:avLst/>
                  <a:gdLst>
                    <a:gd name="T0" fmla="*/ 4 w 39"/>
                    <a:gd name="T1" fmla="*/ 27 h 61"/>
                    <a:gd name="T2" fmla="*/ 5 w 39"/>
                    <a:gd name="T3" fmla="*/ 37 h 61"/>
                    <a:gd name="T4" fmla="*/ 7 w 39"/>
                    <a:gd name="T5" fmla="*/ 47 h 61"/>
                    <a:gd name="T6" fmla="*/ 10 w 39"/>
                    <a:gd name="T7" fmla="*/ 52 h 61"/>
                    <a:gd name="T8" fmla="*/ 14 w 39"/>
                    <a:gd name="T9" fmla="*/ 57 h 61"/>
                    <a:gd name="T10" fmla="*/ 19 w 39"/>
                    <a:gd name="T11" fmla="*/ 60 h 61"/>
                    <a:gd name="T12" fmla="*/ 26 w 39"/>
                    <a:gd name="T13" fmla="*/ 61 h 61"/>
                    <a:gd name="T14" fmla="*/ 32 w 39"/>
                    <a:gd name="T15" fmla="*/ 59 h 61"/>
                    <a:gd name="T16" fmla="*/ 36 w 39"/>
                    <a:gd name="T17" fmla="*/ 54 h 61"/>
                    <a:gd name="T18" fmla="*/ 36 w 39"/>
                    <a:gd name="T19" fmla="*/ 46 h 61"/>
                    <a:gd name="T20" fmla="*/ 35 w 39"/>
                    <a:gd name="T21" fmla="*/ 39 h 61"/>
                    <a:gd name="T22" fmla="*/ 34 w 39"/>
                    <a:gd name="T23" fmla="*/ 34 h 61"/>
                    <a:gd name="T24" fmla="*/ 37 w 39"/>
                    <a:gd name="T25" fmla="*/ 29 h 61"/>
                    <a:gd name="T26" fmla="*/ 39 w 39"/>
                    <a:gd name="T27" fmla="*/ 23 h 61"/>
                    <a:gd name="T28" fmla="*/ 39 w 39"/>
                    <a:gd name="T29" fmla="*/ 15 h 61"/>
                    <a:gd name="T30" fmla="*/ 36 w 39"/>
                    <a:gd name="T31" fmla="*/ 7 h 61"/>
                    <a:gd name="T32" fmla="*/ 33 w 39"/>
                    <a:gd name="T33" fmla="*/ 2 h 61"/>
                    <a:gd name="T34" fmla="*/ 29 w 39"/>
                    <a:gd name="T35" fmla="*/ 0 h 61"/>
                    <a:gd name="T36" fmla="*/ 24 w 39"/>
                    <a:gd name="T37" fmla="*/ 1 h 61"/>
                    <a:gd name="T38" fmla="*/ 20 w 39"/>
                    <a:gd name="T39" fmla="*/ 5 h 61"/>
                    <a:gd name="T40" fmla="*/ 18 w 39"/>
                    <a:gd name="T41" fmla="*/ 8 h 61"/>
                    <a:gd name="T42" fmla="*/ 16 w 39"/>
                    <a:gd name="T43" fmla="*/ 9 h 61"/>
                    <a:gd name="T44" fmla="*/ 12 w 39"/>
                    <a:gd name="T45" fmla="*/ 7 h 61"/>
                    <a:gd name="T46" fmla="*/ 7 w 39"/>
                    <a:gd name="T47" fmla="*/ 7 h 61"/>
                    <a:gd name="T48" fmla="*/ 3 w 39"/>
                    <a:gd name="T49" fmla="*/ 9 h 61"/>
                    <a:gd name="T50" fmla="*/ 1 w 39"/>
                    <a:gd name="T51" fmla="*/ 13 h 61"/>
                    <a:gd name="T52" fmla="*/ 0 w 39"/>
                    <a:gd name="T53" fmla="*/ 19 h 61"/>
                    <a:gd name="T54" fmla="*/ 4 w 39"/>
                    <a:gd name="T55" fmla="*/ 27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9"/>
                    <a:gd name="T85" fmla="*/ 0 h 61"/>
                    <a:gd name="T86" fmla="*/ 39 w 39"/>
                    <a:gd name="T87" fmla="*/ 61 h 6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9" h="61">
                      <a:moveTo>
                        <a:pt x="4" y="27"/>
                      </a:moveTo>
                      <a:lnTo>
                        <a:pt x="5" y="37"/>
                      </a:lnTo>
                      <a:lnTo>
                        <a:pt x="7" y="47"/>
                      </a:lnTo>
                      <a:lnTo>
                        <a:pt x="10" y="52"/>
                      </a:lnTo>
                      <a:lnTo>
                        <a:pt x="14" y="57"/>
                      </a:lnTo>
                      <a:lnTo>
                        <a:pt x="19" y="60"/>
                      </a:lnTo>
                      <a:lnTo>
                        <a:pt x="26" y="61"/>
                      </a:lnTo>
                      <a:lnTo>
                        <a:pt x="32" y="59"/>
                      </a:lnTo>
                      <a:lnTo>
                        <a:pt x="36" y="54"/>
                      </a:lnTo>
                      <a:lnTo>
                        <a:pt x="36" y="46"/>
                      </a:lnTo>
                      <a:lnTo>
                        <a:pt x="35" y="39"/>
                      </a:lnTo>
                      <a:lnTo>
                        <a:pt x="34" y="34"/>
                      </a:lnTo>
                      <a:lnTo>
                        <a:pt x="37" y="29"/>
                      </a:lnTo>
                      <a:lnTo>
                        <a:pt x="39" y="23"/>
                      </a:lnTo>
                      <a:lnTo>
                        <a:pt x="39" y="15"/>
                      </a:lnTo>
                      <a:lnTo>
                        <a:pt x="36" y="7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20" y="5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017EAB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056063" y="674688"/>
            <a:ext cx="2955925" cy="3546475"/>
            <a:chOff x="5143" y="101"/>
            <a:chExt cx="378" cy="535"/>
          </a:xfrm>
        </p:grpSpPr>
        <p:sp>
          <p:nvSpPr>
            <p:cNvPr id="7176" name="Freeform 7"/>
            <p:cNvSpPr>
              <a:spLocks noChangeAspect="1"/>
            </p:cNvSpPr>
            <p:nvPr/>
          </p:nvSpPr>
          <p:spPr bwMode="auto">
            <a:xfrm>
              <a:off x="5143" y="464"/>
              <a:ext cx="200" cy="164"/>
            </a:xfrm>
            <a:custGeom>
              <a:avLst/>
              <a:gdLst>
                <a:gd name="T0" fmla="*/ 0 w 453"/>
                <a:gd name="T1" fmla="*/ 0 h 373"/>
                <a:gd name="T2" fmla="*/ 0 w 453"/>
                <a:gd name="T3" fmla="*/ 0 h 373"/>
                <a:gd name="T4" fmla="*/ 0 w 453"/>
                <a:gd name="T5" fmla="*/ 0 h 373"/>
                <a:gd name="T6" fmla="*/ 0 w 453"/>
                <a:gd name="T7" fmla="*/ 0 h 373"/>
                <a:gd name="T8" fmla="*/ 0 w 453"/>
                <a:gd name="T9" fmla="*/ 0 h 373"/>
                <a:gd name="T10" fmla="*/ 0 w 453"/>
                <a:gd name="T11" fmla="*/ 0 h 373"/>
                <a:gd name="T12" fmla="*/ 0 w 453"/>
                <a:gd name="T13" fmla="*/ 0 h 373"/>
                <a:gd name="T14" fmla="*/ 0 w 453"/>
                <a:gd name="T15" fmla="*/ 0 h 373"/>
                <a:gd name="T16" fmla="*/ 0 w 453"/>
                <a:gd name="T17" fmla="*/ 0 h 373"/>
                <a:gd name="T18" fmla="*/ 0 w 453"/>
                <a:gd name="T19" fmla="*/ 0 h 373"/>
                <a:gd name="T20" fmla="*/ 0 w 453"/>
                <a:gd name="T21" fmla="*/ 0 h 373"/>
                <a:gd name="T22" fmla="*/ 0 w 453"/>
                <a:gd name="T23" fmla="*/ 0 h 373"/>
                <a:gd name="T24" fmla="*/ 0 w 453"/>
                <a:gd name="T25" fmla="*/ 0 h 373"/>
                <a:gd name="T26" fmla="*/ 0 w 453"/>
                <a:gd name="T27" fmla="*/ 0 h 373"/>
                <a:gd name="T28" fmla="*/ 0 w 453"/>
                <a:gd name="T29" fmla="*/ 0 h 373"/>
                <a:gd name="T30" fmla="*/ 0 w 453"/>
                <a:gd name="T31" fmla="*/ 0 h 373"/>
                <a:gd name="T32" fmla="*/ 0 w 453"/>
                <a:gd name="T33" fmla="*/ 0 h 373"/>
                <a:gd name="T34" fmla="*/ 0 w 453"/>
                <a:gd name="T35" fmla="*/ 0 h 373"/>
                <a:gd name="T36" fmla="*/ 0 w 453"/>
                <a:gd name="T37" fmla="*/ 0 h 373"/>
                <a:gd name="T38" fmla="*/ 0 w 453"/>
                <a:gd name="T39" fmla="*/ 0 h 373"/>
                <a:gd name="T40" fmla="*/ 0 w 453"/>
                <a:gd name="T41" fmla="*/ 0 h 373"/>
                <a:gd name="T42" fmla="*/ 0 w 453"/>
                <a:gd name="T43" fmla="*/ 0 h 373"/>
                <a:gd name="T44" fmla="*/ 0 w 453"/>
                <a:gd name="T45" fmla="*/ 0 h 373"/>
                <a:gd name="T46" fmla="*/ 0 w 453"/>
                <a:gd name="T47" fmla="*/ 0 h 373"/>
                <a:gd name="T48" fmla="*/ 0 w 453"/>
                <a:gd name="T49" fmla="*/ 0 h 373"/>
                <a:gd name="T50" fmla="*/ 0 w 453"/>
                <a:gd name="T51" fmla="*/ 0 h 373"/>
                <a:gd name="T52" fmla="*/ 0 w 453"/>
                <a:gd name="T53" fmla="*/ 0 h 373"/>
                <a:gd name="T54" fmla="*/ 0 w 453"/>
                <a:gd name="T55" fmla="*/ 0 h 373"/>
                <a:gd name="T56" fmla="*/ 0 w 453"/>
                <a:gd name="T57" fmla="*/ 0 h 373"/>
                <a:gd name="T58" fmla="*/ 0 w 453"/>
                <a:gd name="T59" fmla="*/ 0 h 373"/>
                <a:gd name="T60" fmla="*/ 0 w 453"/>
                <a:gd name="T61" fmla="*/ 0 h 373"/>
                <a:gd name="T62" fmla="*/ 0 w 453"/>
                <a:gd name="T63" fmla="*/ 0 h 373"/>
                <a:gd name="T64" fmla="*/ 0 w 453"/>
                <a:gd name="T65" fmla="*/ 0 h 373"/>
                <a:gd name="T66" fmla="*/ 0 w 453"/>
                <a:gd name="T67" fmla="*/ 0 h 373"/>
                <a:gd name="T68" fmla="*/ 0 w 453"/>
                <a:gd name="T69" fmla="*/ 0 h 373"/>
                <a:gd name="T70" fmla="*/ 0 w 453"/>
                <a:gd name="T71" fmla="*/ 0 h 373"/>
                <a:gd name="T72" fmla="*/ 0 w 453"/>
                <a:gd name="T73" fmla="*/ 0 h 373"/>
                <a:gd name="T74" fmla="*/ 0 w 453"/>
                <a:gd name="T75" fmla="*/ 0 h 373"/>
                <a:gd name="T76" fmla="*/ 0 w 453"/>
                <a:gd name="T77" fmla="*/ 0 h 373"/>
                <a:gd name="T78" fmla="*/ 0 w 453"/>
                <a:gd name="T79" fmla="*/ 0 h 373"/>
                <a:gd name="T80" fmla="*/ 0 w 453"/>
                <a:gd name="T81" fmla="*/ 0 h 373"/>
                <a:gd name="T82" fmla="*/ 0 w 453"/>
                <a:gd name="T83" fmla="*/ 0 h 373"/>
                <a:gd name="T84" fmla="*/ 0 w 453"/>
                <a:gd name="T85" fmla="*/ 0 h 373"/>
                <a:gd name="T86" fmla="*/ 0 w 453"/>
                <a:gd name="T87" fmla="*/ 0 h 373"/>
                <a:gd name="T88" fmla="*/ 0 w 453"/>
                <a:gd name="T89" fmla="*/ 0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3"/>
                <a:gd name="T136" fmla="*/ 0 h 373"/>
                <a:gd name="T137" fmla="*/ 453 w 453"/>
                <a:gd name="T138" fmla="*/ 373 h 3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3" h="373">
                  <a:moveTo>
                    <a:pt x="402" y="162"/>
                  </a:moveTo>
                  <a:lnTo>
                    <a:pt x="401" y="174"/>
                  </a:lnTo>
                  <a:lnTo>
                    <a:pt x="394" y="184"/>
                  </a:lnTo>
                  <a:lnTo>
                    <a:pt x="380" y="178"/>
                  </a:lnTo>
                  <a:lnTo>
                    <a:pt x="371" y="180"/>
                  </a:lnTo>
                  <a:lnTo>
                    <a:pt x="363" y="186"/>
                  </a:lnTo>
                  <a:lnTo>
                    <a:pt x="358" y="177"/>
                  </a:lnTo>
                  <a:lnTo>
                    <a:pt x="353" y="162"/>
                  </a:lnTo>
                  <a:lnTo>
                    <a:pt x="341" y="154"/>
                  </a:lnTo>
                  <a:lnTo>
                    <a:pt x="330" y="151"/>
                  </a:lnTo>
                  <a:lnTo>
                    <a:pt x="314" y="153"/>
                  </a:lnTo>
                  <a:lnTo>
                    <a:pt x="303" y="155"/>
                  </a:lnTo>
                  <a:lnTo>
                    <a:pt x="291" y="149"/>
                  </a:lnTo>
                  <a:lnTo>
                    <a:pt x="275" y="143"/>
                  </a:lnTo>
                  <a:lnTo>
                    <a:pt x="260" y="139"/>
                  </a:lnTo>
                  <a:lnTo>
                    <a:pt x="249" y="140"/>
                  </a:lnTo>
                  <a:lnTo>
                    <a:pt x="235" y="142"/>
                  </a:lnTo>
                  <a:lnTo>
                    <a:pt x="225" y="135"/>
                  </a:lnTo>
                  <a:lnTo>
                    <a:pt x="220" y="123"/>
                  </a:lnTo>
                  <a:lnTo>
                    <a:pt x="218" y="111"/>
                  </a:lnTo>
                  <a:lnTo>
                    <a:pt x="225" y="98"/>
                  </a:lnTo>
                  <a:lnTo>
                    <a:pt x="223" y="83"/>
                  </a:lnTo>
                  <a:lnTo>
                    <a:pt x="217" y="72"/>
                  </a:lnTo>
                  <a:lnTo>
                    <a:pt x="205" y="68"/>
                  </a:lnTo>
                  <a:lnTo>
                    <a:pt x="194" y="72"/>
                  </a:lnTo>
                  <a:lnTo>
                    <a:pt x="184" y="68"/>
                  </a:lnTo>
                  <a:lnTo>
                    <a:pt x="179" y="58"/>
                  </a:lnTo>
                  <a:lnTo>
                    <a:pt x="177" y="46"/>
                  </a:lnTo>
                  <a:lnTo>
                    <a:pt x="175" y="32"/>
                  </a:lnTo>
                  <a:lnTo>
                    <a:pt x="167" y="18"/>
                  </a:lnTo>
                  <a:lnTo>
                    <a:pt x="155" y="7"/>
                  </a:lnTo>
                  <a:lnTo>
                    <a:pt x="141" y="0"/>
                  </a:lnTo>
                  <a:lnTo>
                    <a:pt x="124" y="3"/>
                  </a:lnTo>
                  <a:lnTo>
                    <a:pt x="127" y="15"/>
                  </a:lnTo>
                  <a:lnTo>
                    <a:pt x="124" y="23"/>
                  </a:lnTo>
                  <a:lnTo>
                    <a:pt x="114" y="29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85" y="24"/>
                  </a:lnTo>
                  <a:lnTo>
                    <a:pt x="81" y="34"/>
                  </a:lnTo>
                  <a:lnTo>
                    <a:pt x="70" y="42"/>
                  </a:lnTo>
                  <a:lnTo>
                    <a:pt x="63" y="51"/>
                  </a:lnTo>
                  <a:lnTo>
                    <a:pt x="51" y="59"/>
                  </a:lnTo>
                  <a:lnTo>
                    <a:pt x="37" y="65"/>
                  </a:lnTo>
                  <a:lnTo>
                    <a:pt x="22" y="64"/>
                  </a:lnTo>
                  <a:lnTo>
                    <a:pt x="6" y="67"/>
                  </a:lnTo>
                  <a:lnTo>
                    <a:pt x="11" y="80"/>
                  </a:lnTo>
                  <a:lnTo>
                    <a:pt x="16" y="92"/>
                  </a:lnTo>
                  <a:lnTo>
                    <a:pt x="26" y="98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48" y="119"/>
                  </a:lnTo>
                  <a:lnTo>
                    <a:pt x="54" y="131"/>
                  </a:lnTo>
                  <a:lnTo>
                    <a:pt x="46" y="141"/>
                  </a:lnTo>
                  <a:lnTo>
                    <a:pt x="37" y="146"/>
                  </a:lnTo>
                  <a:lnTo>
                    <a:pt x="30" y="154"/>
                  </a:lnTo>
                  <a:lnTo>
                    <a:pt x="32" y="168"/>
                  </a:lnTo>
                  <a:lnTo>
                    <a:pt x="35" y="182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14" y="206"/>
                  </a:lnTo>
                  <a:lnTo>
                    <a:pt x="19" y="215"/>
                  </a:lnTo>
                  <a:lnTo>
                    <a:pt x="9" y="225"/>
                  </a:lnTo>
                  <a:lnTo>
                    <a:pt x="3" y="236"/>
                  </a:lnTo>
                  <a:lnTo>
                    <a:pt x="0" y="248"/>
                  </a:lnTo>
                  <a:lnTo>
                    <a:pt x="2" y="260"/>
                  </a:lnTo>
                  <a:lnTo>
                    <a:pt x="10" y="270"/>
                  </a:lnTo>
                  <a:lnTo>
                    <a:pt x="20" y="265"/>
                  </a:lnTo>
                  <a:lnTo>
                    <a:pt x="29" y="270"/>
                  </a:lnTo>
                  <a:lnTo>
                    <a:pt x="33" y="281"/>
                  </a:lnTo>
                  <a:lnTo>
                    <a:pt x="28" y="292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40" y="302"/>
                  </a:lnTo>
                  <a:lnTo>
                    <a:pt x="55" y="298"/>
                  </a:lnTo>
                  <a:lnTo>
                    <a:pt x="67" y="302"/>
                  </a:lnTo>
                  <a:lnTo>
                    <a:pt x="75" y="313"/>
                  </a:lnTo>
                  <a:lnTo>
                    <a:pt x="82" y="325"/>
                  </a:lnTo>
                  <a:lnTo>
                    <a:pt x="94" y="334"/>
                  </a:lnTo>
                  <a:lnTo>
                    <a:pt x="107" y="340"/>
                  </a:lnTo>
                  <a:lnTo>
                    <a:pt x="113" y="350"/>
                  </a:lnTo>
                  <a:lnTo>
                    <a:pt x="116" y="363"/>
                  </a:lnTo>
                  <a:lnTo>
                    <a:pt x="125" y="371"/>
                  </a:lnTo>
                  <a:lnTo>
                    <a:pt x="140" y="373"/>
                  </a:lnTo>
                  <a:lnTo>
                    <a:pt x="147" y="371"/>
                  </a:lnTo>
                  <a:lnTo>
                    <a:pt x="143" y="356"/>
                  </a:lnTo>
                  <a:lnTo>
                    <a:pt x="151" y="347"/>
                  </a:lnTo>
                  <a:lnTo>
                    <a:pt x="162" y="345"/>
                  </a:lnTo>
                  <a:lnTo>
                    <a:pt x="176" y="349"/>
                  </a:lnTo>
                  <a:lnTo>
                    <a:pt x="188" y="354"/>
                  </a:lnTo>
                  <a:lnTo>
                    <a:pt x="197" y="351"/>
                  </a:lnTo>
                  <a:lnTo>
                    <a:pt x="203" y="360"/>
                  </a:lnTo>
                  <a:lnTo>
                    <a:pt x="209" y="366"/>
                  </a:lnTo>
                  <a:lnTo>
                    <a:pt x="219" y="368"/>
                  </a:lnTo>
                  <a:lnTo>
                    <a:pt x="225" y="362"/>
                  </a:lnTo>
                  <a:lnTo>
                    <a:pt x="221" y="346"/>
                  </a:lnTo>
                  <a:lnTo>
                    <a:pt x="216" y="330"/>
                  </a:lnTo>
                  <a:lnTo>
                    <a:pt x="216" y="318"/>
                  </a:lnTo>
                  <a:lnTo>
                    <a:pt x="225" y="306"/>
                  </a:lnTo>
                  <a:lnTo>
                    <a:pt x="236" y="301"/>
                  </a:lnTo>
                  <a:lnTo>
                    <a:pt x="247" y="303"/>
                  </a:lnTo>
                  <a:lnTo>
                    <a:pt x="258" y="311"/>
                  </a:lnTo>
                  <a:lnTo>
                    <a:pt x="260" y="320"/>
                  </a:lnTo>
                  <a:lnTo>
                    <a:pt x="259" y="331"/>
                  </a:lnTo>
                  <a:lnTo>
                    <a:pt x="264" y="340"/>
                  </a:lnTo>
                  <a:lnTo>
                    <a:pt x="274" y="342"/>
                  </a:lnTo>
                  <a:lnTo>
                    <a:pt x="284" y="340"/>
                  </a:lnTo>
                  <a:lnTo>
                    <a:pt x="293" y="336"/>
                  </a:lnTo>
                  <a:lnTo>
                    <a:pt x="307" y="340"/>
                  </a:lnTo>
                  <a:lnTo>
                    <a:pt x="319" y="344"/>
                  </a:lnTo>
                  <a:lnTo>
                    <a:pt x="330" y="338"/>
                  </a:lnTo>
                  <a:lnTo>
                    <a:pt x="335" y="337"/>
                  </a:lnTo>
                  <a:lnTo>
                    <a:pt x="339" y="316"/>
                  </a:lnTo>
                  <a:lnTo>
                    <a:pt x="338" y="306"/>
                  </a:lnTo>
                  <a:lnTo>
                    <a:pt x="340" y="294"/>
                  </a:lnTo>
                  <a:lnTo>
                    <a:pt x="348" y="286"/>
                  </a:lnTo>
                  <a:lnTo>
                    <a:pt x="364" y="284"/>
                  </a:lnTo>
                  <a:lnTo>
                    <a:pt x="379" y="280"/>
                  </a:lnTo>
                  <a:lnTo>
                    <a:pt x="390" y="273"/>
                  </a:lnTo>
                  <a:lnTo>
                    <a:pt x="397" y="261"/>
                  </a:lnTo>
                  <a:lnTo>
                    <a:pt x="396" y="245"/>
                  </a:lnTo>
                  <a:lnTo>
                    <a:pt x="392" y="231"/>
                  </a:lnTo>
                  <a:lnTo>
                    <a:pt x="399" y="219"/>
                  </a:lnTo>
                  <a:lnTo>
                    <a:pt x="412" y="218"/>
                  </a:lnTo>
                  <a:lnTo>
                    <a:pt x="423" y="213"/>
                  </a:lnTo>
                  <a:lnTo>
                    <a:pt x="429" y="201"/>
                  </a:lnTo>
                  <a:lnTo>
                    <a:pt x="440" y="196"/>
                  </a:lnTo>
                  <a:lnTo>
                    <a:pt x="449" y="193"/>
                  </a:lnTo>
                  <a:lnTo>
                    <a:pt x="453" y="187"/>
                  </a:lnTo>
                  <a:lnTo>
                    <a:pt x="447" y="175"/>
                  </a:lnTo>
                  <a:lnTo>
                    <a:pt x="436" y="171"/>
                  </a:lnTo>
                  <a:lnTo>
                    <a:pt x="428" y="163"/>
                  </a:lnTo>
                  <a:lnTo>
                    <a:pt x="430" y="155"/>
                  </a:lnTo>
                  <a:lnTo>
                    <a:pt x="423" y="153"/>
                  </a:lnTo>
                  <a:lnTo>
                    <a:pt x="412" y="154"/>
                  </a:lnTo>
                  <a:lnTo>
                    <a:pt x="402" y="162"/>
                  </a:lnTo>
                  <a:close/>
                </a:path>
              </a:pathLst>
            </a:custGeom>
            <a:solidFill>
              <a:srgbClr val="FF6F6F">
                <a:alpha val="3137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192" y="101"/>
              <a:ext cx="329" cy="535"/>
              <a:chOff x="5192" y="101"/>
              <a:chExt cx="329" cy="535"/>
            </a:xfrm>
          </p:grpSpPr>
          <p:sp>
            <p:nvSpPr>
              <p:cNvPr id="7178" name="Freeform 9"/>
              <p:cNvSpPr>
                <a:spLocks noChangeAspect="1"/>
              </p:cNvSpPr>
              <p:nvPr/>
            </p:nvSpPr>
            <p:spPr bwMode="auto">
              <a:xfrm>
                <a:off x="5268" y="249"/>
                <a:ext cx="236" cy="255"/>
              </a:xfrm>
              <a:custGeom>
                <a:avLst/>
                <a:gdLst>
                  <a:gd name="T0" fmla="*/ 0 w 535"/>
                  <a:gd name="T1" fmla="*/ 0 h 579"/>
                  <a:gd name="T2" fmla="*/ 0 w 535"/>
                  <a:gd name="T3" fmla="*/ 0 h 579"/>
                  <a:gd name="T4" fmla="*/ 0 w 535"/>
                  <a:gd name="T5" fmla="*/ 0 h 579"/>
                  <a:gd name="T6" fmla="*/ 0 w 535"/>
                  <a:gd name="T7" fmla="*/ 0 h 579"/>
                  <a:gd name="T8" fmla="*/ 0 w 535"/>
                  <a:gd name="T9" fmla="*/ 0 h 579"/>
                  <a:gd name="T10" fmla="*/ 0 w 535"/>
                  <a:gd name="T11" fmla="*/ 0 h 579"/>
                  <a:gd name="T12" fmla="*/ 0 w 535"/>
                  <a:gd name="T13" fmla="*/ 0 h 579"/>
                  <a:gd name="T14" fmla="*/ 0 w 535"/>
                  <a:gd name="T15" fmla="*/ 0 h 579"/>
                  <a:gd name="T16" fmla="*/ 0 w 535"/>
                  <a:gd name="T17" fmla="*/ 0 h 579"/>
                  <a:gd name="T18" fmla="*/ 0 w 535"/>
                  <a:gd name="T19" fmla="*/ 0 h 579"/>
                  <a:gd name="T20" fmla="*/ 0 w 535"/>
                  <a:gd name="T21" fmla="*/ 0 h 579"/>
                  <a:gd name="T22" fmla="*/ 0 w 535"/>
                  <a:gd name="T23" fmla="*/ 0 h 579"/>
                  <a:gd name="T24" fmla="*/ 0 w 535"/>
                  <a:gd name="T25" fmla="*/ 0 h 579"/>
                  <a:gd name="T26" fmla="*/ 0 w 535"/>
                  <a:gd name="T27" fmla="*/ 0 h 579"/>
                  <a:gd name="T28" fmla="*/ 0 w 535"/>
                  <a:gd name="T29" fmla="*/ 0 h 579"/>
                  <a:gd name="T30" fmla="*/ 0 w 535"/>
                  <a:gd name="T31" fmla="*/ 0 h 579"/>
                  <a:gd name="T32" fmla="*/ 0 w 535"/>
                  <a:gd name="T33" fmla="*/ 0 h 579"/>
                  <a:gd name="T34" fmla="*/ 0 w 535"/>
                  <a:gd name="T35" fmla="*/ 0 h 579"/>
                  <a:gd name="T36" fmla="*/ 0 w 535"/>
                  <a:gd name="T37" fmla="*/ 0 h 579"/>
                  <a:gd name="T38" fmla="*/ 0 w 535"/>
                  <a:gd name="T39" fmla="*/ 0 h 579"/>
                  <a:gd name="T40" fmla="*/ 0 w 535"/>
                  <a:gd name="T41" fmla="*/ 0 h 579"/>
                  <a:gd name="T42" fmla="*/ 0 w 535"/>
                  <a:gd name="T43" fmla="*/ 0 h 579"/>
                  <a:gd name="T44" fmla="*/ 0 w 535"/>
                  <a:gd name="T45" fmla="*/ 0 h 579"/>
                  <a:gd name="T46" fmla="*/ 0 w 535"/>
                  <a:gd name="T47" fmla="*/ 0 h 579"/>
                  <a:gd name="T48" fmla="*/ 0 w 535"/>
                  <a:gd name="T49" fmla="*/ 0 h 579"/>
                  <a:gd name="T50" fmla="*/ 0 w 535"/>
                  <a:gd name="T51" fmla="*/ 0 h 579"/>
                  <a:gd name="T52" fmla="*/ 0 w 535"/>
                  <a:gd name="T53" fmla="*/ 0 h 579"/>
                  <a:gd name="T54" fmla="*/ 0 w 535"/>
                  <a:gd name="T55" fmla="*/ 0 h 579"/>
                  <a:gd name="T56" fmla="*/ 0 w 535"/>
                  <a:gd name="T57" fmla="*/ 0 h 579"/>
                  <a:gd name="T58" fmla="*/ 0 w 535"/>
                  <a:gd name="T59" fmla="*/ 0 h 579"/>
                  <a:gd name="T60" fmla="*/ 0 w 535"/>
                  <a:gd name="T61" fmla="*/ 0 h 579"/>
                  <a:gd name="T62" fmla="*/ 0 w 535"/>
                  <a:gd name="T63" fmla="*/ 0 h 579"/>
                  <a:gd name="T64" fmla="*/ 0 w 535"/>
                  <a:gd name="T65" fmla="*/ 0 h 579"/>
                  <a:gd name="T66" fmla="*/ 0 w 535"/>
                  <a:gd name="T67" fmla="*/ 0 h 579"/>
                  <a:gd name="T68" fmla="*/ 0 w 535"/>
                  <a:gd name="T69" fmla="*/ 0 h 579"/>
                  <a:gd name="T70" fmla="*/ 0 w 535"/>
                  <a:gd name="T71" fmla="*/ 0 h 579"/>
                  <a:gd name="T72" fmla="*/ 0 w 535"/>
                  <a:gd name="T73" fmla="*/ 0 h 579"/>
                  <a:gd name="T74" fmla="*/ 0 w 535"/>
                  <a:gd name="T75" fmla="*/ 0 h 579"/>
                  <a:gd name="T76" fmla="*/ 0 w 535"/>
                  <a:gd name="T77" fmla="*/ 0 h 579"/>
                  <a:gd name="T78" fmla="*/ 0 w 535"/>
                  <a:gd name="T79" fmla="*/ 0 h 579"/>
                  <a:gd name="T80" fmla="*/ 0 w 535"/>
                  <a:gd name="T81" fmla="*/ 0 h 579"/>
                  <a:gd name="T82" fmla="*/ 0 w 535"/>
                  <a:gd name="T83" fmla="*/ 0 h 579"/>
                  <a:gd name="T84" fmla="*/ 0 w 535"/>
                  <a:gd name="T85" fmla="*/ 0 h 579"/>
                  <a:gd name="T86" fmla="*/ 0 w 535"/>
                  <a:gd name="T87" fmla="*/ 0 h 579"/>
                  <a:gd name="T88" fmla="*/ 0 w 535"/>
                  <a:gd name="T89" fmla="*/ 0 h 579"/>
                  <a:gd name="T90" fmla="*/ 0 w 535"/>
                  <a:gd name="T91" fmla="*/ 0 h 579"/>
                  <a:gd name="T92" fmla="*/ 0 w 535"/>
                  <a:gd name="T93" fmla="*/ 0 h 579"/>
                  <a:gd name="T94" fmla="*/ 0 w 535"/>
                  <a:gd name="T95" fmla="*/ 0 h 579"/>
                  <a:gd name="T96" fmla="*/ 0 w 535"/>
                  <a:gd name="T97" fmla="*/ 0 h 579"/>
                  <a:gd name="T98" fmla="*/ 0 w 535"/>
                  <a:gd name="T99" fmla="*/ 0 h 579"/>
                  <a:gd name="T100" fmla="*/ 0 w 535"/>
                  <a:gd name="T101" fmla="*/ 0 h 579"/>
                  <a:gd name="T102" fmla="*/ 0 w 535"/>
                  <a:gd name="T103" fmla="*/ 0 h 579"/>
                  <a:gd name="T104" fmla="*/ 0 w 535"/>
                  <a:gd name="T105" fmla="*/ 0 h 579"/>
                  <a:gd name="T106" fmla="*/ 0 w 535"/>
                  <a:gd name="T107" fmla="*/ 0 h 579"/>
                  <a:gd name="T108" fmla="*/ 0 w 535"/>
                  <a:gd name="T109" fmla="*/ 0 h 579"/>
                  <a:gd name="T110" fmla="*/ 0 w 535"/>
                  <a:gd name="T111" fmla="*/ 0 h 5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5"/>
                  <a:gd name="T169" fmla="*/ 0 h 579"/>
                  <a:gd name="T170" fmla="*/ 535 w 535"/>
                  <a:gd name="T171" fmla="*/ 579 h 5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5" h="579">
                    <a:moveTo>
                      <a:pt x="56" y="44"/>
                    </a:moveTo>
                    <a:lnTo>
                      <a:pt x="49" y="53"/>
                    </a:lnTo>
                    <a:lnTo>
                      <a:pt x="38" y="52"/>
                    </a:lnTo>
                    <a:lnTo>
                      <a:pt x="26" y="59"/>
                    </a:lnTo>
                    <a:lnTo>
                      <a:pt x="12" y="63"/>
                    </a:lnTo>
                    <a:lnTo>
                      <a:pt x="5" y="71"/>
                    </a:lnTo>
                    <a:lnTo>
                      <a:pt x="2" y="83"/>
                    </a:lnTo>
                    <a:lnTo>
                      <a:pt x="6" y="93"/>
                    </a:lnTo>
                    <a:lnTo>
                      <a:pt x="10" y="102"/>
                    </a:lnTo>
                    <a:lnTo>
                      <a:pt x="11" y="107"/>
                    </a:lnTo>
                    <a:lnTo>
                      <a:pt x="3" y="115"/>
                    </a:lnTo>
                    <a:lnTo>
                      <a:pt x="0" y="123"/>
                    </a:lnTo>
                    <a:lnTo>
                      <a:pt x="6" y="129"/>
                    </a:lnTo>
                    <a:lnTo>
                      <a:pt x="17" y="134"/>
                    </a:lnTo>
                    <a:lnTo>
                      <a:pt x="30" y="138"/>
                    </a:lnTo>
                    <a:lnTo>
                      <a:pt x="40" y="143"/>
                    </a:lnTo>
                    <a:lnTo>
                      <a:pt x="47" y="153"/>
                    </a:lnTo>
                    <a:lnTo>
                      <a:pt x="54" y="162"/>
                    </a:lnTo>
                    <a:lnTo>
                      <a:pt x="64" y="171"/>
                    </a:lnTo>
                    <a:lnTo>
                      <a:pt x="75" y="175"/>
                    </a:lnTo>
                    <a:lnTo>
                      <a:pt x="89" y="178"/>
                    </a:lnTo>
                    <a:lnTo>
                      <a:pt x="92" y="188"/>
                    </a:lnTo>
                    <a:lnTo>
                      <a:pt x="89" y="203"/>
                    </a:lnTo>
                    <a:lnTo>
                      <a:pt x="90" y="217"/>
                    </a:lnTo>
                    <a:lnTo>
                      <a:pt x="92" y="233"/>
                    </a:lnTo>
                    <a:lnTo>
                      <a:pt x="90" y="244"/>
                    </a:lnTo>
                    <a:lnTo>
                      <a:pt x="92" y="256"/>
                    </a:lnTo>
                    <a:lnTo>
                      <a:pt x="98" y="261"/>
                    </a:lnTo>
                    <a:lnTo>
                      <a:pt x="109" y="260"/>
                    </a:lnTo>
                    <a:lnTo>
                      <a:pt x="120" y="261"/>
                    </a:lnTo>
                    <a:lnTo>
                      <a:pt x="124" y="270"/>
                    </a:lnTo>
                    <a:lnTo>
                      <a:pt x="121" y="280"/>
                    </a:lnTo>
                    <a:lnTo>
                      <a:pt x="123" y="291"/>
                    </a:lnTo>
                    <a:lnTo>
                      <a:pt x="129" y="299"/>
                    </a:lnTo>
                    <a:lnTo>
                      <a:pt x="137" y="310"/>
                    </a:lnTo>
                    <a:lnTo>
                      <a:pt x="140" y="319"/>
                    </a:lnTo>
                    <a:lnTo>
                      <a:pt x="136" y="331"/>
                    </a:lnTo>
                    <a:lnTo>
                      <a:pt x="135" y="346"/>
                    </a:lnTo>
                    <a:lnTo>
                      <a:pt x="137" y="358"/>
                    </a:lnTo>
                    <a:lnTo>
                      <a:pt x="143" y="370"/>
                    </a:lnTo>
                    <a:lnTo>
                      <a:pt x="153" y="379"/>
                    </a:lnTo>
                    <a:lnTo>
                      <a:pt x="165" y="385"/>
                    </a:lnTo>
                    <a:lnTo>
                      <a:pt x="180" y="387"/>
                    </a:lnTo>
                    <a:lnTo>
                      <a:pt x="191" y="384"/>
                    </a:lnTo>
                    <a:lnTo>
                      <a:pt x="202" y="380"/>
                    </a:lnTo>
                    <a:lnTo>
                      <a:pt x="213" y="384"/>
                    </a:lnTo>
                    <a:lnTo>
                      <a:pt x="220" y="393"/>
                    </a:lnTo>
                    <a:lnTo>
                      <a:pt x="230" y="400"/>
                    </a:lnTo>
                    <a:lnTo>
                      <a:pt x="242" y="403"/>
                    </a:lnTo>
                    <a:lnTo>
                      <a:pt x="252" y="411"/>
                    </a:lnTo>
                    <a:lnTo>
                      <a:pt x="263" y="415"/>
                    </a:lnTo>
                    <a:lnTo>
                      <a:pt x="274" y="422"/>
                    </a:lnTo>
                    <a:lnTo>
                      <a:pt x="280" y="433"/>
                    </a:lnTo>
                    <a:lnTo>
                      <a:pt x="285" y="445"/>
                    </a:lnTo>
                    <a:lnTo>
                      <a:pt x="283" y="456"/>
                    </a:lnTo>
                    <a:lnTo>
                      <a:pt x="287" y="464"/>
                    </a:lnTo>
                    <a:lnTo>
                      <a:pt x="294" y="474"/>
                    </a:lnTo>
                    <a:lnTo>
                      <a:pt x="293" y="484"/>
                    </a:lnTo>
                    <a:lnTo>
                      <a:pt x="286" y="492"/>
                    </a:lnTo>
                    <a:lnTo>
                      <a:pt x="279" y="505"/>
                    </a:lnTo>
                    <a:lnTo>
                      <a:pt x="283" y="515"/>
                    </a:lnTo>
                    <a:lnTo>
                      <a:pt x="291" y="529"/>
                    </a:lnTo>
                    <a:lnTo>
                      <a:pt x="297" y="541"/>
                    </a:lnTo>
                    <a:lnTo>
                      <a:pt x="293" y="556"/>
                    </a:lnTo>
                    <a:lnTo>
                      <a:pt x="290" y="568"/>
                    </a:lnTo>
                    <a:lnTo>
                      <a:pt x="291" y="576"/>
                    </a:lnTo>
                    <a:lnTo>
                      <a:pt x="299" y="579"/>
                    </a:lnTo>
                    <a:lnTo>
                      <a:pt x="307" y="573"/>
                    </a:lnTo>
                    <a:lnTo>
                      <a:pt x="314" y="562"/>
                    </a:lnTo>
                    <a:lnTo>
                      <a:pt x="326" y="557"/>
                    </a:lnTo>
                    <a:lnTo>
                      <a:pt x="340" y="561"/>
                    </a:lnTo>
                    <a:lnTo>
                      <a:pt x="351" y="568"/>
                    </a:lnTo>
                    <a:lnTo>
                      <a:pt x="366" y="567"/>
                    </a:lnTo>
                    <a:lnTo>
                      <a:pt x="386" y="563"/>
                    </a:lnTo>
                    <a:lnTo>
                      <a:pt x="399" y="558"/>
                    </a:lnTo>
                    <a:lnTo>
                      <a:pt x="407" y="543"/>
                    </a:lnTo>
                    <a:lnTo>
                      <a:pt x="409" y="529"/>
                    </a:lnTo>
                    <a:lnTo>
                      <a:pt x="419" y="521"/>
                    </a:lnTo>
                    <a:lnTo>
                      <a:pt x="424" y="510"/>
                    </a:lnTo>
                    <a:lnTo>
                      <a:pt x="432" y="504"/>
                    </a:lnTo>
                    <a:lnTo>
                      <a:pt x="446" y="508"/>
                    </a:lnTo>
                    <a:lnTo>
                      <a:pt x="457" y="512"/>
                    </a:lnTo>
                    <a:lnTo>
                      <a:pt x="464" y="505"/>
                    </a:lnTo>
                    <a:lnTo>
                      <a:pt x="469" y="492"/>
                    </a:lnTo>
                    <a:lnTo>
                      <a:pt x="480" y="482"/>
                    </a:lnTo>
                    <a:lnTo>
                      <a:pt x="490" y="487"/>
                    </a:lnTo>
                    <a:lnTo>
                      <a:pt x="499" y="493"/>
                    </a:lnTo>
                    <a:lnTo>
                      <a:pt x="510" y="488"/>
                    </a:lnTo>
                    <a:lnTo>
                      <a:pt x="525" y="487"/>
                    </a:lnTo>
                    <a:lnTo>
                      <a:pt x="532" y="481"/>
                    </a:lnTo>
                    <a:lnTo>
                      <a:pt x="535" y="472"/>
                    </a:lnTo>
                    <a:lnTo>
                      <a:pt x="524" y="462"/>
                    </a:lnTo>
                    <a:lnTo>
                      <a:pt x="519" y="451"/>
                    </a:lnTo>
                    <a:lnTo>
                      <a:pt x="512" y="441"/>
                    </a:lnTo>
                    <a:lnTo>
                      <a:pt x="505" y="428"/>
                    </a:lnTo>
                    <a:lnTo>
                      <a:pt x="508" y="415"/>
                    </a:lnTo>
                    <a:lnTo>
                      <a:pt x="515" y="406"/>
                    </a:lnTo>
                    <a:lnTo>
                      <a:pt x="523" y="396"/>
                    </a:lnTo>
                    <a:lnTo>
                      <a:pt x="525" y="380"/>
                    </a:lnTo>
                    <a:lnTo>
                      <a:pt x="521" y="363"/>
                    </a:lnTo>
                    <a:lnTo>
                      <a:pt x="523" y="352"/>
                    </a:lnTo>
                    <a:lnTo>
                      <a:pt x="513" y="343"/>
                    </a:lnTo>
                    <a:lnTo>
                      <a:pt x="507" y="331"/>
                    </a:lnTo>
                    <a:lnTo>
                      <a:pt x="510" y="320"/>
                    </a:lnTo>
                    <a:lnTo>
                      <a:pt x="507" y="310"/>
                    </a:lnTo>
                    <a:lnTo>
                      <a:pt x="501" y="305"/>
                    </a:lnTo>
                    <a:lnTo>
                      <a:pt x="487" y="298"/>
                    </a:lnTo>
                    <a:lnTo>
                      <a:pt x="479" y="288"/>
                    </a:lnTo>
                    <a:lnTo>
                      <a:pt x="482" y="274"/>
                    </a:lnTo>
                    <a:lnTo>
                      <a:pt x="490" y="260"/>
                    </a:lnTo>
                    <a:lnTo>
                      <a:pt x="493" y="247"/>
                    </a:lnTo>
                    <a:lnTo>
                      <a:pt x="490" y="236"/>
                    </a:lnTo>
                    <a:lnTo>
                      <a:pt x="479" y="222"/>
                    </a:lnTo>
                    <a:lnTo>
                      <a:pt x="465" y="208"/>
                    </a:lnTo>
                    <a:lnTo>
                      <a:pt x="453" y="192"/>
                    </a:lnTo>
                    <a:lnTo>
                      <a:pt x="443" y="178"/>
                    </a:lnTo>
                    <a:lnTo>
                      <a:pt x="431" y="165"/>
                    </a:lnTo>
                    <a:lnTo>
                      <a:pt x="420" y="160"/>
                    </a:lnTo>
                    <a:lnTo>
                      <a:pt x="409" y="154"/>
                    </a:lnTo>
                    <a:lnTo>
                      <a:pt x="403" y="140"/>
                    </a:lnTo>
                    <a:lnTo>
                      <a:pt x="407" y="127"/>
                    </a:lnTo>
                    <a:lnTo>
                      <a:pt x="413" y="111"/>
                    </a:lnTo>
                    <a:lnTo>
                      <a:pt x="421" y="99"/>
                    </a:lnTo>
                    <a:lnTo>
                      <a:pt x="432" y="87"/>
                    </a:lnTo>
                    <a:lnTo>
                      <a:pt x="440" y="73"/>
                    </a:lnTo>
                    <a:lnTo>
                      <a:pt x="443" y="61"/>
                    </a:lnTo>
                    <a:lnTo>
                      <a:pt x="438" y="49"/>
                    </a:lnTo>
                    <a:lnTo>
                      <a:pt x="435" y="38"/>
                    </a:lnTo>
                    <a:lnTo>
                      <a:pt x="436" y="27"/>
                    </a:lnTo>
                    <a:lnTo>
                      <a:pt x="421" y="31"/>
                    </a:lnTo>
                    <a:lnTo>
                      <a:pt x="414" y="43"/>
                    </a:lnTo>
                    <a:lnTo>
                      <a:pt x="406" y="54"/>
                    </a:lnTo>
                    <a:lnTo>
                      <a:pt x="394" y="52"/>
                    </a:lnTo>
                    <a:lnTo>
                      <a:pt x="384" y="49"/>
                    </a:lnTo>
                    <a:lnTo>
                      <a:pt x="381" y="39"/>
                    </a:lnTo>
                    <a:lnTo>
                      <a:pt x="370" y="35"/>
                    </a:lnTo>
                    <a:lnTo>
                      <a:pt x="365" y="24"/>
                    </a:lnTo>
                    <a:lnTo>
                      <a:pt x="355" y="17"/>
                    </a:lnTo>
                    <a:lnTo>
                      <a:pt x="344" y="5"/>
                    </a:lnTo>
                    <a:lnTo>
                      <a:pt x="331" y="0"/>
                    </a:lnTo>
                    <a:lnTo>
                      <a:pt x="320" y="6"/>
                    </a:lnTo>
                    <a:lnTo>
                      <a:pt x="312" y="20"/>
                    </a:lnTo>
                    <a:lnTo>
                      <a:pt x="306" y="35"/>
                    </a:lnTo>
                    <a:lnTo>
                      <a:pt x="293" y="38"/>
                    </a:lnTo>
                    <a:lnTo>
                      <a:pt x="284" y="46"/>
                    </a:lnTo>
                    <a:lnTo>
                      <a:pt x="275" y="49"/>
                    </a:lnTo>
                    <a:lnTo>
                      <a:pt x="267" y="50"/>
                    </a:lnTo>
                    <a:lnTo>
                      <a:pt x="260" y="58"/>
                    </a:lnTo>
                    <a:lnTo>
                      <a:pt x="257" y="68"/>
                    </a:lnTo>
                    <a:lnTo>
                      <a:pt x="244" y="71"/>
                    </a:lnTo>
                    <a:lnTo>
                      <a:pt x="229" y="72"/>
                    </a:lnTo>
                    <a:lnTo>
                      <a:pt x="217" y="77"/>
                    </a:lnTo>
                    <a:lnTo>
                      <a:pt x="207" y="81"/>
                    </a:lnTo>
                    <a:lnTo>
                      <a:pt x="196" y="74"/>
                    </a:lnTo>
                    <a:lnTo>
                      <a:pt x="186" y="70"/>
                    </a:lnTo>
                    <a:lnTo>
                      <a:pt x="176" y="70"/>
                    </a:lnTo>
                    <a:lnTo>
                      <a:pt x="169" y="64"/>
                    </a:lnTo>
                    <a:lnTo>
                      <a:pt x="161" y="61"/>
                    </a:lnTo>
                    <a:lnTo>
                      <a:pt x="154" y="65"/>
                    </a:lnTo>
                    <a:lnTo>
                      <a:pt x="145" y="70"/>
                    </a:lnTo>
                    <a:lnTo>
                      <a:pt x="134" y="66"/>
                    </a:lnTo>
                    <a:lnTo>
                      <a:pt x="126" y="55"/>
                    </a:lnTo>
                    <a:lnTo>
                      <a:pt x="116" y="44"/>
                    </a:lnTo>
                    <a:lnTo>
                      <a:pt x="105" y="43"/>
                    </a:lnTo>
                    <a:lnTo>
                      <a:pt x="92" y="44"/>
                    </a:lnTo>
                    <a:lnTo>
                      <a:pt x="81" y="39"/>
                    </a:lnTo>
                    <a:lnTo>
                      <a:pt x="72" y="32"/>
                    </a:lnTo>
                    <a:lnTo>
                      <a:pt x="61" y="33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8" name="Group 10"/>
              <p:cNvGrpSpPr>
                <a:grpSpLocks noChangeAspect="1"/>
              </p:cNvGrpSpPr>
              <p:nvPr/>
            </p:nvGrpSpPr>
            <p:grpSpPr bwMode="auto">
              <a:xfrm>
                <a:off x="5195" y="101"/>
                <a:ext cx="268" cy="203"/>
                <a:chOff x="4543" y="1221"/>
                <a:chExt cx="609" cy="460"/>
              </a:xfrm>
            </p:grpSpPr>
            <p:sp>
              <p:nvSpPr>
                <p:cNvPr id="7182" name="Freeform 11"/>
                <p:cNvSpPr>
                  <a:spLocks noChangeAspect="1"/>
                </p:cNvSpPr>
                <p:nvPr/>
              </p:nvSpPr>
              <p:spPr bwMode="auto">
                <a:xfrm>
                  <a:off x="4543" y="1275"/>
                  <a:ext cx="609" cy="406"/>
                </a:xfrm>
                <a:custGeom>
                  <a:avLst/>
                  <a:gdLst>
                    <a:gd name="T0" fmla="*/ 204 w 609"/>
                    <a:gd name="T1" fmla="*/ 334 h 406"/>
                    <a:gd name="T2" fmla="*/ 171 w 609"/>
                    <a:gd name="T3" fmla="*/ 353 h 406"/>
                    <a:gd name="T4" fmla="*/ 177 w 609"/>
                    <a:gd name="T5" fmla="*/ 389 h 406"/>
                    <a:gd name="T6" fmla="*/ 163 w 609"/>
                    <a:gd name="T7" fmla="*/ 394 h 406"/>
                    <a:gd name="T8" fmla="*/ 139 w 609"/>
                    <a:gd name="T9" fmla="*/ 380 h 406"/>
                    <a:gd name="T10" fmla="*/ 113 w 609"/>
                    <a:gd name="T11" fmla="*/ 382 h 406"/>
                    <a:gd name="T12" fmla="*/ 83 w 609"/>
                    <a:gd name="T13" fmla="*/ 365 h 406"/>
                    <a:gd name="T14" fmla="*/ 35 w 609"/>
                    <a:gd name="T15" fmla="*/ 342 h 406"/>
                    <a:gd name="T16" fmla="*/ 16 w 609"/>
                    <a:gd name="T17" fmla="*/ 315 h 406"/>
                    <a:gd name="T18" fmla="*/ 11 w 609"/>
                    <a:gd name="T19" fmla="*/ 298 h 406"/>
                    <a:gd name="T20" fmla="*/ 43 w 609"/>
                    <a:gd name="T21" fmla="*/ 266 h 406"/>
                    <a:gd name="T22" fmla="*/ 50 w 609"/>
                    <a:gd name="T23" fmla="*/ 220 h 406"/>
                    <a:gd name="T24" fmla="*/ 37 w 609"/>
                    <a:gd name="T25" fmla="*/ 181 h 406"/>
                    <a:gd name="T26" fmla="*/ 49 w 609"/>
                    <a:gd name="T27" fmla="*/ 178 h 406"/>
                    <a:gd name="T28" fmla="*/ 55 w 609"/>
                    <a:gd name="T29" fmla="*/ 147 h 406"/>
                    <a:gd name="T30" fmla="*/ 85 w 609"/>
                    <a:gd name="T31" fmla="*/ 139 h 406"/>
                    <a:gd name="T32" fmla="*/ 117 w 609"/>
                    <a:gd name="T33" fmla="*/ 156 h 406"/>
                    <a:gd name="T34" fmla="*/ 134 w 609"/>
                    <a:gd name="T35" fmla="*/ 137 h 406"/>
                    <a:gd name="T36" fmla="*/ 138 w 609"/>
                    <a:gd name="T37" fmla="*/ 115 h 406"/>
                    <a:gd name="T38" fmla="*/ 167 w 609"/>
                    <a:gd name="T39" fmla="*/ 101 h 406"/>
                    <a:gd name="T40" fmla="*/ 205 w 609"/>
                    <a:gd name="T41" fmla="*/ 94 h 406"/>
                    <a:gd name="T42" fmla="*/ 225 w 609"/>
                    <a:gd name="T43" fmla="*/ 111 h 406"/>
                    <a:gd name="T44" fmla="*/ 232 w 609"/>
                    <a:gd name="T45" fmla="*/ 90 h 406"/>
                    <a:gd name="T46" fmla="*/ 258 w 609"/>
                    <a:gd name="T47" fmla="*/ 51 h 406"/>
                    <a:gd name="T48" fmla="*/ 280 w 609"/>
                    <a:gd name="T49" fmla="*/ 10 h 406"/>
                    <a:gd name="T50" fmla="*/ 318 w 609"/>
                    <a:gd name="T51" fmla="*/ 1 h 406"/>
                    <a:gd name="T52" fmla="*/ 348 w 609"/>
                    <a:gd name="T53" fmla="*/ 8 h 406"/>
                    <a:gd name="T54" fmla="*/ 320 w 609"/>
                    <a:gd name="T55" fmla="*/ 16 h 406"/>
                    <a:gd name="T56" fmla="*/ 293 w 609"/>
                    <a:gd name="T57" fmla="*/ 26 h 406"/>
                    <a:gd name="T58" fmla="*/ 272 w 609"/>
                    <a:gd name="T59" fmla="*/ 49 h 406"/>
                    <a:gd name="T60" fmla="*/ 279 w 609"/>
                    <a:gd name="T61" fmla="*/ 63 h 406"/>
                    <a:gd name="T62" fmla="*/ 299 w 609"/>
                    <a:gd name="T63" fmla="*/ 35 h 406"/>
                    <a:gd name="T64" fmla="*/ 324 w 609"/>
                    <a:gd name="T65" fmla="*/ 26 h 406"/>
                    <a:gd name="T66" fmla="*/ 344 w 609"/>
                    <a:gd name="T67" fmla="*/ 34 h 406"/>
                    <a:gd name="T68" fmla="*/ 366 w 609"/>
                    <a:gd name="T69" fmla="*/ 34 h 406"/>
                    <a:gd name="T70" fmla="*/ 389 w 609"/>
                    <a:gd name="T71" fmla="*/ 59 h 406"/>
                    <a:gd name="T72" fmla="*/ 423 w 609"/>
                    <a:gd name="T73" fmla="*/ 85 h 406"/>
                    <a:gd name="T74" fmla="*/ 442 w 609"/>
                    <a:gd name="T75" fmla="*/ 93 h 406"/>
                    <a:gd name="T76" fmla="*/ 456 w 609"/>
                    <a:gd name="T77" fmla="*/ 84 h 406"/>
                    <a:gd name="T78" fmla="*/ 483 w 609"/>
                    <a:gd name="T79" fmla="*/ 90 h 406"/>
                    <a:gd name="T80" fmla="*/ 484 w 609"/>
                    <a:gd name="T81" fmla="*/ 127 h 406"/>
                    <a:gd name="T82" fmla="*/ 499 w 609"/>
                    <a:gd name="T83" fmla="*/ 158 h 406"/>
                    <a:gd name="T84" fmla="*/ 520 w 609"/>
                    <a:gd name="T85" fmla="*/ 182 h 406"/>
                    <a:gd name="T86" fmla="*/ 552 w 609"/>
                    <a:gd name="T87" fmla="*/ 186 h 406"/>
                    <a:gd name="T88" fmla="*/ 573 w 609"/>
                    <a:gd name="T89" fmla="*/ 197 h 406"/>
                    <a:gd name="T90" fmla="*/ 581 w 609"/>
                    <a:gd name="T91" fmla="*/ 247 h 406"/>
                    <a:gd name="T92" fmla="*/ 605 w 609"/>
                    <a:gd name="T93" fmla="*/ 290 h 406"/>
                    <a:gd name="T94" fmla="*/ 587 w 609"/>
                    <a:gd name="T95" fmla="*/ 313 h 406"/>
                    <a:gd name="T96" fmla="*/ 560 w 609"/>
                    <a:gd name="T97" fmla="*/ 334 h 406"/>
                    <a:gd name="T98" fmla="*/ 536 w 609"/>
                    <a:gd name="T99" fmla="*/ 317 h 406"/>
                    <a:gd name="T100" fmla="*/ 510 w 609"/>
                    <a:gd name="T101" fmla="*/ 287 h 406"/>
                    <a:gd name="T102" fmla="*/ 478 w 609"/>
                    <a:gd name="T103" fmla="*/ 302 h 406"/>
                    <a:gd name="T104" fmla="*/ 450 w 609"/>
                    <a:gd name="T105" fmla="*/ 328 h 406"/>
                    <a:gd name="T106" fmla="*/ 426 w 609"/>
                    <a:gd name="T107" fmla="*/ 340 h 406"/>
                    <a:gd name="T108" fmla="*/ 395 w 609"/>
                    <a:gd name="T109" fmla="*/ 354 h 406"/>
                    <a:gd name="T110" fmla="*/ 362 w 609"/>
                    <a:gd name="T111" fmla="*/ 356 h 406"/>
                    <a:gd name="T112" fmla="*/ 335 w 609"/>
                    <a:gd name="T113" fmla="*/ 346 h 406"/>
                    <a:gd name="T114" fmla="*/ 311 w 609"/>
                    <a:gd name="T115" fmla="*/ 352 h 406"/>
                    <a:gd name="T116" fmla="*/ 282 w 609"/>
                    <a:gd name="T117" fmla="*/ 326 h 406"/>
                    <a:gd name="T118" fmla="*/ 247 w 609"/>
                    <a:gd name="T119" fmla="*/ 321 h 406"/>
                    <a:gd name="T120" fmla="*/ 222 w 609"/>
                    <a:gd name="T121" fmla="*/ 326 h 4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9"/>
                    <a:gd name="T184" fmla="*/ 0 h 406"/>
                    <a:gd name="T185" fmla="*/ 609 w 609"/>
                    <a:gd name="T186" fmla="*/ 406 h 4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9" h="406">
                      <a:moveTo>
                        <a:pt x="222" y="326"/>
                      </a:moveTo>
                      <a:lnTo>
                        <a:pt x="215" y="335"/>
                      </a:lnTo>
                      <a:lnTo>
                        <a:pt x="204" y="334"/>
                      </a:lnTo>
                      <a:lnTo>
                        <a:pt x="192" y="341"/>
                      </a:lnTo>
                      <a:lnTo>
                        <a:pt x="178" y="345"/>
                      </a:lnTo>
                      <a:lnTo>
                        <a:pt x="171" y="353"/>
                      </a:lnTo>
                      <a:lnTo>
                        <a:pt x="168" y="365"/>
                      </a:lnTo>
                      <a:lnTo>
                        <a:pt x="172" y="375"/>
                      </a:lnTo>
                      <a:lnTo>
                        <a:pt x="177" y="389"/>
                      </a:lnTo>
                      <a:lnTo>
                        <a:pt x="169" y="397"/>
                      </a:lnTo>
                      <a:lnTo>
                        <a:pt x="167" y="406"/>
                      </a:lnTo>
                      <a:lnTo>
                        <a:pt x="163" y="394"/>
                      </a:lnTo>
                      <a:lnTo>
                        <a:pt x="152" y="386"/>
                      </a:lnTo>
                      <a:lnTo>
                        <a:pt x="144" y="383"/>
                      </a:lnTo>
                      <a:lnTo>
                        <a:pt x="139" y="380"/>
                      </a:lnTo>
                      <a:lnTo>
                        <a:pt x="127" y="385"/>
                      </a:lnTo>
                      <a:lnTo>
                        <a:pt x="118" y="383"/>
                      </a:lnTo>
                      <a:lnTo>
                        <a:pt x="113" y="382"/>
                      </a:lnTo>
                      <a:lnTo>
                        <a:pt x="105" y="373"/>
                      </a:lnTo>
                      <a:lnTo>
                        <a:pt x="95" y="367"/>
                      </a:lnTo>
                      <a:lnTo>
                        <a:pt x="83" y="365"/>
                      </a:lnTo>
                      <a:lnTo>
                        <a:pt x="67" y="358"/>
                      </a:lnTo>
                      <a:lnTo>
                        <a:pt x="47" y="345"/>
                      </a:lnTo>
                      <a:lnTo>
                        <a:pt x="35" y="342"/>
                      </a:lnTo>
                      <a:lnTo>
                        <a:pt x="32" y="336"/>
                      </a:lnTo>
                      <a:lnTo>
                        <a:pt x="25" y="326"/>
                      </a:lnTo>
                      <a:lnTo>
                        <a:pt x="16" y="315"/>
                      </a:lnTo>
                      <a:lnTo>
                        <a:pt x="7" y="312"/>
                      </a:lnTo>
                      <a:lnTo>
                        <a:pt x="0" y="312"/>
                      </a:lnTo>
                      <a:lnTo>
                        <a:pt x="11" y="298"/>
                      </a:lnTo>
                      <a:lnTo>
                        <a:pt x="20" y="286"/>
                      </a:lnTo>
                      <a:lnTo>
                        <a:pt x="34" y="279"/>
                      </a:lnTo>
                      <a:lnTo>
                        <a:pt x="43" y="266"/>
                      </a:lnTo>
                      <a:lnTo>
                        <a:pt x="44" y="249"/>
                      </a:lnTo>
                      <a:lnTo>
                        <a:pt x="49" y="232"/>
                      </a:lnTo>
                      <a:lnTo>
                        <a:pt x="50" y="220"/>
                      </a:lnTo>
                      <a:lnTo>
                        <a:pt x="42" y="213"/>
                      </a:lnTo>
                      <a:lnTo>
                        <a:pt x="36" y="200"/>
                      </a:lnTo>
                      <a:lnTo>
                        <a:pt x="37" y="181"/>
                      </a:lnTo>
                      <a:lnTo>
                        <a:pt x="38" y="162"/>
                      </a:lnTo>
                      <a:lnTo>
                        <a:pt x="42" y="175"/>
                      </a:lnTo>
                      <a:lnTo>
                        <a:pt x="49" y="178"/>
                      </a:lnTo>
                      <a:lnTo>
                        <a:pt x="57" y="172"/>
                      </a:lnTo>
                      <a:lnTo>
                        <a:pt x="54" y="158"/>
                      </a:lnTo>
                      <a:lnTo>
                        <a:pt x="55" y="147"/>
                      </a:lnTo>
                      <a:lnTo>
                        <a:pt x="61" y="139"/>
                      </a:lnTo>
                      <a:lnTo>
                        <a:pt x="74" y="136"/>
                      </a:lnTo>
                      <a:lnTo>
                        <a:pt x="85" y="139"/>
                      </a:lnTo>
                      <a:lnTo>
                        <a:pt x="98" y="153"/>
                      </a:lnTo>
                      <a:lnTo>
                        <a:pt x="107" y="150"/>
                      </a:lnTo>
                      <a:lnTo>
                        <a:pt x="117" y="156"/>
                      </a:lnTo>
                      <a:lnTo>
                        <a:pt x="128" y="159"/>
                      </a:lnTo>
                      <a:lnTo>
                        <a:pt x="135" y="150"/>
                      </a:lnTo>
                      <a:lnTo>
                        <a:pt x="134" y="137"/>
                      </a:lnTo>
                      <a:lnTo>
                        <a:pt x="144" y="132"/>
                      </a:lnTo>
                      <a:lnTo>
                        <a:pt x="139" y="126"/>
                      </a:lnTo>
                      <a:lnTo>
                        <a:pt x="138" y="115"/>
                      </a:lnTo>
                      <a:lnTo>
                        <a:pt x="146" y="106"/>
                      </a:lnTo>
                      <a:lnTo>
                        <a:pt x="159" y="110"/>
                      </a:lnTo>
                      <a:lnTo>
                        <a:pt x="167" y="101"/>
                      </a:lnTo>
                      <a:lnTo>
                        <a:pt x="181" y="98"/>
                      </a:lnTo>
                      <a:lnTo>
                        <a:pt x="194" y="100"/>
                      </a:lnTo>
                      <a:lnTo>
                        <a:pt x="205" y="94"/>
                      </a:lnTo>
                      <a:lnTo>
                        <a:pt x="217" y="93"/>
                      </a:lnTo>
                      <a:lnTo>
                        <a:pt x="221" y="104"/>
                      </a:lnTo>
                      <a:lnTo>
                        <a:pt x="225" y="111"/>
                      </a:lnTo>
                      <a:lnTo>
                        <a:pt x="235" y="112"/>
                      </a:lnTo>
                      <a:lnTo>
                        <a:pt x="241" y="105"/>
                      </a:lnTo>
                      <a:lnTo>
                        <a:pt x="232" y="90"/>
                      </a:lnTo>
                      <a:lnTo>
                        <a:pt x="237" y="79"/>
                      </a:lnTo>
                      <a:lnTo>
                        <a:pt x="249" y="68"/>
                      </a:lnTo>
                      <a:lnTo>
                        <a:pt x="258" y="51"/>
                      </a:lnTo>
                      <a:lnTo>
                        <a:pt x="264" y="37"/>
                      </a:lnTo>
                      <a:lnTo>
                        <a:pt x="272" y="23"/>
                      </a:lnTo>
                      <a:lnTo>
                        <a:pt x="280" y="10"/>
                      </a:lnTo>
                      <a:lnTo>
                        <a:pt x="291" y="2"/>
                      </a:lnTo>
                      <a:lnTo>
                        <a:pt x="303" y="4"/>
                      </a:lnTo>
                      <a:lnTo>
                        <a:pt x="318" y="1"/>
                      </a:lnTo>
                      <a:lnTo>
                        <a:pt x="331" y="0"/>
                      </a:lnTo>
                      <a:lnTo>
                        <a:pt x="342" y="1"/>
                      </a:lnTo>
                      <a:lnTo>
                        <a:pt x="348" y="8"/>
                      </a:lnTo>
                      <a:lnTo>
                        <a:pt x="344" y="16"/>
                      </a:lnTo>
                      <a:lnTo>
                        <a:pt x="335" y="19"/>
                      </a:lnTo>
                      <a:lnTo>
                        <a:pt x="320" y="16"/>
                      </a:lnTo>
                      <a:lnTo>
                        <a:pt x="309" y="19"/>
                      </a:lnTo>
                      <a:lnTo>
                        <a:pt x="305" y="24"/>
                      </a:lnTo>
                      <a:lnTo>
                        <a:pt x="293" y="26"/>
                      </a:lnTo>
                      <a:lnTo>
                        <a:pt x="285" y="29"/>
                      </a:lnTo>
                      <a:lnTo>
                        <a:pt x="279" y="38"/>
                      </a:lnTo>
                      <a:lnTo>
                        <a:pt x="272" y="49"/>
                      </a:lnTo>
                      <a:lnTo>
                        <a:pt x="269" y="59"/>
                      </a:lnTo>
                      <a:lnTo>
                        <a:pt x="271" y="65"/>
                      </a:lnTo>
                      <a:lnTo>
                        <a:pt x="279" y="63"/>
                      </a:lnTo>
                      <a:lnTo>
                        <a:pt x="283" y="52"/>
                      </a:lnTo>
                      <a:lnTo>
                        <a:pt x="291" y="40"/>
                      </a:lnTo>
                      <a:lnTo>
                        <a:pt x="299" y="35"/>
                      </a:lnTo>
                      <a:lnTo>
                        <a:pt x="308" y="38"/>
                      </a:lnTo>
                      <a:lnTo>
                        <a:pt x="315" y="30"/>
                      </a:lnTo>
                      <a:lnTo>
                        <a:pt x="324" y="26"/>
                      </a:lnTo>
                      <a:lnTo>
                        <a:pt x="331" y="29"/>
                      </a:lnTo>
                      <a:lnTo>
                        <a:pt x="336" y="37"/>
                      </a:lnTo>
                      <a:lnTo>
                        <a:pt x="344" y="34"/>
                      </a:lnTo>
                      <a:lnTo>
                        <a:pt x="353" y="26"/>
                      </a:lnTo>
                      <a:lnTo>
                        <a:pt x="364" y="27"/>
                      </a:lnTo>
                      <a:lnTo>
                        <a:pt x="366" y="34"/>
                      </a:lnTo>
                      <a:lnTo>
                        <a:pt x="369" y="45"/>
                      </a:lnTo>
                      <a:lnTo>
                        <a:pt x="375" y="55"/>
                      </a:lnTo>
                      <a:lnTo>
                        <a:pt x="389" y="59"/>
                      </a:lnTo>
                      <a:lnTo>
                        <a:pt x="404" y="66"/>
                      </a:lnTo>
                      <a:lnTo>
                        <a:pt x="415" y="74"/>
                      </a:lnTo>
                      <a:lnTo>
                        <a:pt x="423" y="85"/>
                      </a:lnTo>
                      <a:lnTo>
                        <a:pt x="427" y="98"/>
                      </a:lnTo>
                      <a:lnTo>
                        <a:pt x="436" y="100"/>
                      </a:lnTo>
                      <a:lnTo>
                        <a:pt x="442" y="93"/>
                      </a:lnTo>
                      <a:lnTo>
                        <a:pt x="444" y="83"/>
                      </a:lnTo>
                      <a:lnTo>
                        <a:pt x="450" y="78"/>
                      </a:lnTo>
                      <a:lnTo>
                        <a:pt x="456" y="84"/>
                      </a:lnTo>
                      <a:lnTo>
                        <a:pt x="466" y="78"/>
                      </a:lnTo>
                      <a:lnTo>
                        <a:pt x="477" y="81"/>
                      </a:lnTo>
                      <a:lnTo>
                        <a:pt x="483" y="90"/>
                      </a:lnTo>
                      <a:lnTo>
                        <a:pt x="483" y="103"/>
                      </a:lnTo>
                      <a:lnTo>
                        <a:pt x="481" y="117"/>
                      </a:lnTo>
                      <a:lnTo>
                        <a:pt x="484" y="127"/>
                      </a:lnTo>
                      <a:lnTo>
                        <a:pt x="494" y="133"/>
                      </a:lnTo>
                      <a:lnTo>
                        <a:pt x="503" y="145"/>
                      </a:lnTo>
                      <a:lnTo>
                        <a:pt x="499" y="158"/>
                      </a:lnTo>
                      <a:lnTo>
                        <a:pt x="502" y="169"/>
                      </a:lnTo>
                      <a:lnTo>
                        <a:pt x="508" y="175"/>
                      </a:lnTo>
                      <a:lnTo>
                        <a:pt x="520" y="182"/>
                      </a:lnTo>
                      <a:lnTo>
                        <a:pt x="534" y="188"/>
                      </a:lnTo>
                      <a:lnTo>
                        <a:pt x="544" y="192"/>
                      </a:lnTo>
                      <a:lnTo>
                        <a:pt x="552" y="186"/>
                      </a:lnTo>
                      <a:lnTo>
                        <a:pt x="561" y="185"/>
                      </a:lnTo>
                      <a:lnTo>
                        <a:pt x="570" y="189"/>
                      </a:lnTo>
                      <a:lnTo>
                        <a:pt x="573" y="197"/>
                      </a:lnTo>
                      <a:lnTo>
                        <a:pt x="575" y="211"/>
                      </a:lnTo>
                      <a:lnTo>
                        <a:pt x="576" y="231"/>
                      </a:lnTo>
                      <a:lnTo>
                        <a:pt x="581" y="247"/>
                      </a:lnTo>
                      <a:lnTo>
                        <a:pt x="586" y="263"/>
                      </a:lnTo>
                      <a:lnTo>
                        <a:pt x="595" y="276"/>
                      </a:lnTo>
                      <a:lnTo>
                        <a:pt x="605" y="290"/>
                      </a:lnTo>
                      <a:lnTo>
                        <a:pt x="609" y="302"/>
                      </a:lnTo>
                      <a:lnTo>
                        <a:pt x="602" y="309"/>
                      </a:lnTo>
                      <a:lnTo>
                        <a:pt x="587" y="313"/>
                      </a:lnTo>
                      <a:lnTo>
                        <a:pt x="580" y="325"/>
                      </a:lnTo>
                      <a:lnTo>
                        <a:pt x="572" y="336"/>
                      </a:lnTo>
                      <a:lnTo>
                        <a:pt x="560" y="334"/>
                      </a:lnTo>
                      <a:lnTo>
                        <a:pt x="550" y="331"/>
                      </a:lnTo>
                      <a:lnTo>
                        <a:pt x="547" y="321"/>
                      </a:lnTo>
                      <a:lnTo>
                        <a:pt x="536" y="317"/>
                      </a:lnTo>
                      <a:lnTo>
                        <a:pt x="531" y="306"/>
                      </a:lnTo>
                      <a:lnTo>
                        <a:pt x="521" y="299"/>
                      </a:lnTo>
                      <a:lnTo>
                        <a:pt x="510" y="287"/>
                      </a:lnTo>
                      <a:lnTo>
                        <a:pt x="497" y="282"/>
                      </a:lnTo>
                      <a:lnTo>
                        <a:pt x="486" y="288"/>
                      </a:lnTo>
                      <a:lnTo>
                        <a:pt x="478" y="302"/>
                      </a:lnTo>
                      <a:lnTo>
                        <a:pt x="472" y="317"/>
                      </a:lnTo>
                      <a:lnTo>
                        <a:pt x="459" y="320"/>
                      </a:lnTo>
                      <a:lnTo>
                        <a:pt x="450" y="328"/>
                      </a:lnTo>
                      <a:lnTo>
                        <a:pt x="441" y="331"/>
                      </a:lnTo>
                      <a:lnTo>
                        <a:pt x="433" y="332"/>
                      </a:lnTo>
                      <a:lnTo>
                        <a:pt x="426" y="340"/>
                      </a:lnTo>
                      <a:lnTo>
                        <a:pt x="423" y="350"/>
                      </a:lnTo>
                      <a:lnTo>
                        <a:pt x="410" y="353"/>
                      </a:lnTo>
                      <a:lnTo>
                        <a:pt x="395" y="354"/>
                      </a:lnTo>
                      <a:lnTo>
                        <a:pt x="383" y="359"/>
                      </a:lnTo>
                      <a:lnTo>
                        <a:pt x="373" y="363"/>
                      </a:lnTo>
                      <a:lnTo>
                        <a:pt x="362" y="356"/>
                      </a:lnTo>
                      <a:lnTo>
                        <a:pt x="352" y="352"/>
                      </a:lnTo>
                      <a:lnTo>
                        <a:pt x="342" y="352"/>
                      </a:lnTo>
                      <a:lnTo>
                        <a:pt x="335" y="346"/>
                      </a:lnTo>
                      <a:lnTo>
                        <a:pt x="327" y="343"/>
                      </a:lnTo>
                      <a:lnTo>
                        <a:pt x="320" y="347"/>
                      </a:lnTo>
                      <a:lnTo>
                        <a:pt x="311" y="352"/>
                      </a:lnTo>
                      <a:lnTo>
                        <a:pt x="300" y="348"/>
                      </a:lnTo>
                      <a:lnTo>
                        <a:pt x="292" y="337"/>
                      </a:lnTo>
                      <a:lnTo>
                        <a:pt x="282" y="326"/>
                      </a:lnTo>
                      <a:lnTo>
                        <a:pt x="271" y="325"/>
                      </a:lnTo>
                      <a:lnTo>
                        <a:pt x="258" y="326"/>
                      </a:lnTo>
                      <a:lnTo>
                        <a:pt x="247" y="321"/>
                      </a:lnTo>
                      <a:lnTo>
                        <a:pt x="238" y="314"/>
                      </a:lnTo>
                      <a:lnTo>
                        <a:pt x="227" y="315"/>
                      </a:lnTo>
                      <a:lnTo>
                        <a:pt x="222" y="326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3" name="Freeform 12"/>
                <p:cNvSpPr>
                  <a:spLocks noChangeAspect="1"/>
                </p:cNvSpPr>
                <p:nvPr/>
              </p:nvSpPr>
              <p:spPr bwMode="auto">
                <a:xfrm>
                  <a:off x="4929" y="1221"/>
                  <a:ext cx="106" cy="114"/>
                </a:xfrm>
                <a:custGeom>
                  <a:avLst/>
                  <a:gdLst>
                    <a:gd name="T0" fmla="*/ 24 w 106"/>
                    <a:gd name="T1" fmla="*/ 0 h 114"/>
                    <a:gd name="T2" fmla="*/ 42 w 106"/>
                    <a:gd name="T3" fmla="*/ 0 h 114"/>
                    <a:gd name="T4" fmla="*/ 48 w 106"/>
                    <a:gd name="T5" fmla="*/ 11 h 114"/>
                    <a:gd name="T6" fmla="*/ 63 w 106"/>
                    <a:gd name="T7" fmla="*/ 18 h 114"/>
                    <a:gd name="T8" fmla="*/ 81 w 106"/>
                    <a:gd name="T9" fmla="*/ 25 h 114"/>
                    <a:gd name="T10" fmla="*/ 87 w 106"/>
                    <a:gd name="T11" fmla="*/ 36 h 114"/>
                    <a:gd name="T12" fmla="*/ 83 w 106"/>
                    <a:gd name="T13" fmla="*/ 45 h 114"/>
                    <a:gd name="T14" fmla="*/ 83 w 106"/>
                    <a:gd name="T15" fmla="*/ 60 h 114"/>
                    <a:gd name="T16" fmla="*/ 97 w 106"/>
                    <a:gd name="T17" fmla="*/ 69 h 114"/>
                    <a:gd name="T18" fmla="*/ 106 w 106"/>
                    <a:gd name="T19" fmla="*/ 80 h 114"/>
                    <a:gd name="T20" fmla="*/ 102 w 106"/>
                    <a:gd name="T21" fmla="*/ 97 h 114"/>
                    <a:gd name="T22" fmla="*/ 92 w 106"/>
                    <a:gd name="T23" fmla="*/ 104 h 114"/>
                    <a:gd name="T24" fmla="*/ 85 w 106"/>
                    <a:gd name="T25" fmla="*/ 95 h 114"/>
                    <a:gd name="T26" fmla="*/ 90 w 106"/>
                    <a:gd name="T27" fmla="*/ 84 h 114"/>
                    <a:gd name="T28" fmla="*/ 86 w 106"/>
                    <a:gd name="T29" fmla="*/ 75 h 114"/>
                    <a:gd name="T30" fmla="*/ 75 w 106"/>
                    <a:gd name="T31" fmla="*/ 80 h 114"/>
                    <a:gd name="T32" fmla="*/ 64 w 106"/>
                    <a:gd name="T33" fmla="*/ 81 h 114"/>
                    <a:gd name="T34" fmla="*/ 61 w 106"/>
                    <a:gd name="T35" fmla="*/ 91 h 114"/>
                    <a:gd name="T36" fmla="*/ 53 w 106"/>
                    <a:gd name="T37" fmla="*/ 93 h 114"/>
                    <a:gd name="T38" fmla="*/ 44 w 106"/>
                    <a:gd name="T39" fmla="*/ 95 h 114"/>
                    <a:gd name="T40" fmla="*/ 44 w 106"/>
                    <a:gd name="T41" fmla="*/ 104 h 114"/>
                    <a:gd name="T42" fmla="*/ 44 w 106"/>
                    <a:gd name="T43" fmla="*/ 113 h 114"/>
                    <a:gd name="T44" fmla="*/ 29 w 106"/>
                    <a:gd name="T45" fmla="*/ 114 h 114"/>
                    <a:gd name="T46" fmla="*/ 14 w 106"/>
                    <a:gd name="T47" fmla="*/ 109 h 114"/>
                    <a:gd name="T48" fmla="*/ 3 w 106"/>
                    <a:gd name="T49" fmla="*/ 99 h 114"/>
                    <a:gd name="T50" fmla="*/ 0 w 106"/>
                    <a:gd name="T51" fmla="*/ 89 h 114"/>
                    <a:gd name="T52" fmla="*/ 11 w 106"/>
                    <a:gd name="T53" fmla="*/ 83 h 114"/>
                    <a:gd name="T54" fmla="*/ 23 w 106"/>
                    <a:gd name="T55" fmla="*/ 82 h 114"/>
                    <a:gd name="T56" fmla="*/ 20 w 106"/>
                    <a:gd name="T57" fmla="*/ 75 h 114"/>
                    <a:gd name="T58" fmla="*/ 9 w 106"/>
                    <a:gd name="T59" fmla="*/ 72 h 114"/>
                    <a:gd name="T60" fmla="*/ 8 w 106"/>
                    <a:gd name="T61" fmla="*/ 64 h 114"/>
                    <a:gd name="T62" fmla="*/ 16 w 106"/>
                    <a:gd name="T63" fmla="*/ 56 h 114"/>
                    <a:gd name="T64" fmla="*/ 9 w 106"/>
                    <a:gd name="T65" fmla="*/ 45 h 114"/>
                    <a:gd name="T66" fmla="*/ 16 w 106"/>
                    <a:gd name="T67" fmla="*/ 37 h 114"/>
                    <a:gd name="T68" fmla="*/ 23 w 106"/>
                    <a:gd name="T69" fmla="*/ 44 h 114"/>
                    <a:gd name="T70" fmla="*/ 29 w 106"/>
                    <a:gd name="T71" fmla="*/ 43 h 114"/>
                    <a:gd name="T72" fmla="*/ 42 w 106"/>
                    <a:gd name="T73" fmla="*/ 44 h 114"/>
                    <a:gd name="T74" fmla="*/ 53 w 106"/>
                    <a:gd name="T75" fmla="*/ 59 h 114"/>
                    <a:gd name="T76" fmla="*/ 63 w 106"/>
                    <a:gd name="T77" fmla="*/ 61 h 114"/>
                    <a:gd name="T78" fmla="*/ 66 w 106"/>
                    <a:gd name="T79" fmla="*/ 45 h 114"/>
                    <a:gd name="T80" fmla="*/ 56 w 106"/>
                    <a:gd name="T81" fmla="*/ 33 h 114"/>
                    <a:gd name="T82" fmla="*/ 39 w 106"/>
                    <a:gd name="T83" fmla="*/ 25 h 114"/>
                    <a:gd name="T84" fmla="*/ 19 w 106"/>
                    <a:gd name="T85" fmla="*/ 17 h 114"/>
                    <a:gd name="T86" fmla="*/ 6 w 106"/>
                    <a:gd name="T87" fmla="*/ 26 h 114"/>
                    <a:gd name="T88" fmla="*/ 9 w 106"/>
                    <a:gd name="T89" fmla="*/ 11 h 11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6"/>
                    <a:gd name="T136" fmla="*/ 0 h 114"/>
                    <a:gd name="T137" fmla="*/ 106 w 106"/>
                    <a:gd name="T138" fmla="*/ 114 h 11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6" h="114">
                      <a:moveTo>
                        <a:pt x="17" y="5"/>
                      </a:moveTo>
                      <a:lnTo>
                        <a:pt x="24" y="0"/>
                      </a:lnTo>
                      <a:lnTo>
                        <a:pt x="33" y="3"/>
                      </a:lnTo>
                      <a:lnTo>
                        <a:pt x="42" y="0"/>
                      </a:lnTo>
                      <a:lnTo>
                        <a:pt x="51" y="3"/>
                      </a:lnTo>
                      <a:lnTo>
                        <a:pt x="48" y="11"/>
                      </a:lnTo>
                      <a:lnTo>
                        <a:pt x="53" y="17"/>
                      </a:lnTo>
                      <a:lnTo>
                        <a:pt x="63" y="18"/>
                      </a:lnTo>
                      <a:lnTo>
                        <a:pt x="72" y="20"/>
                      </a:lnTo>
                      <a:lnTo>
                        <a:pt x="81" y="25"/>
                      </a:lnTo>
                      <a:lnTo>
                        <a:pt x="86" y="29"/>
                      </a:lnTo>
                      <a:lnTo>
                        <a:pt x="87" y="36"/>
                      </a:lnTo>
                      <a:lnTo>
                        <a:pt x="85" y="40"/>
                      </a:lnTo>
                      <a:lnTo>
                        <a:pt x="83" y="45"/>
                      </a:lnTo>
                      <a:lnTo>
                        <a:pt x="80" y="53"/>
                      </a:lnTo>
                      <a:lnTo>
                        <a:pt x="83" y="60"/>
                      </a:lnTo>
                      <a:lnTo>
                        <a:pt x="90" y="66"/>
                      </a:lnTo>
                      <a:lnTo>
                        <a:pt x="97" y="69"/>
                      </a:lnTo>
                      <a:lnTo>
                        <a:pt x="103" y="75"/>
                      </a:lnTo>
                      <a:lnTo>
                        <a:pt x="106" y="80"/>
                      </a:lnTo>
                      <a:lnTo>
                        <a:pt x="105" y="88"/>
                      </a:lnTo>
                      <a:lnTo>
                        <a:pt x="102" y="97"/>
                      </a:lnTo>
                      <a:lnTo>
                        <a:pt x="97" y="102"/>
                      </a:lnTo>
                      <a:lnTo>
                        <a:pt x="92" y="104"/>
                      </a:lnTo>
                      <a:lnTo>
                        <a:pt x="87" y="100"/>
                      </a:lnTo>
                      <a:lnTo>
                        <a:pt x="85" y="95"/>
                      </a:lnTo>
                      <a:lnTo>
                        <a:pt x="87" y="89"/>
                      </a:lnTo>
                      <a:lnTo>
                        <a:pt x="90" y="84"/>
                      </a:lnTo>
                      <a:lnTo>
                        <a:pt x="91" y="78"/>
                      </a:lnTo>
                      <a:lnTo>
                        <a:pt x="86" y="75"/>
                      </a:lnTo>
                      <a:lnTo>
                        <a:pt x="80" y="76"/>
                      </a:lnTo>
                      <a:lnTo>
                        <a:pt x="75" y="80"/>
                      </a:lnTo>
                      <a:lnTo>
                        <a:pt x="68" y="80"/>
                      </a:lnTo>
                      <a:lnTo>
                        <a:pt x="64" y="81"/>
                      </a:lnTo>
                      <a:lnTo>
                        <a:pt x="62" y="86"/>
                      </a:lnTo>
                      <a:lnTo>
                        <a:pt x="61" y="91"/>
                      </a:lnTo>
                      <a:lnTo>
                        <a:pt x="58" y="93"/>
                      </a:lnTo>
                      <a:lnTo>
                        <a:pt x="53" y="93"/>
                      </a:lnTo>
                      <a:lnTo>
                        <a:pt x="47" y="93"/>
                      </a:lnTo>
                      <a:lnTo>
                        <a:pt x="44" y="95"/>
                      </a:lnTo>
                      <a:lnTo>
                        <a:pt x="41" y="100"/>
                      </a:lnTo>
                      <a:lnTo>
                        <a:pt x="44" y="104"/>
                      </a:lnTo>
                      <a:lnTo>
                        <a:pt x="45" y="108"/>
                      </a:lnTo>
                      <a:lnTo>
                        <a:pt x="44" y="113"/>
                      </a:lnTo>
                      <a:lnTo>
                        <a:pt x="37" y="114"/>
                      </a:lnTo>
                      <a:lnTo>
                        <a:pt x="29" y="114"/>
                      </a:lnTo>
                      <a:lnTo>
                        <a:pt x="22" y="109"/>
                      </a:lnTo>
                      <a:lnTo>
                        <a:pt x="14" y="109"/>
                      </a:lnTo>
                      <a:lnTo>
                        <a:pt x="9" y="104"/>
                      </a:lnTo>
                      <a:lnTo>
                        <a:pt x="3" y="99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3" y="86"/>
                      </a:lnTo>
                      <a:lnTo>
                        <a:pt x="11" y="83"/>
                      </a:lnTo>
                      <a:lnTo>
                        <a:pt x="18" y="84"/>
                      </a:lnTo>
                      <a:lnTo>
                        <a:pt x="23" y="82"/>
                      </a:lnTo>
                      <a:lnTo>
                        <a:pt x="23" y="78"/>
                      </a:lnTo>
                      <a:lnTo>
                        <a:pt x="20" y="75"/>
                      </a:lnTo>
                      <a:lnTo>
                        <a:pt x="16" y="73"/>
                      </a:lnTo>
                      <a:lnTo>
                        <a:pt x="9" y="72"/>
                      </a:lnTo>
                      <a:lnTo>
                        <a:pt x="6" y="69"/>
                      </a:lnTo>
                      <a:lnTo>
                        <a:pt x="8" y="64"/>
                      </a:lnTo>
                      <a:lnTo>
                        <a:pt x="14" y="60"/>
                      </a:lnTo>
                      <a:lnTo>
                        <a:pt x="16" y="56"/>
                      </a:lnTo>
                      <a:lnTo>
                        <a:pt x="11" y="51"/>
                      </a:lnTo>
                      <a:lnTo>
                        <a:pt x="9" y="45"/>
                      </a:lnTo>
                      <a:lnTo>
                        <a:pt x="11" y="39"/>
                      </a:lnTo>
                      <a:lnTo>
                        <a:pt x="16" y="37"/>
                      </a:lnTo>
                      <a:lnTo>
                        <a:pt x="20" y="39"/>
                      </a:lnTo>
                      <a:lnTo>
                        <a:pt x="23" y="44"/>
                      </a:lnTo>
                      <a:lnTo>
                        <a:pt x="24" y="48"/>
                      </a:lnTo>
                      <a:lnTo>
                        <a:pt x="29" y="43"/>
                      </a:lnTo>
                      <a:lnTo>
                        <a:pt x="35" y="42"/>
                      </a:lnTo>
                      <a:lnTo>
                        <a:pt x="42" y="44"/>
                      </a:lnTo>
                      <a:lnTo>
                        <a:pt x="48" y="51"/>
                      </a:lnTo>
                      <a:lnTo>
                        <a:pt x="53" y="59"/>
                      </a:lnTo>
                      <a:lnTo>
                        <a:pt x="59" y="64"/>
                      </a:lnTo>
                      <a:lnTo>
                        <a:pt x="63" y="61"/>
                      </a:lnTo>
                      <a:lnTo>
                        <a:pt x="66" y="54"/>
                      </a:lnTo>
                      <a:lnTo>
                        <a:pt x="66" y="45"/>
                      </a:lnTo>
                      <a:lnTo>
                        <a:pt x="62" y="36"/>
                      </a:lnTo>
                      <a:lnTo>
                        <a:pt x="56" y="33"/>
                      </a:lnTo>
                      <a:lnTo>
                        <a:pt x="45" y="28"/>
                      </a:lnTo>
                      <a:lnTo>
                        <a:pt x="39" y="25"/>
                      </a:lnTo>
                      <a:lnTo>
                        <a:pt x="25" y="21"/>
                      </a:lnTo>
                      <a:lnTo>
                        <a:pt x="19" y="17"/>
                      </a:lnTo>
                      <a:lnTo>
                        <a:pt x="13" y="27"/>
                      </a:lnTo>
                      <a:lnTo>
                        <a:pt x="6" y="26"/>
                      </a:lnTo>
                      <a:lnTo>
                        <a:pt x="5" y="18"/>
                      </a:lnTo>
                      <a:lnTo>
                        <a:pt x="9" y="11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4" name="Freeform 13"/>
                <p:cNvSpPr>
                  <a:spLocks noChangeAspect="1"/>
                </p:cNvSpPr>
                <p:nvPr/>
              </p:nvSpPr>
              <p:spPr bwMode="auto">
                <a:xfrm>
                  <a:off x="5032" y="1343"/>
                  <a:ext cx="104" cy="108"/>
                </a:xfrm>
                <a:custGeom>
                  <a:avLst/>
                  <a:gdLst>
                    <a:gd name="T0" fmla="*/ 71 w 104"/>
                    <a:gd name="T1" fmla="*/ 59 h 108"/>
                    <a:gd name="T2" fmla="*/ 80 w 104"/>
                    <a:gd name="T3" fmla="*/ 66 h 108"/>
                    <a:gd name="T4" fmla="*/ 84 w 104"/>
                    <a:gd name="T5" fmla="*/ 76 h 108"/>
                    <a:gd name="T6" fmla="*/ 86 w 104"/>
                    <a:gd name="T7" fmla="*/ 85 h 108"/>
                    <a:gd name="T8" fmla="*/ 89 w 104"/>
                    <a:gd name="T9" fmla="*/ 91 h 108"/>
                    <a:gd name="T10" fmla="*/ 95 w 104"/>
                    <a:gd name="T11" fmla="*/ 92 h 108"/>
                    <a:gd name="T12" fmla="*/ 103 w 104"/>
                    <a:gd name="T13" fmla="*/ 97 h 108"/>
                    <a:gd name="T14" fmla="*/ 104 w 104"/>
                    <a:gd name="T15" fmla="*/ 102 h 108"/>
                    <a:gd name="T16" fmla="*/ 100 w 104"/>
                    <a:gd name="T17" fmla="*/ 107 h 108"/>
                    <a:gd name="T18" fmla="*/ 91 w 104"/>
                    <a:gd name="T19" fmla="*/ 108 h 108"/>
                    <a:gd name="T20" fmla="*/ 81 w 104"/>
                    <a:gd name="T21" fmla="*/ 106 h 108"/>
                    <a:gd name="T22" fmla="*/ 75 w 104"/>
                    <a:gd name="T23" fmla="*/ 97 h 108"/>
                    <a:gd name="T24" fmla="*/ 71 w 104"/>
                    <a:gd name="T25" fmla="*/ 91 h 108"/>
                    <a:gd name="T26" fmla="*/ 64 w 104"/>
                    <a:gd name="T27" fmla="*/ 87 h 108"/>
                    <a:gd name="T28" fmla="*/ 54 w 104"/>
                    <a:gd name="T29" fmla="*/ 91 h 108"/>
                    <a:gd name="T30" fmla="*/ 44 w 104"/>
                    <a:gd name="T31" fmla="*/ 94 h 108"/>
                    <a:gd name="T32" fmla="*/ 38 w 104"/>
                    <a:gd name="T33" fmla="*/ 94 h 108"/>
                    <a:gd name="T34" fmla="*/ 31 w 104"/>
                    <a:gd name="T35" fmla="*/ 99 h 108"/>
                    <a:gd name="T36" fmla="*/ 25 w 104"/>
                    <a:gd name="T37" fmla="*/ 101 h 108"/>
                    <a:gd name="T38" fmla="*/ 21 w 104"/>
                    <a:gd name="T39" fmla="*/ 96 h 108"/>
                    <a:gd name="T40" fmla="*/ 24 w 104"/>
                    <a:gd name="T41" fmla="*/ 87 h 108"/>
                    <a:gd name="T42" fmla="*/ 28 w 104"/>
                    <a:gd name="T43" fmla="*/ 81 h 108"/>
                    <a:gd name="T44" fmla="*/ 27 w 104"/>
                    <a:gd name="T45" fmla="*/ 74 h 108"/>
                    <a:gd name="T46" fmla="*/ 24 w 104"/>
                    <a:gd name="T47" fmla="*/ 71 h 108"/>
                    <a:gd name="T48" fmla="*/ 25 w 104"/>
                    <a:gd name="T49" fmla="*/ 65 h 108"/>
                    <a:gd name="T50" fmla="*/ 31 w 104"/>
                    <a:gd name="T51" fmla="*/ 63 h 108"/>
                    <a:gd name="T52" fmla="*/ 37 w 104"/>
                    <a:gd name="T53" fmla="*/ 66 h 108"/>
                    <a:gd name="T54" fmla="*/ 42 w 104"/>
                    <a:gd name="T55" fmla="*/ 66 h 108"/>
                    <a:gd name="T56" fmla="*/ 44 w 104"/>
                    <a:gd name="T57" fmla="*/ 63 h 108"/>
                    <a:gd name="T58" fmla="*/ 42 w 104"/>
                    <a:gd name="T59" fmla="*/ 57 h 108"/>
                    <a:gd name="T60" fmla="*/ 38 w 104"/>
                    <a:gd name="T61" fmla="*/ 50 h 108"/>
                    <a:gd name="T62" fmla="*/ 34 w 104"/>
                    <a:gd name="T63" fmla="*/ 44 h 108"/>
                    <a:gd name="T64" fmla="*/ 27 w 104"/>
                    <a:gd name="T65" fmla="*/ 44 h 108"/>
                    <a:gd name="T66" fmla="*/ 24 w 104"/>
                    <a:gd name="T67" fmla="*/ 49 h 108"/>
                    <a:gd name="T68" fmla="*/ 20 w 104"/>
                    <a:gd name="T69" fmla="*/ 54 h 108"/>
                    <a:gd name="T70" fmla="*/ 13 w 104"/>
                    <a:gd name="T71" fmla="*/ 50 h 108"/>
                    <a:gd name="T72" fmla="*/ 5 w 104"/>
                    <a:gd name="T73" fmla="*/ 49 h 108"/>
                    <a:gd name="T74" fmla="*/ 2 w 104"/>
                    <a:gd name="T75" fmla="*/ 44 h 108"/>
                    <a:gd name="T76" fmla="*/ 4 w 104"/>
                    <a:gd name="T77" fmla="*/ 37 h 108"/>
                    <a:gd name="T78" fmla="*/ 5 w 104"/>
                    <a:gd name="T79" fmla="*/ 30 h 108"/>
                    <a:gd name="T80" fmla="*/ 4 w 104"/>
                    <a:gd name="T81" fmla="*/ 21 h 108"/>
                    <a:gd name="T82" fmla="*/ 0 w 104"/>
                    <a:gd name="T83" fmla="*/ 16 h 108"/>
                    <a:gd name="T84" fmla="*/ 2 w 104"/>
                    <a:gd name="T85" fmla="*/ 9 h 108"/>
                    <a:gd name="T86" fmla="*/ 5 w 104"/>
                    <a:gd name="T87" fmla="*/ 4 h 108"/>
                    <a:gd name="T88" fmla="*/ 10 w 104"/>
                    <a:gd name="T89" fmla="*/ 0 h 108"/>
                    <a:gd name="T90" fmla="*/ 19 w 104"/>
                    <a:gd name="T91" fmla="*/ 2 h 108"/>
                    <a:gd name="T92" fmla="*/ 22 w 104"/>
                    <a:gd name="T93" fmla="*/ 8 h 108"/>
                    <a:gd name="T94" fmla="*/ 21 w 104"/>
                    <a:gd name="T95" fmla="*/ 17 h 108"/>
                    <a:gd name="T96" fmla="*/ 25 w 104"/>
                    <a:gd name="T97" fmla="*/ 22 h 108"/>
                    <a:gd name="T98" fmla="*/ 30 w 104"/>
                    <a:gd name="T99" fmla="*/ 26 h 108"/>
                    <a:gd name="T100" fmla="*/ 39 w 104"/>
                    <a:gd name="T101" fmla="*/ 28 h 108"/>
                    <a:gd name="T102" fmla="*/ 48 w 104"/>
                    <a:gd name="T103" fmla="*/ 33 h 108"/>
                    <a:gd name="T104" fmla="*/ 56 w 104"/>
                    <a:gd name="T105" fmla="*/ 39 h 108"/>
                    <a:gd name="T106" fmla="*/ 71 w 104"/>
                    <a:gd name="T107" fmla="*/ 59 h 1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4"/>
                    <a:gd name="T163" fmla="*/ 0 h 108"/>
                    <a:gd name="T164" fmla="*/ 104 w 104"/>
                    <a:gd name="T165" fmla="*/ 108 h 1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4" h="108">
                      <a:moveTo>
                        <a:pt x="71" y="59"/>
                      </a:moveTo>
                      <a:lnTo>
                        <a:pt x="80" y="66"/>
                      </a:lnTo>
                      <a:lnTo>
                        <a:pt x="84" y="76"/>
                      </a:lnTo>
                      <a:lnTo>
                        <a:pt x="86" y="85"/>
                      </a:lnTo>
                      <a:lnTo>
                        <a:pt x="89" y="91"/>
                      </a:lnTo>
                      <a:lnTo>
                        <a:pt x="95" y="92"/>
                      </a:lnTo>
                      <a:lnTo>
                        <a:pt x="103" y="97"/>
                      </a:lnTo>
                      <a:lnTo>
                        <a:pt x="104" y="102"/>
                      </a:lnTo>
                      <a:lnTo>
                        <a:pt x="100" y="107"/>
                      </a:lnTo>
                      <a:lnTo>
                        <a:pt x="91" y="108"/>
                      </a:lnTo>
                      <a:lnTo>
                        <a:pt x="81" y="106"/>
                      </a:lnTo>
                      <a:lnTo>
                        <a:pt x="75" y="97"/>
                      </a:lnTo>
                      <a:lnTo>
                        <a:pt x="71" y="91"/>
                      </a:lnTo>
                      <a:lnTo>
                        <a:pt x="64" y="87"/>
                      </a:lnTo>
                      <a:lnTo>
                        <a:pt x="54" y="91"/>
                      </a:lnTo>
                      <a:lnTo>
                        <a:pt x="44" y="94"/>
                      </a:lnTo>
                      <a:lnTo>
                        <a:pt x="38" y="94"/>
                      </a:lnTo>
                      <a:lnTo>
                        <a:pt x="31" y="99"/>
                      </a:lnTo>
                      <a:lnTo>
                        <a:pt x="25" y="101"/>
                      </a:lnTo>
                      <a:lnTo>
                        <a:pt x="21" y="96"/>
                      </a:lnTo>
                      <a:lnTo>
                        <a:pt x="24" y="87"/>
                      </a:lnTo>
                      <a:lnTo>
                        <a:pt x="28" y="81"/>
                      </a:lnTo>
                      <a:lnTo>
                        <a:pt x="27" y="74"/>
                      </a:lnTo>
                      <a:lnTo>
                        <a:pt x="24" y="71"/>
                      </a:lnTo>
                      <a:lnTo>
                        <a:pt x="25" y="65"/>
                      </a:lnTo>
                      <a:lnTo>
                        <a:pt x="31" y="63"/>
                      </a:lnTo>
                      <a:lnTo>
                        <a:pt x="37" y="66"/>
                      </a:lnTo>
                      <a:lnTo>
                        <a:pt x="42" y="66"/>
                      </a:lnTo>
                      <a:lnTo>
                        <a:pt x="44" y="63"/>
                      </a:lnTo>
                      <a:lnTo>
                        <a:pt x="42" y="57"/>
                      </a:lnTo>
                      <a:lnTo>
                        <a:pt x="38" y="50"/>
                      </a:lnTo>
                      <a:lnTo>
                        <a:pt x="34" y="44"/>
                      </a:lnTo>
                      <a:lnTo>
                        <a:pt x="27" y="44"/>
                      </a:lnTo>
                      <a:lnTo>
                        <a:pt x="24" y="49"/>
                      </a:lnTo>
                      <a:lnTo>
                        <a:pt x="20" y="54"/>
                      </a:lnTo>
                      <a:lnTo>
                        <a:pt x="13" y="50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4" y="37"/>
                      </a:lnTo>
                      <a:lnTo>
                        <a:pt x="5" y="30"/>
                      </a:lnTo>
                      <a:lnTo>
                        <a:pt x="4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22" y="8"/>
                      </a:lnTo>
                      <a:lnTo>
                        <a:pt x="21" y="17"/>
                      </a:lnTo>
                      <a:lnTo>
                        <a:pt x="25" y="22"/>
                      </a:lnTo>
                      <a:lnTo>
                        <a:pt x="30" y="26"/>
                      </a:lnTo>
                      <a:lnTo>
                        <a:pt x="39" y="28"/>
                      </a:lnTo>
                      <a:lnTo>
                        <a:pt x="48" y="33"/>
                      </a:lnTo>
                      <a:lnTo>
                        <a:pt x="56" y="39"/>
                      </a:lnTo>
                      <a:lnTo>
                        <a:pt x="71" y="59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80" name="Freeform 14"/>
              <p:cNvSpPr>
                <a:spLocks noChangeAspect="1"/>
              </p:cNvSpPr>
              <p:nvPr/>
            </p:nvSpPr>
            <p:spPr bwMode="auto">
              <a:xfrm>
                <a:off x="5291" y="461"/>
                <a:ext cx="230" cy="175"/>
              </a:xfrm>
              <a:custGeom>
                <a:avLst/>
                <a:gdLst>
                  <a:gd name="T0" fmla="*/ 0 w 522"/>
                  <a:gd name="T1" fmla="*/ 0 h 397"/>
                  <a:gd name="T2" fmla="*/ 0 w 522"/>
                  <a:gd name="T3" fmla="*/ 0 h 397"/>
                  <a:gd name="T4" fmla="*/ 0 w 522"/>
                  <a:gd name="T5" fmla="*/ 0 h 397"/>
                  <a:gd name="T6" fmla="*/ 0 w 522"/>
                  <a:gd name="T7" fmla="*/ 0 h 397"/>
                  <a:gd name="T8" fmla="*/ 0 w 522"/>
                  <a:gd name="T9" fmla="*/ 0 h 397"/>
                  <a:gd name="T10" fmla="*/ 0 w 522"/>
                  <a:gd name="T11" fmla="*/ 0 h 397"/>
                  <a:gd name="T12" fmla="*/ 0 w 522"/>
                  <a:gd name="T13" fmla="*/ 0 h 397"/>
                  <a:gd name="T14" fmla="*/ 0 w 522"/>
                  <a:gd name="T15" fmla="*/ 0 h 397"/>
                  <a:gd name="T16" fmla="*/ 0 w 522"/>
                  <a:gd name="T17" fmla="*/ 0 h 397"/>
                  <a:gd name="T18" fmla="*/ 0 w 522"/>
                  <a:gd name="T19" fmla="*/ 0 h 397"/>
                  <a:gd name="T20" fmla="*/ 0 w 522"/>
                  <a:gd name="T21" fmla="*/ 0 h 397"/>
                  <a:gd name="T22" fmla="*/ 0 w 522"/>
                  <a:gd name="T23" fmla="*/ 0 h 397"/>
                  <a:gd name="T24" fmla="*/ 0 w 522"/>
                  <a:gd name="T25" fmla="*/ 0 h 397"/>
                  <a:gd name="T26" fmla="*/ 0 w 522"/>
                  <a:gd name="T27" fmla="*/ 0 h 397"/>
                  <a:gd name="T28" fmla="*/ 0 w 522"/>
                  <a:gd name="T29" fmla="*/ 0 h 397"/>
                  <a:gd name="T30" fmla="*/ 0 w 522"/>
                  <a:gd name="T31" fmla="*/ 0 h 397"/>
                  <a:gd name="T32" fmla="*/ 0 w 522"/>
                  <a:gd name="T33" fmla="*/ 0 h 397"/>
                  <a:gd name="T34" fmla="*/ 0 w 522"/>
                  <a:gd name="T35" fmla="*/ 0 h 397"/>
                  <a:gd name="T36" fmla="*/ 0 w 522"/>
                  <a:gd name="T37" fmla="*/ 0 h 397"/>
                  <a:gd name="T38" fmla="*/ 0 w 522"/>
                  <a:gd name="T39" fmla="*/ 0 h 397"/>
                  <a:gd name="T40" fmla="*/ 0 w 522"/>
                  <a:gd name="T41" fmla="*/ 0 h 397"/>
                  <a:gd name="T42" fmla="*/ 0 w 522"/>
                  <a:gd name="T43" fmla="*/ 0 h 397"/>
                  <a:gd name="T44" fmla="*/ 0 w 522"/>
                  <a:gd name="T45" fmla="*/ 0 h 397"/>
                  <a:gd name="T46" fmla="*/ 0 w 522"/>
                  <a:gd name="T47" fmla="*/ 0 h 397"/>
                  <a:gd name="T48" fmla="*/ 0 w 522"/>
                  <a:gd name="T49" fmla="*/ 0 h 397"/>
                  <a:gd name="T50" fmla="*/ 0 w 522"/>
                  <a:gd name="T51" fmla="*/ 0 h 397"/>
                  <a:gd name="T52" fmla="*/ 0 w 522"/>
                  <a:gd name="T53" fmla="*/ 0 h 397"/>
                  <a:gd name="T54" fmla="*/ 0 w 522"/>
                  <a:gd name="T55" fmla="*/ 0 h 397"/>
                  <a:gd name="T56" fmla="*/ 0 w 522"/>
                  <a:gd name="T57" fmla="*/ 0 h 397"/>
                  <a:gd name="T58" fmla="*/ 0 w 522"/>
                  <a:gd name="T59" fmla="*/ 0 h 397"/>
                  <a:gd name="T60" fmla="*/ 0 w 522"/>
                  <a:gd name="T61" fmla="*/ 0 h 397"/>
                  <a:gd name="T62" fmla="*/ 0 w 522"/>
                  <a:gd name="T63" fmla="*/ 0 h 397"/>
                  <a:gd name="T64" fmla="*/ 0 w 522"/>
                  <a:gd name="T65" fmla="*/ 0 h 397"/>
                  <a:gd name="T66" fmla="*/ 0 w 522"/>
                  <a:gd name="T67" fmla="*/ 0 h 397"/>
                  <a:gd name="T68" fmla="*/ 0 w 522"/>
                  <a:gd name="T69" fmla="*/ 0 h 397"/>
                  <a:gd name="T70" fmla="*/ 0 w 522"/>
                  <a:gd name="T71" fmla="*/ 0 h 397"/>
                  <a:gd name="T72" fmla="*/ 0 w 522"/>
                  <a:gd name="T73" fmla="*/ 0 h 397"/>
                  <a:gd name="T74" fmla="*/ 0 w 522"/>
                  <a:gd name="T75" fmla="*/ 0 h 397"/>
                  <a:gd name="T76" fmla="*/ 0 w 522"/>
                  <a:gd name="T77" fmla="*/ 0 h 397"/>
                  <a:gd name="T78" fmla="*/ 0 w 522"/>
                  <a:gd name="T79" fmla="*/ 0 h 397"/>
                  <a:gd name="T80" fmla="*/ 0 w 522"/>
                  <a:gd name="T81" fmla="*/ 0 h 397"/>
                  <a:gd name="T82" fmla="*/ 0 w 522"/>
                  <a:gd name="T83" fmla="*/ 0 h 397"/>
                  <a:gd name="T84" fmla="*/ 0 w 522"/>
                  <a:gd name="T85" fmla="*/ 0 h 397"/>
                  <a:gd name="T86" fmla="*/ 0 w 522"/>
                  <a:gd name="T87" fmla="*/ 0 h 397"/>
                  <a:gd name="T88" fmla="*/ 0 w 522"/>
                  <a:gd name="T89" fmla="*/ 0 h 397"/>
                  <a:gd name="T90" fmla="*/ 0 w 522"/>
                  <a:gd name="T91" fmla="*/ 0 h 397"/>
                  <a:gd name="T92" fmla="*/ 0 w 522"/>
                  <a:gd name="T93" fmla="*/ 0 h 397"/>
                  <a:gd name="T94" fmla="*/ 0 w 522"/>
                  <a:gd name="T95" fmla="*/ 0 h 397"/>
                  <a:gd name="T96" fmla="*/ 0 w 522"/>
                  <a:gd name="T97" fmla="*/ 0 h 397"/>
                  <a:gd name="T98" fmla="*/ 0 w 522"/>
                  <a:gd name="T99" fmla="*/ 0 h 397"/>
                  <a:gd name="T100" fmla="*/ 0 w 522"/>
                  <a:gd name="T101" fmla="*/ 0 h 3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2"/>
                  <a:gd name="T154" fmla="*/ 0 h 397"/>
                  <a:gd name="T155" fmla="*/ 522 w 522"/>
                  <a:gd name="T156" fmla="*/ 397 h 3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2" h="397">
                    <a:moveTo>
                      <a:pt x="232" y="34"/>
                    </a:moveTo>
                    <a:lnTo>
                      <a:pt x="240" y="48"/>
                    </a:lnTo>
                    <a:lnTo>
                      <a:pt x="246" y="60"/>
                    </a:lnTo>
                    <a:lnTo>
                      <a:pt x="242" y="75"/>
                    </a:lnTo>
                    <a:lnTo>
                      <a:pt x="239" y="87"/>
                    </a:lnTo>
                    <a:lnTo>
                      <a:pt x="240" y="95"/>
                    </a:lnTo>
                    <a:lnTo>
                      <a:pt x="248" y="98"/>
                    </a:lnTo>
                    <a:lnTo>
                      <a:pt x="256" y="92"/>
                    </a:lnTo>
                    <a:lnTo>
                      <a:pt x="263" y="81"/>
                    </a:lnTo>
                    <a:lnTo>
                      <a:pt x="275" y="76"/>
                    </a:lnTo>
                    <a:lnTo>
                      <a:pt x="289" y="80"/>
                    </a:lnTo>
                    <a:lnTo>
                      <a:pt x="300" y="87"/>
                    </a:lnTo>
                    <a:lnTo>
                      <a:pt x="315" y="86"/>
                    </a:lnTo>
                    <a:lnTo>
                      <a:pt x="335" y="82"/>
                    </a:lnTo>
                    <a:lnTo>
                      <a:pt x="348" y="77"/>
                    </a:lnTo>
                    <a:lnTo>
                      <a:pt x="356" y="62"/>
                    </a:lnTo>
                    <a:lnTo>
                      <a:pt x="358" y="48"/>
                    </a:lnTo>
                    <a:lnTo>
                      <a:pt x="368" y="40"/>
                    </a:lnTo>
                    <a:lnTo>
                      <a:pt x="373" y="29"/>
                    </a:lnTo>
                    <a:lnTo>
                      <a:pt x="381" y="23"/>
                    </a:lnTo>
                    <a:lnTo>
                      <a:pt x="395" y="27"/>
                    </a:lnTo>
                    <a:lnTo>
                      <a:pt x="406" y="31"/>
                    </a:lnTo>
                    <a:lnTo>
                      <a:pt x="413" y="24"/>
                    </a:lnTo>
                    <a:lnTo>
                      <a:pt x="418" y="11"/>
                    </a:lnTo>
                    <a:lnTo>
                      <a:pt x="429" y="1"/>
                    </a:lnTo>
                    <a:lnTo>
                      <a:pt x="439" y="6"/>
                    </a:lnTo>
                    <a:lnTo>
                      <a:pt x="448" y="12"/>
                    </a:lnTo>
                    <a:lnTo>
                      <a:pt x="459" y="7"/>
                    </a:lnTo>
                    <a:lnTo>
                      <a:pt x="474" y="6"/>
                    </a:lnTo>
                    <a:lnTo>
                      <a:pt x="481" y="0"/>
                    </a:lnTo>
                    <a:lnTo>
                      <a:pt x="480" y="12"/>
                    </a:lnTo>
                    <a:lnTo>
                      <a:pt x="488" y="20"/>
                    </a:lnTo>
                    <a:lnTo>
                      <a:pt x="501" y="30"/>
                    </a:lnTo>
                    <a:lnTo>
                      <a:pt x="512" y="38"/>
                    </a:lnTo>
                    <a:lnTo>
                      <a:pt x="511" y="53"/>
                    </a:lnTo>
                    <a:lnTo>
                      <a:pt x="512" y="66"/>
                    </a:lnTo>
                    <a:lnTo>
                      <a:pt x="520" y="80"/>
                    </a:lnTo>
                    <a:lnTo>
                      <a:pt x="522" y="95"/>
                    </a:lnTo>
                    <a:lnTo>
                      <a:pt x="518" y="110"/>
                    </a:lnTo>
                    <a:lnTo>
                      <a:pt x="510" y="133"/>
                    </a:lnTo>
                    <a:lnTo>
                      <a:pt x="507" y="152"/>
                    </a:lnTo>
                    <a:lnTo>
                      <a:pt x="505" y="171"/>
                    </a:lnTo>
                    <a:lnTo>
                      <a:pt x="500" y="182"/>
                    </a:lnTo>
                    <a:lnTo>
                      <a:pt x="491" y="190"/>
                    </a:lnTo>
                    <a:lnTo>
                      <a:pt x="480" y="195"/>
                    </a:lnTo>
                    <a:lnTo>
                      <a:pt x="468" y="193"/>
                    </a:lnTo>
                    <a:lnTo>
                      <a:pt x="461" y="189"/>
                    </a:lnTo>
                    <a:lnTo>
                      <a:pt x="459" y="177"/>
                    </a:lnTo>
                    <a:lnTo>
                      <a:pt x="454" y="167"/>
                    </a:lnTo>
                    <a:lnTo>
                      <a:pt x="444" y="161"/>
                    </a:lnTo>
                    <a:lnTo>
                      <a:pt x="439" y="149"/>
                    </a:lnTo>
                    <a:lnTo>
                      <a:pt x="426" y="148"/>
                    </a:lnTo>
                    <a:lnTo>
                      <a:pt x="412" y="144"/>
                    </a:lnTo>
                    <a:lnTo>
                      <a:pt x="400" y="150"/>
                    </a:lnTo>
                    <a:lnTo>
                      <a:pt x="398" y="160"/>
                    </a:lnTo>
                    <a:lnTo>
                      <a:pt x="410" y="167"/>
                    </a:lnTo>
                    <a:lnTo>
                      <a:pt x="417" y="174"/>
                    </a:lnTo>
                    <a:lnTo>
                      <a:pt x="416" y="184"/>
                    </a:lnTo>
                    <a:lnTo>
                      <a:pt x="410" y="189"/>
                    </a:lnTo>
                    <a:lnTo>
                      <a:pt x="396" y="188"/>
                    </a:lnTo>
                    <a:lnTo>
                      <a:pt x="388" y="198"/>
                    </a:lnTo>
                    <a:lnTo>
                      <a:pt x="376" y="206"/>
                    </a:lnTo>
                    <a:lnTo>
                      <a:pt x="365" y="216"/>
                    </a:lnTo>
                    <a:lnTo>
                      <a:pt x="352" y="215"/>
                    </a:lnTo>
                    <a:lnTo>
                      <a:pt x="343" y="211"/>
                    </a:lnTo>
                    <a:lnTo>
                      <a:pt x="330" y="217"/>
                    </a:lnTo>
                    <a:lnTo>
                      <a:pt x="322" y="228"/>
                    </a:lnTo>
                    <a:lnTo>
                      <a:pt x="309" y="232"/>
                    </a:lnTo>
                    <a:lnTo>
                      <a:pt x="290" y="236"/>
                    </a:lnTo>
                    <a:lnTo>
                      <a:pt x="276" y="242"/>
                    </a:lnTo>
                    <a:lnTo>
                      <a:pt x="262" y="251"/>
                    </a:lnTo>
                    <a:lnTo>
                      <a:pt x="254" y="264"/>
                    </a:lnTo>
                    <a:lnTo>
                      <a:pt x="245" y="274"/>
                    </a:lnTo>
                    <a:lnTo>
                      <a:pt x="234" y="276"/>
                    </a:lnTo>
                    <a:lnTo>
                      <a:pt x="222" y="283"/>
                    </a:lnTo>
                    <a:lnTo>
                      <a:pt x="213" y="294"/>
                    </a:lnTo>
                    <a:lnTo>
                      <a:pt x="200" y="300"/>
                    </a:lnTo>
                    <a:lnTo>
                      <a:pt x="188" y="307"/>
                    </a:lnTo>
                    <a:lnTo>
                      <a:pt x="182" y="319"/>
                    </a:lnTo>
                    <a:lnTo>
                      <a:pt x="176" y="331"/>
                    </a:lnTo>
                    <a:lnTo>
                      <a:pt x="166" y="336"/>
                    </a:lnTo>
                    <a:lnTo>
                      <a:pt x="157" y="333"/>
                    </a:lnTo>
                    <a:lnTo>
                      <a:pt x="146" y="327"/>
                    </a:lnTo>
                    <a:lnTo>
                      <a:pt x="136" y="331"/>
                    </a:lnTo>
                    <a:lnTo>
                      <a:pt x="132" y="340"/>
                    </a:lnTo>
                    <a:lnTo>
                      <a:pt x="121" y="338"/>
                    </a:lnTo>
                    <a:lnTo>
                      <a:pt x="112" y="344"/>
                    </a:lnTo>
                    <a:lnTo>
                      <a:pt x="106" y="355"/>
                    </a:lnTo>
                    <a:lnTo>
                      <a:pt x="98" y="358"/>
                    </a:lnTo>
                    <a:lnTo>
                      <a:pt x="87" y="362"/>
                    </a:lnTo>
                    <a:lnTo>
                      <a:pt x="83" y="374"/>
                    </a:lnTo>
                    <a:lnTo>
                      <a:pt x="86" y="386"/>
                    </a:lnTo>
                    <a:lnTo>
                      <a:pt x="87" y="397"/>
                    </a:lnTo>
                    <a:lnTo>
                      <a:pt x="73" y="395"/>
                    </a:lnTo>
                    <a:lnTo>
                      <a:pt x="61" y="385"/>
                    </a:lnTo>
                    <a:lnTo>
                      <a:pt x="51" y="382"/>
                    </a:lnTo>
                    <a:lnTo>
                      <a:pt x="40" y="374"/>
                    </a:lnTo>
                    <a:lnTo>
                      <a:pt x="29" y="372"/>
                    </a:lnTo>
                    <a:lnTo>
                      <a:pt x="20" y="363"/>
                    </a:lnTo>
                    <a:lnTo>
                      <a:pt x="12" y="351"/>
                    </a:lnTo>
                    <a:lnTo>
                      <a:pt x="3" y="343"/>
                    </a:lnTo>
                    <a:lnTo>
                      <a:pt x="0" y="343"/>
                    </a:lnTo>
                    <a:lnTo>
                      <a:pt x="4" y="324"/>
                    </a:lnTo>
                    <a:lnTo>
                      <a:pt x="3" y="312"/>
                    </a:lnTo>
                    <a:lnTo>
                      <a:pt x="5" y="300"/>
                    </a:lnTo>
                    <a:lnTo>
                      <a:pt x="13" y="292"/>
                    </a:lnTo>
                    <a:lnTo>
                      <a:pt x="29" y="289"/>
                    </a:lnTo>
                    <a:lnTo>
                      <a:pt x="44" y="286"/>
                    </a:lnTo>
                    <a:lnTo>
                      <a:pt x="55" y="278"/>
                    </a:lnTo>
                    <a:lnTo>
                      <a:pt x="62" y="267"/>
                    </a:lnTo>
                    <a:lnTo>
                      <a:pt x="61" y="254"/>
                    </a:lnTo>
                    <a:lnTo>
                      <a:pt x="59" y="245"/>
                    </a:lnTo>
                    <a:lnTo>
                      <a:pt x="57" y="238"/>
                    </a:lnTo>
                    <a:lnTo>
                      <a:pt x="64" y="225"/>
                    </a:lnTo>
                    <a:lnTo>
                      <a:pt x="77" y="224"/>
                    </a:lnTo>
                    <a:lnTo>
                      <a:pt x="88" y="219"/>
                    </a:lnTo>
                    <a:lnTo>
                      <a:pt x="94" y="207"/>
                    </a:lnTo>
                    <a:lnTo>
                      <a:pt x="106" y="201"/>
                    </a:lnTo>
                    <a:lnTo>
                      <a:pt x="114" y="199"/>
                    </a:lnTo>
                    <a:lnTo>
                      <a:pt x="118" y="192"/>
                    </a:lnTo>
                    <a:lnTo>
                      <a:pt x="112" y="181"/>
                    </a:lnTo>
                    <a:lnTo>
                      <a:pt x="101" y="178"/>
                    </a:lnTo>
                    <a:lnTo>
                      <a:pt x="93" y="169"/>
                    </a:lnTo>
                    <a:lnTo>
                      <a:pt x="95" y="161"/>
                    </a:lnTo>
                    <a:lnTo>
                      <a:pt x="87" y="159"/>
                    </a:lnTo>
                    <a:lnTo>
                      <a:pt x="77" y="160"/>
                    </a:lnTo>
                    <a:lnTo>
                      <a:pt x="67" y="168"/>
                    </a:lnTo>
                    <a:lnTo>
                      <a:pt x="72" y="156"/>
                    </a:lnTo>
                    <a:lnTo>
                      <a:pt x="64" y="146"/>
                    </a:lnTo>
                    <a:lnTo>
                      <a:pt x="55" y="133"/>
                    </a:lnTo>
                    <a:lnTo>
                      <a:pt x="46" y="121"/>
                    </a:lnTo>
                    <a:lnTo>
                      <a:pt x="44" y="110"/>
                    </a:lnTo>
                    <a:lnTo>
                      <a:pt x="38" y="104"/>
                    </a:lnTo>
                    <a:lnTo>
                      <a:pt x="39" y="93"/>
                    </a:lnTo>
                    <a:lnTo>
                      <a:pt x="44" y="83"/>
                    </a:lnTo>
                    <a:lnTo>
                      <a:pt x="46" y="68"/>
                    </a:lnTo>
                    <a:lnTo>
                      <a:pt x="56" y="57"/>
                    </a:lnTo>
                    <a:lnTo>
                      <a:pt x="70" y="52"/>
                    </a:lnTo>
                    <a:lnTo>
                      <a:pt x="82" y="44"/>
                    </a:lnTo>
                    <a:lnTo>
                      <a:pt x="98" y="40"/>
                    </a:lnTo>
                    <a:lnTo>
                      <a:pt x="111" y="43"/>
                    </a:lnTo>
                    <a:lnTo>
                      <a:pt x="126" y="39"/>
                    </a:lnTo>
                    <a:lnTo>
                      <a:pt x="133" y="32"/>
                    </a:lnTo>
                    <a:lnTo>
                      <a:pt x="145" y="27"/>
                    </a:lnTo>
                    <a:lnTo>
                      <a:pt x="158" y="29"/>
                    </a:lnTo>
                    <a:lnTo>
                      <a:pt x="168" y="25"/>
                    </a:lnTo>
                    <a:lnTo>
                      <a:pt x="177" y="27"/>
                    </a:lnTo>
                    <a:lnTo>
                      <a:pt x="190" y="36"/>
                    </a:lnTo>
                    <a:lnTo>
                      <a:pt x="200" y="37"/>
                    </a:lnTo>
                    <a:lnTo>
                      <a:pt x="212" y="39"/>
                    </a:lnTo>
                    <a:lnTo>
                      <a:pt x="220" y="30"/>
                    </a:lnTo>
                    <a:lnTo>
                      <a:pt x="228" y="24"/>
                    </a:lnTo>
                    <a:lnTo>
                      <a:pt x="232" y="34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1" name="Freeform 15"/>
              <p:cNvSpPr>
                <a:spLocks noChangeAspect="1"/>
              </p:cNvSpPr>
              <p:nvPr/>
            </p:nvSpPr>
            <p:spPr bwMode="auto">
              <a:xfrm>
                <a:off x="5192" y="294"/>
                <a:ext cx="206" cy="252"/>
              </a:xfrm>
              <a:custGeom>
                <a:avLst/>
                <a:gdLst>
                  <a:gd name="T0" fmla="*/ 0 w 467"/>
                  <a:gd name="T1" fmla="*/ 0 h 571"/>
                  <a:gd name="T2" fmla="*/ 0 w 467"/>
                  <a:gd name="T3" fmla="*/ 0 h 571"/>
                  <a:gd name="T4" fmla="*/ 0 w 467"/>
                  <a:gd name="T5" fmla="*/ 0 h 571"/>
                  <a:gd name="T6" fmla="*/ 0 w 467"/>
                  <a:gd name="T7" fmla="*/ 0 h 571"/>
                  <a:gd name="T8" fmla="*/ 0 w 467"/>
                  <a:gd name="T9" fmla="*/ 0 h 571"/>
                  <a:gd name="T10" fmla="*/ 0 w 467"/>
                  <a:gd name="T11" fmla="*/ 0 h 571"/>
                  <a:gd name="T12" fmla="*/ 0 w 467"/>
                  <a:gd name="T13" fmla="*/ 0 h 571"/>
                  <a:gd name="T14" fmla="*/ 0 w 467"/>
                  <a:gd name="T15" fmla="*/ 0 h 571"/>
                  <a:gd name="T16" fmla="*/ 0 w 467"/>
                  <a:gd name="T17" fmla="*/ 0 h 571"/>
                  <a:gd name="T18" fmla="*/ 0 w 467"/>
                  <a:gd name="T19" fmla="*/ 0 h 571"/>
                  <a:gd name="T20" fmla="*/ 0 w 467"/>
                  <a:gd name="T21" fmla="*/ 0 h 571"/>
                  <a:gd name="T22" fmla="*/ 0 w 467"/>
                  <a:gd name="T23" fmla="*/ 0 h 571"/>
                  <a:gd name="T24" fmla="*/ 0 w 467"/>
                  <a:gd name="T25" fmla="*/ 0 h 571"/>
                  <a:gd name="T26" fmla="*/ 0 w 467"/>
                  <a:gd name="T27" fmla="*/ 0 h 571"/>
                  <a:gd name="T28" fmla="*/ 0 w 467"/>
                  <a:gd name="T29" fmla="*/ 0 h 571"/>
                  <a:gd name="T30" fmla="*/ 0 w 467"/>
                  <a:gd name="T31" fmla="*/ 0 h 571"/>
                  <a:gd name="T32" fmla="*/ 0 w 467"/>
                  <a:gd name="T33" fmla="*/ 0 h 571"/>
                  <a:gd name="T34" fmla="*/ 0 w 467"/>
                  <a:gd name="T35" fmla="*/ 0 h 571"/>
                  <a:gd name="T36" fmla="*/ 0 w 467"/>
                  <a:gd name="T37" fmla="*/ 0 h 571"/>
                  <a:gd name="T38" fmla="*/ 0 w 467"/>
                  <a:gd name="T39" fmla="*/ 0 h 571"/>
                  <a:gd name="T40" fmla="*/ 0 w 467"/>
                  <a:gd name="T41" fmla="*/ 0 h 571"/>
                  <a:gd name="T42" fmla="*/ 0 w 467"/>
                  <a:gd name="T43" fmla="*/ 0 h 571"/>
                  <a:gd name="T44" fmla="*/ 0 w 467"/>
                  <a:gd name="T45" fmla="*/ 0 h 571"/>
                  <a:gd name="T46" fmla="*/ 0 w 467"/>
                  <a:gd name="T47" fmla="*/ 0 h 571"/>
                  <a:gd name="T48" fmla="*/ 0 w 467"/>
                  <a:gd name="T49" fmla="*/ 0 h 571"/>
                  <a:gd name="T50" fmla="*/ 0 w 467"/>
                  <a:gd name="T51" fmla="*/ 0 h 571"/>
                  <a:gd name="T52" fmla="*/ 0 w 467"/>
                  <a:gd name="T53" fmla="*/ 0 h 571"/>
                  <a:gd name="T54" fmla="*/ 0 w 467"/>
                  <a:gd name="T55" fmla="*/ 0 h 571"/>
                  <a:gd name="T56" fmla="*/ 0 w 467"/>
                  <a:gd name="T57" fmla="*/ 0 h 571"/>
                  <a:gd name="T58" fmla="*/ 0 w 467"/>
                  <a:gd name="T59" fmla="*/ 0 h 571"/>
                  <a:gd name="T60" fmla="*/ 0 w 467"/>
                  <a:gd name="T61" fmla="*/ 0 h 571"/>
                  <a:gd name="T62" fmla="*/ 0 w 467"/>
                  <a:gd name="T63" fmla="*/ 0 h 571"/>
                  <a:gd name="T64" fmla="*/ 0 w 467"/>
                  <a:gd name="T65" fmla="*/ 0 h 571"/>
                  <a:gd name="T66" fmla="*/ 0 w 467"/>
                  <a:gd name="T67" fmla="*/ 0 h 571"/>
                  <a:gd name="T68" fmla="*/ 0 w 467"/>
                  <a:gd name="T69" fmla="*/ 0 h 571"/>
                  <a:gd name="T70" fmla="*/ 0 w 467"/>
                  <a:gd name="T71" fmla="*/ 0 h 571"/>
                  <a:gd name="T72" fmla="*/ 0 w 467"/>
                  <a:gd name="T73" fmla="*/ 0 h 571"/>
                  <a:gd name="T74" fmla="*/ 0 w 467"/>
                  <a:gd name="T75" fmla="*/ 0 h 571"/>
                  <a:gd name="T76" fmla="*/ 0 w 467"/>
                  <a:gd name="T77" fmla="*/ 0 h 571"/>
                  <a:gd name="T78" fmla="*/ 0 w 467"/>
                  <a:gd name="T79" fmla="*/ 0 h 571"/>
                  <a:gd name="T80" fmla="*/ 0 w 467"/>
                  <a:gd name="T81" fmla="*/ 0 h 571"/>
                  <a:gd name="T82" fmla="*/ 0 w 467"/>
                  <a:gd name="T83" fmla="*/ 0 h 571"/>
                  <a:gd name="T84" fmla="*/ 0 w 467"/>
                  <a:gd name="T85" fmla="*/ 0 h 571"/>
                  <a:gd name="T86" fmla="*/ 0 w 467"/>
                  <a:gd name="T87" fmla="*/ 0 h 571"/>
                  <a:gd name="T88" fmla="*/ 0 w 467"/>
                  <a:gd name="T89" fmla="*/ 0 h 571"/>
                  <a:gd name="T90" fmla="*/ 0 w 467"/>
                  <a:gd name="T91" fmla="*/ 0 h 571"/>
                  <a:gd name="T92" fmla="*/ 0 w 467"/>
                  <a:gd name="T93" fmla="*/ 0 h 571"/>
                  <a:gd name="T94" fmla="*/ 0 w 467"/>
                  <a:gd name="T95" fmla="*/ 0 h 571"/>
                  <a:gd name="T96" fmla="*/ 0 w 467"/>
                  <a:gd name="T97" fmla="*/ 0 h 571"/>
                  <a:gd name="T98" fmla="*/ 0 w 467"/>
                  <a:gd name="T99" fmla="*/ 0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571"/>
                  <a:gd name="T152" fmla="*/ 467 w 467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571">
                    <a:moveTo>
                      <a:pt x="174" y="21"/>
                    </a:moveTo>
                    <a:lnTo>
                      <a:pt x="179" y="27"/>
                    </a:lnTo>
                    <a:lnTo>
                      <a:pt x="190" y="32"/>
                    </a:lnTo>
                    <a:lnTo>
                      <a:pt x="203" y="36"/>
                    </a:lnTo>
                    <a:lnTo>
                      <a:pt x="213" y="41"/>
                    </a:lnTo>
                    <a:lnTo>
                      <a:pt x="220" y="51"/>
                    </a:lnTo>
                    <a:lnTo>
                      <a:pt x="227" y="60"/>
                    </a:lnTo>
                    <a:lnTo>
                      <a:pt x="237" y="69"/>
                    </a:lnTo>
                    <a:lnTo>
                      <a:pt x="248" y="73"/>
                    </a:lnTo>
                    <a:lnTo>
                      <a:pt x="262" y="76"/>
                    </a:lnTo>
                    <a:lnTo>
                      <a:pt x="265" y="86"/>
                    </a:lnTo>
                    <a:lnTo>
                      <a:pt x="262" y="101"/>
                    </a:lnTo>
                    <a:lnTo>
                      <a:pt x="263" y="115"/>
                    </a:lnTo>
                    <a:lnTo>
                      <a:pt x="265" y="131"/>
                    </a:lnTo>
                    <a:lnTo>
                      <a:pt x="263" y="142"/>
                    </a:lnTo>
                    <a:lnTo>
                      <a:pt x="265" y="154"/>
                    </a:lnTo>
                    <a:lnTo>
                      <a:pt x="271" y="159"/>
                    </a:lnTo>
                    <a:lnTo>
                      <a:pt x="282" y="158"/>
                    </a:lnTo>
                    <a:lnTo>
                      <a:pt x="293" y="159"/>
                    </a:lnTo>
                    <a:lnTo>
                      <a:pt x="297" y="168"/>
                    </a:lnTo>
                    <a:lnTo>
                      <a:pt x="294" y="178"/>
                    </a:lnTo>
                    <a:lnTo>
                      <a:pt x="296" y="189"/>
                    </a:lnTo>
                    <a:lnTo>
                      <a:pt x="302" y="197"/>
                    </a:lnTo>
                    <a:lnTo>
                      <a:pt x="310" y="208"/>
                    </a:lnTo>
                    <a:lnTo>
                      <a:pt x="313" y="217"/>
                    </a:lnTo>
                    <a:lnTo>
                      <a:pt x="309" y="229"/>
                    </a:lnTo>
                    <a:lnTo>
                      <a:pt x="308" y="244"/>
                    </a:lnTo>
                    <a:lnTo>
                      <a:pt x="310" y="256"/>
                    </a:lnTo>
                    <a:lnTo>
                      <a:pt x="316" y="268"/>
                    </a:lnTo>
                    <a:lnTo>
                      <a:pt x="326" y="277"/>
                    </a:lnTo>
                    <a:lnTo>
                      <a:pt x="338" y="283"/>
                    </a:lnTo>
                    <a:lnTo>
                      <a:pt x="353" y="285"/>
                    </a:lnTo>
                    <a:lnTo>
                      <a:pt x="364" y="282"/>
                    </a:lnTo>
                    <a:lnTo>
                      <a:pt x="375" y="278"/>
                    </a:lnTo>
                    <a:lnTo>
                      <a:pt x="386" y="282"/>
                    </a:lnTo>
                    <a:lnTo>
                      <a:pt x="393" y="291"/>
                    </a:lnTo>
                    <a:lnTo>
                      <a:pt x="403" y="298"/>
                    </a:lnTo>
                    <a:lnTo>
                      <a:pt x="415" y="301"/>
                    </a:lnTo>
                    <a:lnTo>
                      <a:pt x="425" y="309"/>
                    </a:lnTo>
                    <a:lnTo>
                      <a:pt x="436" y="313"/>
                    </a:lnTo>
                    <a:lnTo>
                      <a:pt x="447" y="320"/>
                    </a:lnTo>
                    <a:lnTo>
                      <a:pt x="453" y="331"/>
                    </a:lnTo>
                    <a:lnTo>
                      <a:pt x="458" y="343"/>
                    </a:lnTo>
                    <a:lnTo>
                      <a:pt x="456" y="354"/>
                    </a:lnTo>
                    <a:lnTo>
                      <a:pt x="460" y="362"/>
                    </a:lnTo>
                    <a:lnTo>
                      <a:pt x="467" y="372"/>
                    </a:lnTo>
                    <a:lnTo>
                      <a:pt x="466" y="382"/>
                    </a:lnTo>
                    <a:lnTo>
                      <a:pt x="459" y="390"/>
                    </a:lnTo>
                    <a:lnTo>
                      <a:pt x="452" y="403"/>
                    </a:lnTo>
                    <a:lnTo>
                      <a:pt x="443" y="410"/>
                    </a:lnTo>
                    <a:lnTo>
                      <a:pt x="436" y="418"/>
                    </a:lnTo>
                    <a:lnTo>
                      <a:pt x="426" y="417"/>
                    </a:lnTo>
                    <a:lnTo>
                      <a:pt x="414" y="415"/>
                    </a:lnTo>
                    <a:lnTo>
                      <a:pt x="402" y="407"/>
                    </a:lnTo>
                    <a:lnTo>
                      <a:pt x="392" y="404"/>
                    </a:lnTo>
                    <a:lnTo>
                      <a:pt x="382" y="408"/>
                    </a:lnTo>
                    <a:lnTo>
                      <a:pt x="369" y="406"/>
                    </a:lnTo>
                    <a:lnTo>
                      <a:pt x="358" y="410"/>
                    </a:lnTo>
                    <a:lnTo>
                      <a:pt x="350" y="418"/>
                    </a:lnTo>
                    <a:lnTo>
                      <a:pt x="335" y="422"/>
                    </a:lnTo>
                    <a:lnTo>
                      <a:pt x="322" y="419"/>
                    </a:lnTo>
                    <a:lnTo>
                      <a:pt x="307" y="423"/>
                    </a:lnTo>
                    <a:lnTo>
                      <a:pt x="295" y="431"/>
                    </a:lnTo>
                    <a:lnTo>
                      <a:pt x="280" y="436"/>
                    </a:lnTo>
                    <a:lnTo>
                      <a:pt x="270" y="447"/>
                    </a:lnTo>
                    <a:lnTo>
                      <a:pt x="268" y="462"/>
                    </a:lnTo>
                    <a:lnTo>
                      <a:pt x="263" y="472"/>
                    </a:lnTo>
                    <a:lnTo>
                      <a:pt x="262" y="483"/>
                    </a:lnTo>
                    <a:lnTo>
                      <a:pt x="268" y="489"/>
                    </a:lnTo>
                    <a:lnTo>
                      <a:pt x="271" y="500"/>
                    </a:lnTo>
                    <a:lnTo>
                      <a:pt x="279" y="512"/>
                    </a:lnTo>
                    <a:lnTo>
                      <a:pt x="287" y="523"/>
                    </a:lnTo>
                    <a:lnTo>
                      <a:pt x="296" y="535"/>
                    </a:lnTo>
                    <a:lnTo>
                      <a:pt x="291" y="547"/>
                    </a:lnTo>
                    <a:lnTo>
                      <a:pt x="290" y="559"/>
                    </a:lnTo>
                    <a:lnTo>
                      <a:pt x="283" y="569"/>
                    </a:lnTo>
                    <a:lnTo>
                      <a:pt x="269" y="563"/>
                    </a:lnTo>
                    <a:lnTo>
                      <a:pt x="260" y="565"/>
                    </a:lnTo>
                    <a:lnTo>
                      <a:pt x="252" y="571"/>
                    </a:lnTo>
                    <a:lnTo>
                      <a:pt x="247" y="562"/>
                    </a:lnTo>
                    <a:lnTo>
                      <a:pt x="242" y="547"/>
                    </a:lnTo>
                    <a:lnTo>
                      <a:pt x="230" y="539"/>
                    </a:lnTo>
                    <a:lnTo>
                      <a:pt x="219" y="536"/>
                    </a:lnTo>
                    <a:lnTo>
                      <a:pt x="203" y="538"/>
                    </a:lnTo>
                    <a:lnTo>
                      <a:pt x="192" y="540"/>
                    </a:lnTo>
                    <a:lnTo>
                      <a:pt x="180" y="534"/>
                    </a:lnTo>
                    <a:lnTo>
                      <a:pt x="164" y="528"/>
                    </a:lnTo>
                    <a:lnTo>
                      <a:pt x="149" y="524"/>
                    </a:lnTo>
                    <a:lnTo>
                      <a:pt x="138" y="525"/>
                    </a:lnTo>
                    <a:lnTo>
                      <a:pt x="124" y="527"/>
                    </a:lnTo>
                    <a:lnTo>
                      <a:pt x="114" y="520"/>
                    </a:lnTo>
                    <a:lnTo>
                      <a:pt x="109" y="508"/>
                    </a:lnTo>
                    <a:lnTo>
                      <a:pt x="107" y="496"/>
                    </a:lnTo>
                    <a:lnTo>
                      <a:pt x="114" y="483"/>
                    </a:lnTo>
                    <a:lnTo>
                      <a:pt x="112" y="468"/>
                    </a:lnTo>
                    <a:lnTo>
                      <a:pt x="106" y="457"/>
                    </a:lnTo>
                    <a:lnTo>
                      <a:pt x="94" y="453"/>
                    </a:lnTo>
                    <a:lnTo>
                      <a:pt x="83" y="457"/>
                    </a:lnTo>
                    <a:lnTo>
                      <a:pt x="73" y="453"/>
                    </a:lnTo>
                    <a:lnTo>
                      <a:pt x="68" y="443"/>
                    </a:lnTo>
                    <a:lnTo>
                      <a:pt x="66" y="431"/>
                    </a:lnTo>
                    <a:lnTo>
                      <a:pt x="64" y="417"/>
                    </a:lnTo>
                    <a:lnTo>
                      <a:pt x="56" y="403"/>
                    </a:lnTo>
                    <a:lnTo>
                      <a:pt x="44" y="392"/>
                    </a:lnTo>
                    <a:lnTo>
                      <a:pt x="30" y="385"/>
                    </a:lnTo>
                    <a:lnTo>
                      <a:pt x="13" y="388"/>
                    </a:lnTo>
                    <a:lnTo>
                      <a:pt x="8" y="370"/>
                    </a:lnTo>
                    <a:lnTo>
                      <a:pt x="4" y="354"/>
                    </a:lnTo>
                    <a:lnTo>
                      <a:pt x="0" y="342"/>
                    </a:lnTo>
                    <a:lnTo>
                      <a:pt x="2" y="331"/>
                    </a:lnTo>
                    <a:lnTo>
                      <a:pt x="6" y="322"/>
                    </a:lnTo>
                    <a:lnTo>
                      <a:pt x="7" y="308"/>
                    </a:lnTo>
                    <a:lnTo>
                      <a:pt x="6" y="295"/>
                    </a:lnTo>
                    <a:lnTo>
                      <a:pt x="8" y="289"/>
                    </a:lnTo>
                    <a:lnTo>
                      <a:pt x="17" y="286"/>
                    </a:lnTo>
                    <a:lnTo>
                      <a:pt x="29" y="288"/>
                    </a:lnTo>
                    <a:lnTo>
                      <a:pt x="38" y="286"/>
                    </a:lnTo>
                    <a:lnTo>
                      <a:pt x="48" y="281"/>
                    </a:lnTo>
                    <a:lnTo>
                      <a:pt x="56" y="272"/>
                    </a:lnTo>
                    <a:lnTo>
                      <a:pt x="52" y="259"/>
                    </a:lnTo>
                    <a:lnTo>
                      <a:pt x="53" y="247"/>
                    </a:lnTo>
                    <a:lnTo>
                      <a:pt x="58" y="234"/>
                    </a:lnTo>
                    <a:lnTo>
                      <a:pt x="63" y="221"/>
                    </a:lnTo>
                    <a:lnTo>
                      <a:pt x="67" y="205"/>
                    </a:lnTo>
                    <a:lnTo>
                      <a:pt x="68" y="188"/>
                    </a:lnTo>
                    <a:lnTo>
                      <a:pt x="66" y="171"/>
                    </a:lnTo>
                    <a:lnTo>
                      <a:pt x="69" y="159"/>
                    </a:lnTo>
                    <a:lnTo>
                      <a:pt x="73" y="149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60" y="101"/>
                    </a:lnTo>
                    <a:lnTo>
                      <a:pt x="57" y="93"/>
                    </a:lnTo>
                    <a:lnTo>
                      <a:pt x="55" y="84"/>
                    </a:lnTo>
                    <a:lnTo>
                      <a:pt x="46" y="72"/>
                    </a:lnTo>
                    <a:lnTo>
                      <a:pt x="54" y="61"/>
                    </a:lnTo>
                    <a:lnTo>
                      <a:pt x="65" y="56"/>
                    </a:lnTo>
                    <a:lnTo>
                      <a:pt x="75" y="58"/>
                    </a:lnTo>
                    <a:lnTo>
                      <a:pt x="86" y="52"/>
                    </a:lnTo>
                    <a:lnTo>
                      <a:pt x="96" y="47"/>
                    </a:lnTo>
                    <a:lnTo>
                      <a:pt x="102" y="44"/>
                    </a:lnTo>
                    <a:lnTo>
                      <a:pt x="114" y="41"/>
                    </a:lnTo>
                    <a:lnTo>
                      <a:pt x="123" y="47"/>
                    </a:lnTo>
                    <a:lnTo>
                      <a:pt x="132" y="47"/>
                    </a:lnTo>
                    <a:lnTo>
                      <a:pt x="140" y="44"/>
                    </a:lnTo>
                    <a:lnTo>
                      <a:pt x="145" y="36"/>
                    </a:lnTo>
                    <a:lnTo>
                      <a:pt x="151" y="26"/>
                    </a:lnTo>
                    <a:lnTo>
                      <a:pt x="152" y="18"/>
                    </a:lnTo>
                    <a:lnTo>
                      <a:pt x="153" y="12"/>
                    </a:lnTo>
                    <a:lnTo>
                      <a:pt x="153" y="0"/>
                    </a:lnTo>
                    <a:lnTo>
                      <a:pt x="159" y="2"/>
                    </a:lnTo>
                    <a:lnTo>
                      <a:pt x="170" y="10"/>
                    </a:lnTo>
                    <a:lnTo>
                      <a:pt x="174" y="21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Desires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/>
        </p:nvGraphicFramePr>
        <p:xfrm>
          <a:off x="1676400" y="2133598"/>
          <a:ext cx="4074443" cy="2743201"/>
        </p:xfrm>
        <a:graphic>
          <a:graphicData uri="http://schemas.openxmlformats.org/drawingml/2006/table">
            <a:tbl>
              <a:tblPr/>
              <a:tblGrid>
                <a:gridCol w="889760"/>
                <a:gridCol w="1681976"/>
                <a:gridCol w="1502707"/>
              </a:tblGrid>
              <a:tr h="78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YEAR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IDEAL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Anchor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2009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de-DE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de-D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de-D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33550" y="487363"/>
            <a:ext cx="4708525" cy="6018212"/>
            <a:chOff x="4848" y="73"/>
            <a:chExt cx="602" cy="908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848" y="73"/>
              <a:ext cx="602" cy="908"/>
              <a:chOff x="4848" y="73"/>
              <a:chExt cx="602" cy="908"/>
            </a:xfrm>
          </p:grpSpPr>
          <p:sp>
            <p:nvSpPr>
              <p:cNvPr id="7193" name="Freeform 18"/>
              <p:cNvSpPr>
                <a:spLocks noChangeAspect="1"/>
              </p:cNvSpPr>
              <p:nvPr/>
            </p:nvSpPr>
            <p:spPr bwMode="auto">
              <a:xfrm>
                <a:off x="4910" y="201"/>
                <a:ext cx="350" cy="303"/>
              </a:xfrm>
              <a:custGeom>
                <a:avLst/>
                <a:gdLst>
                  <a:gd name="T0" fmla="*/ 0 w 793"/>
                  <a:gd name="T1" fmla="*/ 0 h 688"/>
                  <a:gd name="T2" fmla="*/ 0 w 793"/>
                  <a:gd name="T3" fmla="*/ 0 h 688"/>
                  <a:gd name="T4" fmla="*/ 0 w 793"/>
                  <a:gd name="T5" fmla="*/ 0 h 688"/>
                  <a:gd name="T6" fmla="*/ 0 w 793"/>
                  <a:gd name="T7" fmla="*/ 0 h 688"/>
                  <a:gd name="T8" fmla="*/ 0 w 793"/>
                  <a:gd name="T9" fmla="*/ 0 h 688"/>
                  <a:gd name="T10" fmla="*/ 0 w 793"/>
                  <a:gd name="T11" fmla="*/ 0 h 688"/>
                  <a:gd name="T12" fmla="*/ 0 w 793"/>
                  <a:gd name="T13" fmla="*/ 0 h 688"/>
                  <a:gd name="T14" fmla="*/ 0 w 793"/>
                  <a:gd name="T15" fmla="*/ 0 h 688"/>
                  <a:gd name="T16" fmla="*/ 0 w 793"/>
                  <a:gd name="T17" fmla="*/ 0 h 688"/>
                  <a:gd name="T18" fmla="*/ 0 w 793"/>
                  <a:gd name="T19" fmla="*/ 0 h 688"/>
                  <a:gd name="T20" fmla="*/ 0 w 793"/>
                  <a:gd name="T21" fmla="*/ 0 h 688"/>
                  <a:gd name="T22" fmla="*/ 0 w 793"/>
                  <a:gd name="T23" fmla="*/ 0 h 688"/>
                  <a:gd name="T24" fmla="*/ 0 w 793"/>
                  <a:gd name="T25" fmla="*/ 0 h 688"/>
                  <a:gd name="T26" fmla="*/ 0 w 793"/>
                  <a:gd name="T27" fmla="*/ 0 h 688"/>
                  <a:gd name="T28" fmla="*/ 0 w 793"/>
                  <a:gd name="T29" fmla="*/ 0 h 688"/>
                  <a:gd name="T30" fmla="*/ 0 w 793"/>
                  <a:gd name="T31" fmla="*/ 0 h 688"/>
                  <a:gd name="T32" fmla="*/ 0 w 793"/>
                  <a:gd name="T33" fmla="*/ 0 h 688"/>
                  <a:gd name="T34" fmla="*/ 0 w 793"/>
                  <a:gd name="T35" fmla="*/ 0 h 688"/>
                  <a:gd name="T36" fmla="*/ 0 w 793"/>
                  <a:gd name="T37" fmla="*/ 0 h 688"/>
                  <a:gd name="T38" fmla="*/ 0 w 793"/>
                  <a:gd name="T39" fmla="*/ 0 h 688"/>
                  <a:gd name="T40" fmla="*/ 0 w 793"/>
                  <a:gd name="T41" fmla="*/ 0 h 688"/>
                  <a:gd name="T42" fmla="*/ 0 w 793"/>
                  <a:gd name="T43" fmla="*/ 0 h 688"/>
                  <a:gd name="T44" fmla="*/ 0 w 793"/>
                  <a:gd name="T45" fmla="*/ 0 h 688"/>
                  <a:gd name="T46" fmla="*/ 0 w 793"/>
                  <a:gd name="T47" fmla="*/ 0 h 688"/>
                  <a:gd name="T48" fmla="*/ 0 w 793"/>
                  <a:gd name="T49" fmla="*/ 0 h 688"/>
                  <a:gd name="T50" fmla="*/ 0 w 793"/>
                  <a:gd name="T51" fmla="*/ 0 h 688"/>
                  <a:gd name="T52" fmla="*/ 0 w 793"/>
                  <a:gd name="T53" fmla="*/ 0 h 688"/>
                  <a:gd name="T54" fmla="*/ 0 w 793"/>
                  <a:gd name="T55" fmla="*/ 0 h 688"/>
                  <a:gd name="T56" fmla="*/ 0 w 793"/>
                  <a:gd name="T57" fmla="*/ 0 h 688"/>
                  <a:gd name="T58" fmla="*/ 0 w 793"/>
                  <a:gd name="T59" fmla="*/ 0 h 688"/>
                  <a:gd name="T60" fmla="*/ 0 w 793"/>
                  <a:gd name="T61" fmla="*/ 0 h 688"/>
                  <a:gd name="T62" fmla="*/ 0 w 793"/>
                  <a:gd name="T63" fmla="*/ 0 h 688"/>
                  <a:gd name="T64" fmla="*/ 0 w 793"/>
                  <a:gd name="T65" fmla="*/ 0 h 688"/>
                  <a:gd name="T66" fmla="*/ 0 w 793"/>
                  <a:gd name="T67" fmla="*/ 0 h 688"/>
                  <a:gd name="T68" fmla="*/ 0 w 793"/>
                  <a:gd name="T69" fmla="*/ 0 h 688"/>
                  <a:gd name="T70" fmla="*/ 0 w 793"/>
                  <a:gd name="T71" fmla="*/ 0 h 688"/>
                  <a:gd name="T72" fmla="*/ 0 w 793"/>
                  <a:gd name="T73" fmla="*/ 0 h 688"/>
                  <a:gd name="T74" fmla="*/ 0 w 793"/>
                  <a:gd name="T75" fmla="*/ 0 h 688"/>
                  <a:gd name="T76" fmla="*/ 0 w 793"/>
                  <a:gd name="T77" fmla="*/ 0 h 688"/>
                  <a:gd name="T78" fmla="*/ 0 w 793"/>
                  <a:gd name="T79" fmla="*/ 0 h 688"/>
                  <a:gd name="T80" fmla="*/ 0 w 793"/>
                  <a:gd name="T81" fmla="*/ 0 h 688"/>
                  <a:gd name="T82" fmla="*/ 0 w 793"/>
                  <a:gd name="T83" fmla="*/ 0 h 688"/>
                  <a:gd name="T84" fmla="*/ 0 w 793"/>
                  <a:gd name="T85" fmla="*/ 0 h 688"/>
                  <a:gd name="T86" fmla="*/ 0 w 793"/>
                  <a:gd name="T87" fmla="*/ 0 h 688"/>
                  <a:gd name="T88" fmla="*/ 0 w 793"/>
                  <a:gd name="T89" fmla="*/ 0 h 688"/>
                  <a:gd name="T90" fmla="*/ 0 w 793"/>
                  <a:gd name="T91" fmla="*/ 0 h 688"/>
                  <a:gd name="T92" fmla="*/ 0 w 793"/>
                  <a:gd name="T93" fmla="*/ 0 h 688"/>
                  <a:gd name="T94" fmla="*/ 0 w 793"/>
                  <a:gd name="T95" fmla="*/ 0 h 688"/>
                  <a:gd name="T96" fmla="*/ 0 w 793"/>
                  <a:gd name="T97" fmla="*/ 0 h 688"/>
                  <a:gd name="T98" fmla="*/ 0 w 793"/>
                  <a:gd name="T99" fmla="*/ 0 h 688"/>
                  <a:gd name="T100" fmla="*/ 0 w 793"/>
                  <a:gd name="T101" fmla="*/ 0 h 688"/>
                  <a:gd name="T102" fmla="*/ 0 w 793"/>
                  <a:gd name="T103" fmla="*/ 0 h 688"/>
                  <a:gd name="T104" fmla="*/ 0 w 793"/>
                  <a:gd name="T105" fmla="*/ 0 h 688"/>
                  <a:gd name="T106" fmla="*/ 0 w 793"/>
                  <a:gd name="T107" fmla="*/ 0 h 688"/>
                  <a:gd name="T108" fmla="*/ 0 w 793"/>
                  <a:gd name="T109" fmla="*/ 0 h 688"/>
                  <a:gd name="T110" fmla="*/ 0 w 793"/>
                  <a:gd name="T111" fmla="*/ 0 h 688"/>
                  <a:gd name="T112" fmla="*/ 0 w 793"/>
                  <a:gd name="T113" fmla="*/ 0 h 688"/>
                  <a:gd name="T114" fmla="*/ 0 w 793"/>
                  <a:gd name="T115" fmla="*/ 0 h 688"/>
                  <a:gd name="T116" fmla="*/ 0 w 793"/>
                  <a:gd name="T117" fmla="*/ 0 h 688"/>
                  <a:gd name="T118" fmla="*/ 0 w 793"/>
                  <a:gd name="T119" fmla="*/ 0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3"/>
                  <a:gd name="T181" fmla="*/ 0 h 688"/>
                  <a:gd name="T182" fmla="*/ 793 w 793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3" h="688">
                    <a:moveTo>
                      <a:pt x="445" y="599"/>
                    </a:moveTo>
                    <a:lnTo>
                      <a:pt x="443" y="590"/>
                    </a:lnTo>
                    <a:lnTo>
                      <a:pt x="446" y="577"/>
                    </a:lnTo>
                    <a:lnTo>
                      <a:pt x="454" y="567"/>
                    </a:lnTo>
                    <a:lnTo>
                      <a:pt x="454" y="556"/>
                    </a:lnTo>
                    <a:lnTo>
                      <a:pt x="446" y="549"/>
                    </a:lnTo>
                    <a:lnTo>
                      <a:pt x="433" y="542"/>
                    </a:lnTo>
                    <a:lnTo>
                      <a:pt x="435" y="530"/>
                    </a:lnTo>
                    <a:lnTo>
                      <a:pt x="432" y="516"/>
                    </a:lnTo>
                    <a:lnTo>
                      <a:pt x="423" y="512"/>
                    </a:lnTo>
                    <a:lnTo>
                      <a:pt x="416" y="508"/>
                    </a:lnTo>
                    <a:lnTo>
                      <a:pt x="417" y="493"/>
                    </a:lnTo>
                    <a:lnTo>
                      <a:pt x="413" y="477"/>
                    </a:lnTo>
                    <a:lnTo>
                      <a:pt x="406" y="469"/>
                    </a:lnTo>
                    <a:lnTo>
                      <a:pt x="397" y="461"/>
                    </a:lnTo>
                    <a:lnTo>
                      <a:pt x="388" y="459"/>
                    </a:lnTo>
                    <a:lnTo>
                      <a:pt x="390" y="450"/>
                    </a:lnTo>
                    <a:lnTo>
                      <a:pt x="399" y="449"/>
                    </a:lnTo>
                    <a:lnTo>
                      <a:pt x="408" y="448"/>
                    </a:lnTo>
                    <a:lnTo>
                      <a:pt x="414" y="438"/>
                    </a:lnTo>
                    <a:lnTo>
                      <a:pt x="412" y="428"/>
                    </a:lnTo>
                    <a:lnTo>
                      <a:pt x="406" y="424"/>
                    </a:lnTo>
                    <a:lnTo>
                      <a:pt x="400" y="421"/>
                    </a:lnTo>
                    <a:lnTo>
                      <a:pt x="403" y="413"/>
                    </a:lnTo>
                    <a:lnTo>
                      <a:pt x="410" y="403"/>
                    </a:lnTo>
                    <a:lnTo>
                      <a:pt x="413" y="389"/>
                    </a:lnTo>
                    <a:lnTo>
                      <a:pt x="410" y="380"/>
                    </a:lnTo>
                    <a:lnTo>
                      <a:pt x="414" y="369"/>
                    </a:lnTo>
                    <a:lnTo>
                      <a:pt x="417" y="355"/>
                    </a:lnTo>
                    <a:lnTo>
                      <a:pt x="403" y="350"/>
                    </a:lnTo>
                    <a:lnTo>
                      <a:pt x="390" y="355"/>
                    </a:lnTo>
                    <a:lnTo>
                      <a:pt x="385" y="364"/>
                    </a:lnTo>
                    <a:lnTo>
                      <a:pt x="374" y="366"/>
                    </a:lnTo>
                    <a:lnTo>
                      <a:pt x="369" y="373"/>
                    </a:lnTo>
                    <a:lnTo>
                      <a:pt x="364" y="382"/>
                    </a:lnTo>
                    <a:lnTo>
                      <a:pt x="357" y="386"/>
                    </a:lnTo>
                    <a:lnTo>
                      <a:pt x="351" y="376"/>
                    </a:lnTo>
                    <a:lnTo>
                      <a:pt x="346" y="364"/>
                    </a:lnTo>
                    <a:lnTo>
                      <a:pt x="340" y="353"/>
                    </a:lnTo>
                    <a:lnTo>
                      <a:pt x="336" y="347"/>
                    </a:lnTo>
                    <a:lnTo>
                      <a:pt x="328" y="349"/>
                    </a:lnTo>
                    <a:lnTo>
                      <a:pt x="322" y="356"/>
                    </a:lnTo>
                    <a:lnTo>
                      <a:pt x="318" y="367"/>
                    </a:lnTo>
                    <a:lnTo>
                      <a:pt x="312" y="361"/>
                    </a:lnTo>
                    <a:lnTo>
                      <a:pt x="306" y="355"/>
                    </a:lnTo>
                    <a:lnTo>
                      <a:pt x="297" y="359"/>
                    </a:lnTo>
                    <a:lnTo>
                      <a:pt x="291" y="369"/>
                    </a:lnTo>
                    <a:lnTo>
                      <a:pt x="282" y="377"/>
                    </a:lnTo>
                    <a:lnTo>
                      <a:pt x="280" y="386"/>
                    </a:lnTo>
                    <a:lnTo>
                      <a:pt x="288" y="399"/>
                    </a:lnTo>
                    <a:lnTo>
                      <a:pt x="291" y="414"/>
                    </a:lnTo>
                    <a:lnTo>
                      <a:pt x="294" y="435"/>
                    </a:lnTo>
                    <a:lnTo>
                      <a:pt x="289" y="449"/>
                    </a:lnTo>
                    <a:lnTo>
                      <a:pt x="282" y="459"/>
                    </a:lnTo>
                    <a:lnTo>
                      <a:pt x="271" y="460"/>
                    </a:lnTo>
                    <a:lnTo>
                      <a:pt x="260" y="463"/>
                    </a:lnTo>
                    <a:lnTo>
                      <a:pt x="252" y="471"/>
                    </a:lnTo>
                    <a:lnTo>
                      <a:pt x="242" y="481"/>
                    </a:lnTo>
                    <a:lnTo>
                      <a:pt x="232" y="486"/>
                    </a:lnTo>
                    <a:lnTo>
                      <a:pt x="223" y="485"/>
                    </a:lnTo>
                    <a:lnTo>
                      <a:pt x="217" y="479"/>
                    </a:lnTo>
                    <a:lnTo>
                      <a:pt x="213" y="468"/>
                    </a:lnTo>
                    <a:lnTo>
                      <a:pt x="217" y="458"/>
                    </a:lnTo>
                    <a:lnTo>
                      <a:pt x="211" y="448"/>
                    </a:lnTo>
                    <a:lnTo>
                      <a:pt x="206" y="436"/>
                    </a:lnTo>
                    <a:lnTo>
                      <a:pt x="207" y="424"/>
                    </a:lnTo>
                    <a:lnTo>
                      <a:pt x="212" y="411"/>
                    </a:lnTo>
                    <a:lnTo>
                      <a:pt x="210" y="400"/>
                    </a:lnTo>
                    <a:lnTo>
                      <a:pt x="200" y="393"/>
                    </a:lnTo>
                    <a:lnTo>
                      <a:pt x="187" y="389"/>
                    </a:lnTo>
                    <a:lnTo>
                      <a:pt x="179" y="381"/>
                    </a:lnTo>
                    <a:lnTo>
                      <a:pt x="174" y="367"/>
                    </a:lnTo>
                    <a:lnTo>
                      <a:pt x="167" y="358"/>
                    </a:lnTo>
                    <a:lnTo>
                      <a:pt x="155" y="356"/>
                    </a:lnTo>
                    <a:lnTo>
                      <a:pt x="146" y="362"/>
                    </a:lnTo>
                    <a:lnTo>
                      <a:pt x="148" y="378"/>
                    </a:lnTo>
                    <a:lnTo>
                      <a:pt x="141" y="391"/>
                    </a:lnTo>
                    <a:lnTo>
                      <a:pt x="133" y="397"/>
                    </a:lnTo>
                    <a:lnTo>
                      <a:pt x="127" y="408"/>
                    </a:lnTo>
                    <a:lnTo>
                      <a:pt x="116" y="414"/>
                    </a:lnTo>
                    <a:lnTo>
                      <a:pt x="105" y="420"/>
                    </a:lnTo>
                    <a:lnTo>
                      <a:pt x="98" y="428"/>
                    </a:lnTo>
                    <a:lnTo>
                      <a:pt x="84" y="430"/>
                    </a:lnTo>
                    <a:lnTo>
                      <a:pt x="71" y="426"/>
                    </a:lnTo>
                    <a:lnTo>
                      <a:pt x="59" y="428"/>
                    </a:lnTo>
                    <a:lnTo>
                      <a:pt x="45" y="432"/>
                    </a:lnTo>
                    <a:lnTo>
                      <a:pt x="48" y="411"/>
                    </a:lnTo>
                    <a:lnTo>
                      <a:pt x="49" y="393"/>
                    </a:lnTo>
                    <a:lnTo>
                      <a:pt x="46" y="375"/>
                    </a:lnTo>
                    <a:lnTo>
                      <a:pt x="40" y="368"/>
                    </a:lnTo>
                    <a:lnTo>
                      <a:pt x="28" y="367"/>
                    </a:lnTo>
                    <a:lnTo>
                      <a:pt x="17" y="363"/>
                    </a:lnTo>
                    <a:lnTo>
                      <a:pt x="5" y="358"/>
                    </a:lnTo>
                    <a:lnTo>
                      <a:pt x="0" y="350"/>
                    </a:lnTo>
                    <a:lnTo>
                      <a:pt x="1" y="336"/>
                    </a:lnTo>
                    <a:lnTo>
                      <a:pt x="7" y="324"/>
                    </a:lnTo>
                    <a:lnTo>
                      <a:pt x="13" y="317"/>
                    </a:lnTo>
                    <a:lnTo>
                      <a:pt x="26" y="314"/>
                    </a:lnTo>
                    <a:lnTo>
                      <a:pt x="40" y="319"/>
                    </a:lnTo>
                    <a:lnTo>
                      <a:pt x="52" y="323"/>
                    </a:lnTo>
                    <a:lnTo>
                      <a:pt x="66" y="317"/>
                    </a:lnTo>
                    <a:lnTo>
                      <a:pt x="72" y="307"/>
                    </a:lnTo>
                    <a:lnTo>
                      <a:pt x="73" y="291"/>
                    </a:lnTo>
                    <a:lnTo>
                      <a:pt x="70" y="274"/>
                    </a:lnTo>
                    <a:lnTo>
                      <a:pt x="68" y="261"/>
                    </a:lnTo>
                    <a:lnTo>
                      <a:pt x="73" y="248"/>
                    </a:lnTo>
                    <a:lnTo>
                      <a:pt x="79" y="234"/>
                    </a:lnTo>
                    <a:lnTo>
                      <a:pt x="83" y="217"/>
                    </a:lnTo>
                    <a:lnTo>
                      <a:pt x="87" y="200"/>
                    </a:lnTo>
                    <a:lnTo>
                      <a:pt x="88" y="184"/>
                    </a:lnTo>
                    <a:lnTo>
                      <a:pt x="85" y="168"/>
                    </a:lnTo>
                    <a:lnTo>
                      <a:pt x="96" y="173"/>
                    </a:lnTo>
                    <a:lnTo>
                      <a:pt x="100" y="163"/>
                    </a:lnTo>
                    <a:lnTo>
                      <a:pt x="107" y="156"/>
                    </a:lnTo>
                    <a:lnTo>
                      <a:pt x="116" y="153"/>
                    </a:lnTo>
                    <a:lnTo>
                      <a:pt x="122" y="159"/>
                    </a:lnTo>
                    <a:lnTo>
                      <a:pt x="128" y="169"/>
                    </a:lnTo>
                    <a:lnTo>
                      <a:pt x="135" y="175"/>
                    </a:lnTo>
                    <a:lnTo>
                      <a:pt x="137" y="164"/>
                    </a:lnTo>
                    <a:lnTo>
                      <a:pt x="135" y="151"/>
                    </a:lnTo>
                    <a:lnTo>
                      <a:pt x="129" y="142"/>
                    </a:lnTo>
                    <a:lnTo>
                      <a:pt x="117" y="137"/>
                    </a:lnTo>
                    <a:lnTo>
                      <a:pt x="105" y="138"/>
                    </a:lnTo>
                    <a:lnTo>
                      <a:pt x="93" y="140"/>
                    </a:lnTo>
                    <a:lnTo>
                      <a:pt x="83" y="135"/>
                    </a:lnTo>
                    <a:lnTo>
                      <a:pt x="79" y="124"/>
                    </a:lnTo>
                    <a:lnTo>
                      <a:pt x="78" y="112"/>
                    </a:lnTo>
                    <a:lnTo>
                      <a:pt x="84" y="98"/>
                    </a:lnTo>
                    <a:lnTo>
                      <a:pt x="94" y="93"/>
                    </a:lnTo>
                    <a:lnTo>
                      <a:pt x="98" y="83"/>
                    </a:lnTo>
                    <a:lnTo>
                      <a:pt x="90" y="77"/>
                    </a:lnTo>
                    <a:lnTo>
                      <a:pt x="83" y="70"/>
                    </a:lnTo>
                    <a:lnTo>
                      <a:pt x="85" y="61"/>
                    </a:lnTo>
                    <a:lnTo>
                      <a:pt x="94" y="59"/>
                    </a:lnTo>
                    <a:lnTo>
                      <a:pt x="102" y="60"/>
                    </a:lnTo>
                    <a:lnTo>
                      <a:pt x="107" y="53"/>
                    </a:lnTo>
                    <a:lnTo>
                      <a:pt x="116" y="47"/>
                    </a:lnTo>
                    <a:lnTo>
                      <a:pt x="130" y="44"/>
                    </a:lnTo>
                    <a:lnTo>
                      <a:pt x="149" y="48"/>
                    </a:lnTo>
                    <a:lnTo>
                      <a:pt x="168" y="46"/>
                    </a:lnTo>
                    <a:lnTo>
                      <a:pt x="183" y="42"/>
                    </a:lnTo>
                    <a:lnTo>
                      <a:pt x="201" y="37"/>
                    </a:lnTo>
                    <a:lnTo>
                      <a:pt x="218" y="32"/>
                    </a:lnTo>
                    <a:lnTo>
                      <a:pt x="234" y="31"/>
                    </a:lnTo>
                    <a:lnTo>
                      <a:pt x="246" y="36"/>
                    </a:lnTo>
                    <a:lnTo>
                      <a:pt x="251" y="43"/>
                    </a:lnTo>
                    <a:lnTo>
                      <a:pt x="249" y="54"/>
                    </a:lnTo>
                    <a:lnTo>
                      <a:pt x="245" y="66"/>
                    </a:lnTo>
                    <a:lnTo>
                      <a:pt x="246" y="77"/>
                    </a:lnTo>
                    <a:lnTo>
                      <a:pt x="250" y="87"/>
                    </a:lnTo>
                    <a:lnTo>
                      <a:pt x="251" y="98"/>
                    </a:lnTo>
                    <a:lnTo>
                      <a:pt x="246" y="105"/>
                    </a:lnTo>
                    <a:lnTo>
                      <a:pt x="241" y="112"/>
                    </a:lnTo>
                    <a:lnTo>
                      <a:pt x="246" y="119"/>
                    </a:lnTo>
                    <a:lnTo>
                      <a:pt x="253" y="114"/>
                    </a:lnTo>
                    <a:lnTo>
                      <a:pt x="261" y="118"/>
                    </a:lnTo>
                    <a:lnTo>
                      <a:pt x="269" y="112"/>
                    </a:lnTo>
                    <a:lnTo>
                      <a:pt x="279" y="108"/>
                    </a:lnTo>
                    <a:lnTo>
                      <a:pt x="283" y="101"/>
                    </a:lnTo>
                    <a:lnTo>
                      <a:pt x="275" y="91"/>
                    </a:lnTo>
                    <a:lnTo>
                      <a:pt x="278" y="79"/>
                    </a:lnTo>
                    <a:lnTo>
                      <a:pt x="285" y="71"/>
                    </a:lnTo>
                    <a:lnTo>
                      <a:pt x="295" y="72"/>
                    </a:lnTo>
                    <a:lnTo>
                      <a:pt x="300" y="80"/>
                    </a:lnTo>
                    <a:lnTo>
                      <a:pt x="308" y="85"/>
                    </a:lnTo>
                    <a:lnTo>
                      <a:pt x="316" y="91"/>
                    </a:lnTo>
                    <a:lnTo>
                      <a:pt x="310" y="103"/>
                    </a:lnTo>
                    <a:lnTo>
                      <a:pt x="303" y="113"/>
                    </a:lnTo>
                    <a:lnTo>
                      <a:pt x="305" y="124"/>
                    </a:lnTo>
                    <a:lnTo>
                      <a:pt x="307" y="136"/>
                    </a:lnTo>
                    <a:lnTo>
                      <a:pt x="314" y="127"/>
                    </a:lnTo>
                    <a:lnTo>
                      <a:pt x="321" y="113"/>
                    </a:lnTo>
                    <a:lnTo>
                      <a:pt x="326" y="99"/>
                    </a:lnTo>
                    <a:lnTo>
                      <a:pt x="325" y="93"/>
                    </a:lnTo>
                    <a:lnTo>
                      <a:pt x="324" y="84"/>
                    </a:lnTo>
                    <a:lnTo>
                      <a:pt x="316" y="70"/>
                    </a:lnTo>
                    <a:lnTo>
                      <a:pt x="314" y="54"/>
                    </a:lnTo>
                    <a:lnTo>
                      <a:pt x="318" y="38"/>
                    </a:lnTo>
                    <a:lnTo>
                      <a:pt x="324" y="20"/>
                    </a:lnTo>
                    <a:lnTo>
                      <a:pt x="330" y="6"/>
                    </a:lnTo>
                    <a:lnTo>
                      <a:pt x="339" y="0"/>
                    </a:lnTo>
                    <a:lnTo>
                      <a:pt x="347" y="2"/>
                    </a:lnTo>
                    <a:lnTo>
                      <a:pt x="360" y="10"/>
                    </a:lnTo>
                    <a:lnTo>
                      <a:pt x="374" y="14"/>
                    </a:lnTo>
                    <a:lnTo>
                      <a:pt x="386" y="15"/>
                    </a:lnTo>
                    <a:lnTo>
                      <a:pt x="400" y="11"/>
                    </a:lnTo>
                    <a:lnTo>
                      <a:pt x="414" y="13"/>
                    </a:lnTo>
                    <a:lnTo>
                      <a:pt x="424" y="19"/>
                    </a:lnTo>
                    <a:lnTo>
                      <a:pt x="439" y="20"/>
                    </a:lnTo>
                    <a:lnTo>
                      <a:pt x="451" y="30"/>
                    </a:lnTo>
                    <a:lnTo>
                      <a:pt x="457" y="39"/>
                    </a:lnTo>
                    <a:lnTo>
                      <a:pt x="461" y="47"/>
                    </a:lnTo>
                    <a:lnTo>
                      <a:pt x="473" y="49"/>
                    </a:lnTo>
                    <a:lnTo>
                      <a:pt x="482" y="57"/>
                    </a:lnTo>
                    <a:lnTo>
                      <a:pt x="486" y="68"/>
                    </a:lnTo>
                    <a:lnTo>
                      <a:pt x="493" y="77"/>
                    </a:lnTo>
                    <a:lnTo>
                      <a:pt x="504" y="83"/>
                    </a:lnTo>
                    <a:lnTo>
                      <a:pt x="513" y="87"/>
                    </a:lnTo>
                    <a:lnTo>
                      <a:pt x="519" y="92"/>
                    </a:lnTo>
                    <a:lnTo>
                      <a:pt x="523" y="105"/>
                    </a:lnTo>
                    <a:lnTo>
                      <a:pt x="528" y="118"/>
                    </a:lnTo>
                    <a:lnTo>
                      <a:pt x="536" y="125"/>
                    </a:lnTo>
                    <a:lnTo>
                      <a:pt x="547" y="129"/>
                    </a:lnTo>
                    <a:lnTo>
                      <a:pt x="558" y="125"/>
                    </a:lnTo>
                    <a:lnTo>
                      <a:pt x="569" y="119"/>
                    </a:lnTo>
                    <a:lnTo>
                      <a:pt x="578" y="118"/>
                    </a:lnTo>
                    <a:lnTo>
                      <a:pt x="585" y="124"/>
                    </a:lnTo>
                    <a:lnTo>
                      <a:pt x="593" y="130"/>
                    </a:lnTo>
                    <a:lnTo>
                      <a:pt x="605" y="130"/>
                    </a:lnTo>
                    <a:lnTo>
                      <a:pt x="617" y="125"/>
                    </a:lnTo>
                    <a:lnTo>
                      <a:pt x="624" y="134"/>
                    </a:lnTo>
                    <a:lnTo>
                      <a:pt x="633" y="138"/>
                    </a:lnTo>
                    <a:lnTo>
                      <a:pt x="644" y="138"/>
                    </a:lnTo>
                    <a:lnTo>
                      <a:pt x="654" y="138"/>
                    </a:lnTo>
                    <a:lnTo>
                      <a:pt x="663" y="141"/>
                    </a:lnTo>
                    <a:lnTo>
                      <a:pt x="672" y="151"/>
                    </a:lnTo>
                    <a:lnTo>
                      <a:pt x="678" y="160"/>
                    </a:lnTo>
                    <a:lnTo>
                      <a:pt x="683" y="168"/>
                    </a:lnTo>
                    <a:lnTo>
                      <a:pt x="695" y="172"/>
                    </a:lnTo>
                    <a:lnTo>
                      <a:pt x="705" y="178"/>
                    </a:lnTo>
                    <a:lnTo>
                      <a:pt x="717" y="185"/>
                    </a:lnTo>
                    <a:lnTo>
                      <a:pt x="730" y="191"/>
                    </a:lnTo>
                    <a:lnTo>
                      <a:pt x="742" y="193"/>
                    </a:lnTo>
                    <a:lnTo>
                      <a:pt x="752" y="199"/>
                    </a:lnTo>
                    <a:lnTo>
                      <a:pt x="761" y="209"/>
                    </a:lnTo>
                    <a:lnTo>
                      <a:pt x="763" y="209"/>
                    </a:lnTo>
                    <a:lnTo>
                      <a:pt x="774" y="211"/>
                    </a:lnTo>
                    <a:lnTo>
                      <a:pt x="786" y="206"/>
                    </a:lnTo>
                    <a:lnTo>
                      <a:pt x="793" y="210"/>
                    </a:lnTo>
                    <a:lnTo>
                      <a:pt x="793" y="225"/>
                    </a:lnTo>
                    <a:lnTo>
                      <a:pt x="790" y="238"/>
                    </a:lnTo>
                    <a:lnTo>
                      <a:pt x="785" y="246"/>
                    </a:lnTo>
                    <a:lnTo>
                      <a:pt x="780" y="254"/>
                    </a:lnTo>
                    <a:lnTo>
                      <a:pt x="772" y="257"/>
                    </a:lnTo>
                    <a:lnTo>
                      <a:pt x="763" y="257"/>
                    </a:lnTo>
                    <a:lnTo>
                      <a:pt x="754" y="251"/>
                    </a:lnTo>
                    <a:lnTo>
                      <a:pt x="741" y="254"/>
                    </a:lnTo>
                    <a:lnTo>
                      <a:pt x="733" y="258"/>
                    </a:lnTo>
                    <a:lnTo>
                      <a:pt x="723" y="263"/>
                    </a:lnTo>
                    <a:lnTo>
                      <a:pt x="715" y="268"/>
                    </a:lnTo>
                    <a:lnTo>
                      <a:pt x="705" y="266"/>
                    </a:lnTo>
                    <a:lnTo>
                      <a:pt x="694" y="271"/>
                    </a:lnTo>
                    <a:lnTo>
                      <a:pt x="686" y="282"/>
                    </a:lnTo>
                    <a:lnTo>
                      <a:pt x="695" y="294"/>
                    </a:lnTo>
                    <a:lnTo>
                      <a:pt x="700" y="312"/>
                    </a:lnTo>
                    <a:lnTo>
                      <a:pt x="707" y="331"/>
                    </a:lnTo>
                    <a:lnTo>
                      <a:pt x="712" y="345"/>
                    </a:lnTo>
                    <a:lnTo>
                      <a:pt x="713" y="360"/>
                    </a:lnTo>
                    <a:lnTo>
                      <a:pt x="708" y="370"/>
                    </a:lnTo>
                    <a:lnTo>
                      <a:pt x="706" y="382"/>
                    </a:lnTo>
                    <a:lnTo>
                      <a:pt x="708" y="400"/>
                    </a:lnTo>
                    <a:lnTo>
                      <a:pt x="707" y="416"/>
                    </a:lnTo>
                    <a:lnTo>
                      <a:pt x="704" y="431"/>
                    </a:lnTo>
                    <a:lnTo>
                      <a:pt x="699" y="443"/>
                    </a:lnTo>
                    <a:lnTo>
                      <a:pt x="694" y="457"/>
                    </a:lnTo>
                    <a:lnTo>
                      <a:pt x="693" y="469"/>
                    </a:lnTo>
                    <a:lnTo>
                      <a:pt x="696" y="482"/>
                    </a:lnTo>
                    <a:lnTo>
                      <a:pt x="688" y="491"/>
                    </a:lnTo>
                    <a:lnTo>
                      <a:pt x="678" y="496"/>
                    </a:lnTo>
                    <a:lnTo>
                      <a:pt x="668" y="498"/>
                    </a:lnTo>
                    <a:lnTo>
                      <a:pt x="657" y="496"/>
                    </a:lnTo>
                    <a:lnTo>
                      <a:pt x="649" y="498"/>
                    </a:lnTo>
                    <a:lnTo>
                      <a:pt x="646" y="505"/>
                    </a:lnTo>
                    <a:lnTo>
                      <a:pt x="647" y="518"/>
                    </a:lnTo>
                    <a:lnTo>
                      <a:pt x="646" y="532"/>
                    </a:lnTo>
                    <a:lnTo>
                      <a:pt x="643" y="541"/>
                    </a:lnTo>
                    <a:lnTo>
                      <a:pt x="640" y="551"/>
                    </a:lnTo>
                    <a:lnTo>
                      <a:pt x="645" y="568"/>
                    </a:lnTo>
                    <a:lnTo>
                      <a:pt x="648" y="580"/>
                    </a:lnTo>
                    <a:lnTo>
                      <a:pt x="653" y="597"/>
                    </a:lnTo>
                    <a:lnTo>
                      <a:pt x="656" y="610"/>
                    </a:lnTo>
                    <a:lnTo>
                      <a:pt x="653" y="618"/>
                    </a:lnTo>
                    <a:lnTo>
                      <a:pt x="643" y="624"/>
                    </a:lnTo>
                    <a:lnTo>
                      <a:pt x="634" y="622"/>
                    </a:lnTo>
                    <a:lnTo>
                      <a:pt x="626" y="612"/>
                    </a:lnTo>
                    <a:lnTo>
                      <a:pt x="614" y="619"/>
                    </a:lnTo>
                    <a:lnTo>
                      <a:pt x="610" y="629"/>
                    </a:lnTo>
                    <a:lnTo>
                      <a:pt x="599" y="637"/>
                    </a:lnTo>
                    <a:lnTo>
                      <a:pt x="595" y="642"/>
                    </a:lnTo>
                    <a:lnTo>
                      <a:pt x="592" y="646"/>
                    </a:lnTo>
                    <a:lnTo>
                      <a:pt x="580" y="654"/>
                    </a:lnTo>
                    <a:lnTo>
                      <a:pt x="566" y="660"/>
                    </a:lnTo>
                    <a:lnTo>
                      <a:pt x="551" y="659"/>
                    </a:lnTo>
                    <a:lnTo>
                      <a:pt x="536" y="662"/>
                    </a:lnTo>
                    <a:lnTo>
                      <a:pt x="530" y="660"/>
                    </a:lnTo>
                    <a:lnTo>
                      <a:pt x="521" y="660"/>
                    </a:lnTo>
                    <a:lnTo>
                      <a:pt x="511" y="667"/>
                    </a:lnTo>
                    <a:lnTo>
                      <a:pt x="503" y="678"/>
                    </a:lnTo>
                    <a:lnTo>
                      <a:pt x="500" y="684"/>
                    </a:lnTo>
                    <a:lnTo>
                      <a:pt x="489" y="688"/>
                    </a:lnTo>
                    <a:lnTo>
                      <a:pt x="477" y="684"/>
                    </a:lnTo>
                    <a:lnTo>
                      <a:pt x="468" y="682"/>
                    </a:lnTo>
                    <a:lnTo>
                      <a:pt x="465" y="673"/>
                    </a:lnTo>
                    <a:lnTo>
                      <a:pt x="473" y="665"/>
                    </a:lnTo>
                    <a:lnTo>
                      <a:pt x="478" y="651"/>
                    </a:lnTo>
                    <a:lnTo>
                      <a:pt x="480" y="636"/>
                    </a:lnTo>
                    <a:lnTo>
                      <a:pt x="478" y="623"/>
                    </a:lnTo>
                    <a:lnTo>
                      <a:pt x="483" y="612"/>
                    </a:lnTo>
                    <a:lnTo>
                      <a:pt x="478" y="605"/>
                    </a:lnTo>
                    <a:lnTo>
                      <a:pt x="469" y="598"/>
                    </a:lnTo>
                    <a:lnTo>
                      <a:pt x="457" y="598"/>
                    </a:lnTo>
                    <a:lnTo>
                      <a:pt x="445" y="599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4" name="Freeform 19"/>
              <p:cNvSpPr>
                <a:spLocks noChangeAspect="1"/>
              </p:cNvSpPr>
              <p:nvPr/>
            </p:nvSpPr>
            <p:spPr bwMode="auto">
              <a:xfrm>
                <a:off x="5060" y="73"/>
                <a:ext cx="173" cy="189"/>
              </a:xfrm>
              <a:custGeom>
                <a:avLst/>
                <a:gdLst>
                  <a:gd name="T0" fmla="*/ 0 w 393"/>
                  <a:gd name="T1" fmla="*/ 0 h 429"/>
                  <a:gd name="T2" fmla="*/ 0 w 393"/>
                  <a:gd name="T3" fmla="*/ 0 h 429"/>
                  <a:gd name="T4" fmla="*/ 0 w 393"/>
                  <a:gd name="T5" fmla="*/ 0 h 429"/>
                  <a:gd name="T6" fmla="*/ 0 w 393"/>
                  <a:gd name="T7" fmla="*/ 0 h 429"/>
                  <a:gd name="T8" fmla="*/ 0 w 393"/>
                  <a:gd name="T9" fmla="*/ 0 h 429"/>
                  <a:gd name="T10" fmla="*/ 0 w 393"/>
                  <a:gd name="T11" fmla="*/ 0 h 429"/>
                  <a:gd name="T12" fmla="*/ 0 w 393"/>
                  <a:gd name="T13" fmla="*/ 0 h 429"/>
                  <a:gd name="T14" fmla="*/ 0 w 393"/>
                  <a:gd name="T15" fmla="*/ 0 h 429"/>
                  <a:gd name="T16" fmla="*/ 0 w 393"/>
                  <a:gd name="T17" fmla="*/ 0 h 429"/>
                  <a:gd name="T18" fmla="*/ 0 w 393"/>
                  <a:gd name="T19" fmla="*/ 0 h 429"/>
                  <a:gd name="T20" fmla="*/ 0 w 393"/>
                  <a:gd name="T21" fmla="*/ 0 h 429"/>
                  <a:gd name="T22" fmla="*/ 0 w 393"/>
                  <a:gd name="T23" fmla="*/ 0 h 429"/>
                  <a:gd name="T24" fmla="*/ 0 w 393"/>
                  <a:gd name="T25" fmla="*/ 0 h 429"/>
                  <a:gd name="T26" fmla="*/ 0 w 393"/>
                  <a:gd name="T27" fmla="*/ 0 h 429"/>
                  <a:gd name="T28" fmla="*/ 0 w 393"/>
                  <a:gd name="T29" fmla="*/ 0 h 429"/>
                  <a:gd name="T30" fmla="*/ 0 w 393"/>
                  <a:gd name="T31" fmla="*/ 0 h 429"/>
                  <a:gd name="T32" fmla="*/ 0 w 393"/>
                  <a:gd name="T33" fmla="*/ 0 h 429"/>
                  <a:gd name="T34" fmla="*/ 0 w 393"/>
                  <a:gd name="T35" fmla="*/ 0 h 429"/>
                  <a:gd name="T36" fmla="*/ 0 w 393"/>
                  <a:gd name="T37" fmla="*/ 0 h 429"/>
                  <a:gd name="T38" fmla="*/ 0 w 393"/>
                  <a:gd name="T39" fmla="*/ 0 h 429"/>
                  <a:gd name="T40" fmla="*/ 0 w 393"/>
                  <a:gd name="T41" fmla="*/ 0 h 429"/>
                  <a:gd name="T42" fmla="*/ 0 w 393"/>
                  <a:gd name="T43" fmla="*/ 0 h 429"/>
                  <a:gd name="T44" fmla="*/ 0 w 393"/>
                  <a:gd name="T45" fmla="*/ 0 h 429"/>
                  <a:gd name="T46" fmla="*/ 0 w 393"/>
                  <a:gd name="T47" fmla="*/ 0 h 429"/>
                  <a:gd name="T48" fmla="*/ 0 w 393"/>
                  <a:gd name="T49" fmla="*/ 0 h 429"/>
                  <a:gd name="T50" fmla="*/ 0 w 393"/>
                  <a:gd name="T51" fmla="*/ 0 h 429"/>
                  <a:gd name="T52" fmla="*/ 0 w 393"/>
                  <a:gd name="T53" fmla="*/ 0 h 429"/>
                  <a:gd name="T54" fmla="*/ 0 w 393"/>
                  <a:gd name="T55" fmla="*/ 0 h 429"/>
                  <a:gd name="T56" fmla="*/ 0 w 393"/>
                  <a:gd name="T57" fmla="*/ 0 h 429"/>
                  <a:gd name="T58" fmla="*/ 0 w 393"/>
                  <a:gd name="T59" fmla="*/ 0 h 429"/>
                  <a:gd name="T60" fmla="*/ 0 w 393"/>
                  <a:gd name="T61" fmla="*/ 0 h 429"/>
                  <a:gd name="T62" fmla="*/ 0 w 393"/>
                  <a:gd name="T63" fmla="*/ 0 h 429"/>
                  <a:gd name="T64" fmla="*/ 0 w 393"/>
                  <a:gd name="T65" fmla="*/ 0 h 429"/>
                  <a:gd name="T66" fmla="*/ 0 w 393"/>
                  <a:gd name="T67" fmla="*/ 0 h 429"/>
                  <a:gd name="T68" fmla="*/ 0 w 393"/>
                  <a:gd name="T69" fmla="*/ 0 h 429"/>
                  <a:gd name="T70" fmla="*/ 0 w 393"/>
                  <a:gd name="T71" fmla="*/ 0 h 429"/>
                  <a:gd name="T72" fmla="*/ 0 w 393"/>
                  <a:gd name="T73" fmla="*/ 0 h 429"/>
                  <a:gd name="T74" fmla="*/ 0 w 393"/>
                  <a:gd name="T75" fmla="*/ 0 h 429"/>
                  <a:gd name="T76" fmla="*/ 0 w 393"/>
                  <a:gd name="T77" fmla="*/ 0 h 429"/>
                  <a:gd name="T78" fmla="*/ 0 w 393"/>
                  <a:gd name="T79" fmla="*/ 0 h 429"/>
                  <a:gd name="T80" fmla="*/ 0 w 393"/>
                  <a:gd name="T81" fmla="*/ 0 h 429"/>
                  <a:gd name="T82" fmla="*/ 0 w 393"/>
                  <a:gd name="T83" fmla="*/ 0 h 429"/>
                  <a:gd name="T84" fmla="*/ 0 w 393"/>
                  <a:gd name="T85" fmla="*/ 0 h 429"/>
                  <a:gd name="T86" fmla="*/ 0 w 393"/>
                  <a:gd name="T87" fmla="*/ 0 h 429"/>
                  <a:gd name="T88" fmla="*/ 0 w 393"/>
                  <a:gd name="T89" fmla="*/ 0 h 429"/>
                  <a:gd name="T90" fmla="*/ 0 w 393"/>
                  <a:gd name="T91" fmla="*/ 0 h 429"/>
                  <a:gd name="T92" fmla="*/ 0 w 393"/>
                  <a:gd name="T93" fmla="*/ 0 h 429"/>
                  <a:gd name="T94" fmla="*/ 0 w 393"/>
                  <a:gd name="T95" fmla="*/ 0 h 4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3"/>
                  <a:gd name="T145" fmla="*/ 0 h 429"/>
                  <a:gd name="T146" fmla="*/ 393 w 393"/>
                  <a:gd name="T147" fmla="*/ 429 h 4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3" h="429">
                    <a:moveTo>
                      <a:pt x="11" y="4"/>
                    </a:moveTo>
                    <a:lnTo>
                      <a:pt x="4" y="18"/>
                    </a:lnTo>
                    <a:lnTo>
                      <a:pt x="0" y="30"/>
                    </a:lnTo>
                    <a:lnTo>
                      <a:pt x="5" y="42"/>
                    </a:lnTo>
                    <a:lnTo>
                      <a:pt x="13" y="48"/>
                    </a:lnTo>
                    <a:lnTo>
                      <a:pt x="15" y="61"/>
                    </a:lnTo>
                    <a:lnTo>
                      <a:pt x="27" y="67"/>
                    </a:lnTo>
                    <a:lnTo>
                      <a:pt x="32" y="80"/>
                    </a:lnTo>
                    <a:lnTo>
                      <a:pt x="38" y="94"/>
                    </a:lnTo>
                    <a:lnTo>
                      <a:pt x="49" y="97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42" y="135"/>
                    </a:lnTo>
                    <a:lnTo>
                      <a:pt x="27" y="140"/>
                    </a:lnTo>
                    <a:lnTo>
                      <a:pt x="13" y="152"/>
                    </a:lnTo>
                    <a:lnTo>
                      <a:pt x="7" y="163"/>
                    </a:lnTo>
                    <a:lnTo>
                      <a:pt x="9" y="176"/>
                    </a:lnTo>
                    <a:lnTo>
                      <a:pt x="16" y="179"/>
                    </a:lnTo>
                    <a:lnTo>
                      <a:pt x="21" y="172"/>
                    </a:lnTo>
                    <a:lnTo>
                      <a:pt x="31" y="168"/>
                    </a:lnTo>
                    <a:lnTo>
                      <a:pt x="39" y="171"/>
                    </a:lnTo>
                    <a:lnTo>
                      <a:pt x="38" y="177"/>
                    </a:lnTo>
                    <a:lnTo>
                      <a:pt x="32" y="182"/>
                    </a:lnTo>
                    <a:lnTo>
                      <a:pt x="27" y="187"/>
                    </a:lnTo>
                    <a:lnTo>
                      <a:pt x="27" y="198"/>
                    </a:lnTo>
                    <a:lnTo>
                      <a:pt x="22" y="206"/>
                    </a:lnTo>
                    <a:lnTo>
                      <a:pt x="23" y="215"/>
                    </a:lnTo>
                    <a:lnTo>
                      <a:pt x="31" y="220"/>
                    </a:lnTo>
                    <a:lnTo>
                      <a:pt x="42" y="218"/>
                    </a:lnTo>
                    <a:lnTo>
                      <a:pt x="49" y="223"/>
                    </a:lnTo>
                    <a:lnTo>
                      <a:pt x="57" y="238"/>
                    </a:lnTo>
                    <a:lnTo>
                      <a:pt x="60" y="248"/>
                    </a:lnTo>
                    <a:lnTo>
                      <a:pt x="54" y="251"/>
                    </a:lnTo>
                    <a:lnTo>
                      <a:pt x="45" y="246"/>
                    </a:lnTo>
                    <a:lnTo>
                      <a:pt x="37" y="249"/>
                    </a:lnTo>
                    <a:lnTo>
                      <a:pt x="37" y="257"/>
                    </a:lnTo>
                    <a:lnTo>
                      <a:pt x="42" y="264"/>
                    </a:lnTo>
                    <a:lnTo>
                      <a:pt x="43" y="273"/>
                    </a:lnTo>
                    <a:lnTo>
                      <a:pt x="50" y="282"/>
                    </a:lnTo>
                    <a:lnTo>
                      <a:pt x="67" y="281"/>
                    </a:lnTo>
                    <a:lnTo>
                      <a:pt x="85" y="287"/>
                    </a:lnTo>
                    <a:lnTo>
                      <a:pt x="99" y="295"/>
                    </a:lnTo>
                    <a:lnTo>
                      <a:pt x="116" y="309"/>
                    </a:lnTo>
                    <a:lnTo>
                      <a:pt x="126" y="320"/>
                    </a:lnTo>
                    <a:lnTo>
                      <a:pt x="138" y="328"/>
                    </a:lnTo>
                    <a:lnTo>
                      <a:pt x="148" y="339"/>
                    </a:lnTo>
                    <a:lnTo>
                      <a:pt x="153" y="350"/>
                    </a:lnTo>
                    <a:lnTo>
                      <a:pt x="159" y="363"/>
                    </a:lnTo>
                    <a:lnTo>
                      <a:pt x="168" y="370"/>
                    </a:lnTo>
                    <a:lnTo>
                      <a:pt x="177" y="363"/>
                    </a:lnTo>
                    <a:lnTo>
                      <a:pt x="181" y="353"/>
                    </a:lnTo>
                    <a:lnTo>
                      <a:pt x="193" y="350"/>
                    </a:lnTo>
                    <a:lnTo>
                      <a:pt x="200" y="343"/>
                    </a:lnTo>
                    <a:lnTo>
                      <a:pt x="210" y="333"/>
                    </a:lnTo>
                    <a:lnTo>
                      <a:pt x="226" y="330"/>
                    </a:lnTo>
                    <a:lnTo>
                      <a:pt x="232" y="321"/>
                    </a:lnTo>
                    <a:lnTo>
                      <a:pt x="242" y="316"/>
                    </a:lnTo>
                    <a:lnTo>
                      <a:pt x="246" y="322"/>
                    </a:lnTo>
                    <a:lnTo>
                      <a:pt x="248" y="335"/>
                    </a:lnTo>
                    <a:lnTo>
                      <a:pt x="254" y="342"/>
                    </a:lnTo>
                    <a:lnTo>
                      <a:pt x="262" y="350"/>
                    </a:lnTo>
                    <a:lnTo>
                      <a:pt x="259" y="364"/>
                    </a:lnTo>
                    <a:lnTo>
                      <a:pt x="260" y="382"/>
                    </a:lnTo>
                    <a:lnTo>
                      <a:pt x="262" y="393"/>
                    </a:lnTo>
                    <a:lnTo>
                      <a:pt x="272" y="401"/>
                    </a:lnTo>
                    <a:lnTo>
                      <a:pt x="275" y="413"/>
                    </a:lnTo>
                    <a:lnTo>
                      <a:pt x="278" y="418"/>
                    </a:lnTo>
                    <a:lnTo>
                      <a:pt x="284" y="425"/>
                    </a:lnTo>
                    <a:lnTo>
                      <a:pt x="292" y="429"/>
                    </a:lnTo>
                    <a:lnTo>
                      <a:pt x="307" y="429"/>
                    </a:lnTo>
                    <a:lnTo>
                      <a:pt x="318" y="414"/>
                    </a:lnTo>
                    <a:lnTo>
                      <a:pt x="327" y="402"/>
                    </a:lnTo>
                    <a:lnTo>
                      <a:pt x="341" y="396"/>
                    </a:lnTo>
                    <a:lnTo>
                      <a:pt x="350" y="383"/>
                    </a:lnTo>
                    <a:lnTo>
                      <a:pt x="351" y="365"/>
                    </a:lnTo>
                    <a:lnTo>
                      <a:pt x="356" y="348"/>
                    </a:lnTo>
                    <a:lnTo>
                      <a:pt x="357" y="336"/>
                    </a:lnTo>
                    <a:lnTo>
                      <a:pt x="349" y="328"/>
                    </a:lnTo>
                    <a:lnTo>
                      <a:pt x="343" y="316"/>
                    </a:lnTo>
                    <a:lnTo>
                      <a:pt x="344" y="297"/>
                    </a:lnTo>
                    <a:lnTo>
                      <a:pt x="345" y="278"/>
                    </a:lnTo>
                    <a:lnTo>
                      <a:pt x="343" y="275"/>
                    </a:lnTo>
                    <a:lnTo>
                      <a:pt x="335" y="262"/>
                    </a:lnTo>
                    <a:lnTo>
                      <a:pt x="329" y="249"/>
                    </a:lnTo>
                    <a:lnTo>
                      <a:pt x="331" y="239"/>
                    </a:lnTo>
                    <a:lnTo>
                      <a:pt x="338" y="228"/>
                    </a:lnTo>
                    <a:lnTo>
                      <a:pt x="350" y="223"/>
                    </a:lnTo>
                    <a:lnTo>
                      <a:pt x="361" y="228"/>
                    </a:lnTo>
                    <a:lnTo>
                      <a:pt x="367" y="220"/>
                    </a:lnTo>
                    <a:lnTo>
                      <a:pt x="378" y="216"/>
                    </a:lnTo>
                    <a:lnTo>
                      <a:pt x="383" y="204"/>
                    </a:lnTo>
                    <a:lnTo>
                      <a:pt x="377" y="188"/>
                    </a:lnTo>
                    <a:lnTo>
                      <a:pt x="379" y="177"/>
                    </a:lnTo>
                    <a:lnTo>
                      <a:pt x="387" y="168"/>
                    </a:lnTo>
                    <a:lnTo>
                      <a:pt x="393" y="160"/>
                    </a:lnTo>
                    <a:lnTo>
                      <a:pt x="387" y="154"/>
                    </a:lnTo>
                    <a:lnTo>
                      <a:pt x="375" y="158"/>
                    </a:lnTo>
                    <a:lnTo>
                      <a:pt x="366" y="162"/>
                    </a:lnTo>
                    <a:lnTo>
                      <a:pt x="360" y="154"/>
                    </a:lnTo>
                    <a:lnTo>
                      <a:pt x="350" y="155"/>
                    </a:lnTo>
                    <a:lnTo>
                      <a:pt x="343" y="165"/>
                    </a:lnTo>
                    <a:lnTo>
                      <a:pt x="333" y="174"/>
                    </a:lnTo>
                    <a:lnTo>
                      <a:pt x="321" y="175"/>
                    </a:lnTo>
                    <a:lnTo>
                      <a:pt x="316" y="157"/>
                    </a:lnTo>
                    <a:lnTo>
                      <a:pt x="303" y="151"/>
                    </a:lnTo>
                    <a:lnTo>
                      <a:pt x="288" y="152"/>
                    </a:lnTo>
                    <a:lnTo>
                      <a:pt x="277" y="144"/>
                    </a:lnTo>
                    <a:lnTo>
                      <a:pt x="266" y="145"/>
                    </a:lnTo>
                    <a:lnTo>
                      <a:pt x="257" y="152"/>
                    </a:lnTo>
                    <a:lnTo>
                      <a:pt x="248" y="162"/>
                    </a:lnTo>
                    <a:lnTo>
                      <a:pt x="234" y="169"/>
                    </a:lnTo>
                    <a:lnTo>
                      <a:pt x="235" y="154"/>
                    </a:lnTo>
                    <a:lnTo>
                      <a:pt x="243" y="141"/>
                    </a:lnTo>
                    <a:lnTo>
                      <a:pt x="239" y="128"/>
                    </a:lnTo>
                    <a:lnTo>
                      <a:pt x="226" y="124"/>
                    </a:lnTo>
                    <a:lnTo>
                      <a:pt x="207" y="128"/>
                    </a:lnTo>
                    <a:lnTo>
                      <a:pt x="214" y="116"/>
                    </a:lnTo>
                    <a:lnTo>
                      <a:pt x="221" y="108"/>
                    </a:lnTo>
                    <a:lnTo>
                      <a:pt x="226" y="95"/>
                    </a:lnTo>
                    <a:lnTo>
                      <a:pt x="222" y="86"/>
                    </a:lnTo>
                    <a:lnTo>
                      <a:pt x="211" y="86"/>
                    </a:lnTo>
                    <a:lnTo>
                      <a:pt x="198" y="100"/>
                    </a:lnTo>
                    <a:lnTo>
                      <a:pt x="187" y="114"/>
                    </a:lnTo>
                    <a:lnTo>
                      <a:pt x="173" y="119"/>
                    </a:lnTo>
                    <a:lnTo>
                      <a:pt x="166" y="116"/>
                    </a:lnTo>
                    <a:lnTo>
                      <a:pt x="173" y="101"/>
                    </a:lnTo>
                    <a:lnTo>
                      <a:pt x="183" y="90"/>
                    </a:lnTo>
                    <a:lnTo>
                      <a:pt x="194" y="80"/>
                    </a:lnTo>
                    <a:lnTo>
                      <a:pt x="211" y="74"/>
                    </a:lnTo>
                    <a:lnTo>
                      <a:pt x="218" y="63"/>
                    </a:lnTo>
                    <a:lnTo>
                      <a:pt x="220" y="51"/>
                    </a:lnTo>
                    <a:lnTo>
                      <a:pt x="211" y="42"/>
                    </a:lnTo>
                    <a:lnTo>
                      <a:pt x="200" y="44"/>
                    </a:lnTo>
                    <a:lnTo>
                      <a:pt x="187" y="51"/>
                    </a:lnTo>
                    <a:lnTo>
                      <a:pt x="174" y="40"/>
                    </a:lnTo>
                    <a:lnTo>
                      <a:pt x="156" y="31"/>
                    </a:lnTo>
                    <a:lnTo>
                      <a:pt x="138" y="30"/>
                    </a:lnTo>
                    <a:lnTo>
                      <a:pt x="126" y="35"/>
                    </a:lnTo>
                    <a:lnTo>
                      <a:pt x="109" y="36"/>
                    </a:lnTo>
                    <a:lnTo>
                      <a:pt x="93" y="29"/>
                    </a:lnTo>
                    <a:lnTo>
                      <a:pt x="87" y="25"/>
                    </a:lnTo>
                    <a:lnTo>
                      <a:pt x="77" y="19"/>
                    </a:lnTo>
                    <a:lnTo>
                      <a:pt x="60" y="11"/>
                    </a:lnTo>
                    <a:lnTo>
                      <a:pt x="43" y="3"/>
                    </a:lnTo>
                    <a:lnTo>
                      <a:pt x="26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5" name="Freeform 20"/>
              <p:cNvSpPr>
                <a:spLocks noChangeAspect="1"/>
              </p:cNvSpPr>
              <p:nvPr/>
            </p:nvSpPr>
            <p:spPr bwMode="auto">
              <a:xfrm>
                <a:off x="5069" y="595"/>
                <a:ext cx="381" cy="386"/>
              </a:xfrm>
              <a:custGeom>
                <a:avLst/>
                <a:gdLst>
                  <a:gd name="T0" fmla="*/ 0 w 865"/>
                  <a:gd name="T1" fmla="*/ 0 h 877"/>
                  <a:gd name="T2" fmla="*/ 0 w 865"/>
                  <a:gd name="T3" fmla="*/ 0 h 877"/>
                  <a:gd name="T4" fmla="*/ 0 w 865"/>
                  <a:gd name="T5" fmla="*/ 0 h 877"/>
                  <a:gd name="T6" fmla="*/ 0 w 865"/>
                  <a:gd name="T7" fmla="*/ 0 h 877"/>
                  <a:gd name="T8" fmla="*/ 0 w 865"/>
                  <a:gd name="T9" fmla="*/ 0 h 877"/>
                  <a:gd name="T10" fmla="*/ 0 w 865"/>
                  <a:gd name="T11" fmla="*/ 0 h 877"/>
                  <a:gd name="T12" fmla="*/ 0 w 865"/>
                  <a:gd name="T13" fmla="*/ 0 h 877"/>
                  <a:gd name="T14" fmla="*/ 0 w 865"/>
                  <a:gd name="T15" fmla="*/ 0 h 877"/>
                  <a:gd name="T16" fmla="*/ 0 w 865"/>
                  <a:gd name="T17" fmla="*/ 0 h 877"/>
                  <a:gd name="T18" fmla="*/ 0 w 865"/>
                  <a:gd name="T19" fmla="*/ 0 h 877"/>
                  <a:gd name="T20" fmla="*/ 0 w 865"/>
                  <a:gd name="T21" fmla="*/ 0 h 877"/>
                  <a:gd name="T22" fmla="*/ 0 w 865"/>
                  <a:gd name="T23" fmla="*/ 0 h 877"/>
                  <a:gd name="T24" fmla="*/ 0 w 865"/>
                  <a:gd name="T25" fmla="*/ 0 h 877"/>
                  <a:gd name="T26" fmla="*/ 0 w 865"/>
                  <a:gd name="T27" fmla="*/ 0 h 877"/>
                  <a:gd name="T28" fmla="*/ 0 w 865"/>
                  <a:gd name="T29" fmla="*/ 0 h 877"/>
                  <a:gd name="T30" fmla="*/ 0 w 865"/>
                  <a:gd name="T31" fmla="*/ 0 h 877"/>
                  <a:gd name="T32" fmla="*/ 0 w 865"/>
                  <a:gd name="T33" fmla="*/ 0 h 877"/>
                  <a:gd name="T34" fmla="*/ 0 w 865"/>
                  <a:gd name="T35" fmla="*/ 0 h 877"/>
                  <a:gd name="T36" fmla="*/ 0 w 865"/>
                  <a:gd name="T37" fmla="*/ 0 h 877"/>
                  <a:gd name="T38" fmla="*/ 0 w 865"/>
                  <a:gd name="T39" fmla="*/ 0 h 877"/>
                  <a:gd name="T40" fmla="*/ 0 w 865"/>
                  <a:gd name="T41" fmla="*/ 0 h 877"/>
                  <a:gd name="T42" fmla="*/ 0 w 865"/>
                  <a:gd name="T43" fmla="*/ 0 h 877"/>
                  <a:gd name="T44" fmla="*/ 0 w 865"/>
                  <a:gd name="T45" fmla="*/ 0 h 877"/>
                  <a:gd name="T46" fmla="*/ 0 w 865"/>
                  <a:gd name="T47" fmla="*/ 0 h 877"/>
                  <a:gd name="T48" fmla="*/ 0 w 865"/>
                  <a:gd name="T49" fmla="*/ 0 h 877"/>
                  <a:gd name="T50" fmla="*/ 0 w 865"/>
                  <a:gd name="T51" fmla="*/ 0 h 877"/>
                  <a:gd name="T52" fmla="*/ 0 w 865"/>
                  <a:gd name="T53" fmla="*/ 0 h 877"/>
                  <a:gd name="T54" fmla="*/ 0 w 865"/>
                  <a:gd name="T55" fmla="*/ 0 h 877"/>
                  <a:gd name="T56" fmla="*/ 0 w 865"/>
                  <a:gd name="T57" fmla="*/ 0 h 877"/>
                  <a:gd name="T58" fmla="*/ 0 w 865"/>
                  <a:gd name="T59" fmla="*/ 0 h 877"/>
                  <a:gd name="T60" fmla="*/ 0 w 865"/>
                  <a:gd name="T61" fmla="*/ 0 h 877"/>
                  <a:gd name="T62" fmla="*/ 0 w 865"/>
                  <a:gd name="T63" fmla="*/ 0 h 877"/>
                  <a:gd name="T64" fmla="*/ 0 w 865"/>
                  <a:gd name="T65" fmla="*/ 0 h 877"/>
                  <a:gd name="T66" fmla="*/ 0 w 865"/>
                  <a:gd name="T67" fmla="*/ 0 h 877"/>
                  <a:gd name="T68" fmla="*/ 0 w 865"/>
                  <a:gd name="T69" fmla="*/ 0 h 877"/>
                  <a:gd name="T70" fmla="*/ 0 w 865"/>
                  <a:gd name="T71" fmla="*/ 0 h 877"/>
                  <a:gd name="T72" fmla="*/ 0 w 865"/>
                  <a:gd name="T73" fmla="*/ 0 h 877"/>
                  <a:gd name="T74" fmla="*/ 0 w 865"/>
                  <a:gd name="T75" fmla="*/ 0 h 877"/>
                  <a:gd name="T76" fmla="*/ 0 w 865"/>
                  <a:gd name="T77" fmla="*/ 0 h 877"/>
                  <a:gd name="T78" fmla="*/ 0 w 865"/>
                  <a:gd name="T79" fmla="*/ 0 h 877"/>
                  <a:gd name="T80" fmla="*/ 0 w 865"/>
                  <a:gd name="T81" fmla="*/ 0 h 877"/>
                  <a:gd name="T82" fmla="*/ 0 w 865"/>
                  <a:gd name="T83" fmla="*/ 0 h 877"/>
                  <a:gd name="T84" fmla="*/ 0 w 865"/>
                  <a:gd name="T85" fmla="*/ 0 h 877"/>
                  <a:gd name="T86" fmla="*/ 0 w 865"/>
                  <a:gd name="T87" fmla="*/ 0 h 877"/>
                  <a:gd name="T88" fmla="*/ 0 w 865"/>
                  <a:gd name="T89" fmla="*/ 0 h 877"/>
                  <a:gd name="T90" fmla="*/ 0 w 865"/>
                  <a:gd name="T91" fmla="*/ 0 h 877"/>
                  <a:gd name="T92" fmla="*/ 0 w 865"/>
                  <a:gd name="T93" fmla="*/ 0 h 877"/>
                  <a:gd name="T94" fmla="*/ 0 w 865"/>
                  <a:gd name="T95" fmla="*/ 0 h 877"/>
                  <a:gd name="T96" fmla="*/ 0 w 865"/>
                  <a:gd name="T97" fmla="*/ 0 h 877"/>
                  <a:gd name="T98" fmla="*/ 0 w 865"/>
                  <a:gd name="T99" fmla="*/ 0 h 877"/>
                  <a:gd name="T100" fmla="*/ 0 w 865"/>
                  <a:gd name="T101" fmla="*/ 0 h 877"/>
                  <a:gd name="T102" fmla="*/ 0 w 865"/>
                  <a:gd name="T103" fmla="*/ 0 h 877"/>
                  <a:gd name="T104" fmla="*/ 0 w 865"/>
                  <a:gd name="T105" fmla="*/ 0 h 877"/>
                  <a:gd name="T106" fmla="*/ 0 w 865"/>
                  <a:gd name="T107" fmla="*/ 0 h 8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65"/>
                  <a:gd name="T163" fmla="*/ 0 h 877"/>
                  <a:gd name="T164" fmla="*/ 865 w 865"/>
                  <a:gd name="T165" fmla="*/ 877 h 8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65" h="877">
                    <a:moveTo>
                      <a:pt x="199" y="8"/>
                    </a:moveTo>
                    <a:lnTo>
                      <a:pt x="209" y="4"/>
                    </a:lnTo>
                    <a:lnTo>
                      <a:pt x="224" y="0"/>
                    </a:lnTo>
                    <a:lnTo>
                      <a:pt x="237" y="4"/>
                    </a:lnTo>
                    <a:lnTo>
                      <a:pt x="244" y="15"/>
                    </a:lnTo>
                    <a:lnTo>
                      <a:pt x="251" y="27"/>
                    </a:lnTo>
                    <a:lnTo>
                      <a:pt x="263" y="36"/>
                    </a:lnTo>
                    <a:lnTo>
                      <a:pt x="276" y="42"/>
                    </a:lnTo>
                    <a:lnTo>
                      <a:pt x="282" y="52"/>
                    </a:lnTo>
                    <a:lnTo>
                      <a:pt x="285" y="65"/>
                    </a:lnTo>
                    <a:lnTo>
                      <a:pt x="294" y="73"/>
                    </a:lnTo>
                    <a:lnTo>
                      <a:pt x="309" y="75"/>
                    </a:lnTo>
                    <a:lnTo>
                      <a:pt x="316" y="73"/>
                    </a:lnTo>
                    <a:lnTo>
                      <a:pt x="312" y="58"/>
                    </a:lnTo>
                    <a:lnTo>
                      <a:pt x="320" y="49"/>
                    </a:lnTo>
                    <a:lnTo>
                      <a:pt x="331" y="47"/>
                    </a:lnTo>
                    <a:lnTo>
                      <a:pt x="345" y="51"/>
                    </a:lnTo>
                    <a:lnTo>
                      <a:pt x="357" y="56"/>
                    </a:lnTo>
                    <a:lnTo>
                      <a:pt x="366" y="53"/>
                    </a:lnTo>
                    <a:lnTo>
                      <a:pt x="372" y="62"/>
                    </a:lnTo>
                    <a:lnTo>
                      <a:pt x="378" y="68"/>
                    </a:lnTo>
                    <a:lnTo>
                      <a:pt x="388" y="70"/>
                    </a:lnTo>
                    <a:lnTo>
                      <a:pt x="394" y="64"/>
                    </a:lnTo>
                    <a:lnTo>
                      <a:pt x="390" y="48"/>
                    </a:lnTo>
                    <a:lnTo>
                      <a:pt x="385" y="32"/>
                    </a:lnTo>
                    <a:lnTo>
                      <a:pt x="385" y="20"/>
                    </a:lnTo>
                    <a:lnTo>
                      <a:pt x="394" y="8"/>
                    </a:lnTo>
                    <a:lnTo>
                      <a:pt x="405" y="3"/>
                    </a:lnTo>
                    <a:lnTo>
                      <a:pt x="416" y="5"/>
                    </a:lnTo>
                    <a:lnTo>
                      <a:pt x="427" y="13"/>
                    </a:lnTo>
                    <a:lnTo>
                      <a:pt x="429" y="22"/>
                    </a:lnTo>
                    <a:lnTo>
                      <a:pt x="428" y="33"/>
                    </a:lnTo>
                    <a:lnTo>
                      <a:pt x="433" y="42"/>
                    </a:lnTo>
                    <a:lnTo>
                      <a:pt x="443" y="44"/>
                    </a:lnTo>
                    <a:lnTo>
                      <a:pt x="453" y="42"/>
                    </a:lnTo>
                    <a:lnTo>
                      <a:pt x="462" y="38"/>
                    </a:lnTo>
                    <a:lnTo>
                      <a:pt x="476" y="42"/>
                    </a:lnTo>
                    <a:lnTo>
                      <a:pt x="488" y="46"/>
                    </a:lnTo>
                    <a:lnTo>
                      <a:pt x="499" y="40"/>
                    </a:lnTo>
                    <a:lnTo>
                      <a:pt x="507" y="39"/>
                    </a:lnTo>
                    <a:lnTo>
                      <a:pt x="515" y="47"/>
                    </a:lnTo>
                    <a:lnTo>
                      <a:pt x="523" y="58"/>
                    </a:lnTo>
                    <a:lnTo>
                      <a:pt x="532" y="67"/>
                    </a:lnTo>
                    <a:lnTo>
                      <a:pt x="544" y="78"/>
                    </a:lnTo>
                    <a:lnTo>
                      <a:pt x="547" y="90"/>
                    </a:lnTo>
                    <a:lnTo>
                      <a:pt x="554" y="102"/>
                    </a:lnTo>
                    <a:lnTo>
                      <a:pt x="560" y="113"/>
                    </a:lnTo>
                    <a:lnTo>
                      <a:pt x="557" y="124"/>
                    </a:lnTo>
                    <a:lnTo>
                      <a:pt x="570" y="126"/>
                    </a:lnTo>
                    <a:lnTo>
                      <a:pt x="578" y="128"/>
                    </a:lnTo>
                    <a:lnTo>
                      <a:pt x="584" y="138"/>
                    </a:lnTo>
                    <a:lnTo>
                      <a:pt x="589" y="148"/>
                    </a:lnTo>
                    <a:lnTo>
                      <a:pt x="600" y="153"/>
                    </a:lnTo>
                    <a:lnTo>
                      <a:pt x="608" y="160"/>
                    </a:lnTo>
                    <a:lnTo>
                      <a:pt x="617" y="171"/>
                    </a:lnTo>
                    <a:lnTo>
                      <a:pt x="619" y="182"/>
                    </a:lnTo>
                    <a:lnTo>
                      <a:pt x="614" y="192"/>
                    </a:lnTo>
                    <a:lnTo>
                      <a:pt x="605" y="197"/>
                    </a:lnTo>
                    <a:lnTo>
                      <a:pt x="600" y="208"/>
                    </a:lnTo>
                    <a:lnTo>
                      <a:pt x="601" y="218"/>
                    </a:lnTo>
                    <a:lnTo>
                      <a:pt x="609" y="225"/>
                    </a:lnTo>
                    <a:lnTo>
                      <a:pt x="619" y="234"/>
                    </a:lnTo>
                    <a:lnTo>
                      <a:pt x="620" y="247"/>
                    </a:lnTo>
                    <a:lnTo>
                      <a:pt x="624" y="257"/>
                    </a:lnTo>
                    <a:lnTo>
                      <a:pt x="635" y="262"/>
                    </a:lnTo>
                    <a:lnTo>
                      <a:pt x="645" y="267"/>
                    </a:lnTo>
                    <a:lnTo>
                      <a:pt x="653" y="278"/>
                    </a:lnTo>
                    <a:lnTo>
                      <a:pt x="656" y="289"/>
                    </a:lnTo>
                    <a:lnTo>
                      <a:pt x="660" y="298"/>
                    </a:lnTo>
                    <a:lnTo>
                      <a:pt x="673" y="305"/>
                    </a:lnTo>
                    <a:lnTo>
                      <a:pt x="684" y="307"/>
                    </a:lnTo>
                    <a:lnTo>
                      <a:pt x="690" y="316"/>
                    </a:lnTo>
                    <a:lnTo>
                      <a:pt x="702" y="312"/>
                    </a:lnTo>
                    <a:lnTo>
                      <a:pt x="714" y="317"/>
                    </a:lnTo>
                    <a:lnTo>
                      <a:pt x="724" y="325"/>
                    </a:lnTo>
                    <a:lnTo>
                      <a:pt x="729" y="338"/>
                    </a:lnTo>
                    <a:lnTo>
                      <a:pt x="737" y="350"/>
                    </a:lnTo>
                    <a:lnTo>
                      <a:pt x="743" y="362"/>
                    </a:lnTo>
                    <a:lnTo>
                      <a:pt x="751" y="372"/>
                    </a:lnTo>
                    <a:lnTo>
                      <a:pt x="760" y="376"/>
                    </a:lnTo>
                    <a:lnTo>
                      <a:pt x="771" y="376"/>
                    </a:lnTo>
                    <a:lnTo>
                      <a:pt x="782" y="379"/>
                    </a:lnTo>
                    <a:lnTo>
                      <a:pt x="787" y="390"/>
                    </a:lnTo>
                    <a:lnTo>
                      <a:pt x="792" y="405"/>
                    </a:lnTo>
                    <a:lnTo>
                      <a:pt x="803" y="415"/>
                    </a:lnTo>
                    <a:lnTo>
                      <a:pt x="817" y="417"/>
                    </a:lnTo>
                    <a:lnTo>
                      <a:pt x="829" y="426"/>
                    </a:lnTo>
                    <a:lnTo>
                      <a:pt x="834" y="440"/>
                    </a:lnTo>
                    <a:lnTo>
                      <a:pt x="843" y="451"/>
                    </a:lnTo>
                    <a:lnTo>
                      <a:pt x="856" y="456"/>
                    </a:lnTo>
                    <a:lnTo>
                      <a:pt x="865" y="471"/>
                    </a:lnTo>
                    <a:lnTo>
                      <a:pt x="863" y="486"/>
                    </a:lnTo>
                    <a:lnTo>
                      <a:pt x="860" y="503"/>
                    </a:lnTo>
                    <a:lnTo>
                      <a:pt x="853" y="517"/>
                    </a:lnTo>
                    <a:lnTo>
                      <a:pt x="850" y="530"/>
                    </a:lnTo>
                    <a:lnTo>
                      <a:pt x="839" y="521"/>
                    </a:lnTo>
                    <a:lnTo>
                      <a:pt x="828" y="517"/>
                    </a:lnTo>
                    <a:lnTo>
                      <a:pt x="820" y="524"/>
                    </a:lnTo>
                    <a:lnTo>
                      <a:pt x="814" y="533"/>
                    </a:lnTo>
                    <a:lnTo>
                      <a:pt x="802" y="530"/>
                    </a:lnTo>
                    <a:lnTo>
                      <a:pt x="795" y="542"/>
                    </a:lnTo>
                    <a:lnTo>
                      <a:pt x="790" y="559"/>
                    </a:lnTo>
                    <a:lnTo>
                      <a:pt x="785" y="575"/>
                    </a:lnTo>
                    <a:lnTo>
                      <a:pt x="778" y="588"/>
                    </a:lnTo>
                    <a:lnTo>
                      <a:pt x="768" y="597"/>
                    </a:lnTo>
                    <a:lnTo>
                      <a:pt x="753" y="601"/>
                    </a:lnTo>
                    <a:lnTo>
                      <a:pt x="739" y="603"/>
                    </a:lnTo>
                    <a:lnTo>
                      <a:pt x="728" y="610"/>
                    </a:lnTo>
                    <a:lnTo>
                      <a:pt x="717" y="616"/>
                    </a:lnTo>
                    <a:lnTo>
                      <a:pt x="703" y="614"/>
                    </a:lnTo>
                    <a:lnTo>
                      <a:pt x="693" y="620"/>
                    </a:lnTo>
                    <a:lnTo>
                      <a:pt x="685" y="631"/>
                    </a:lnTo>
                    <a:lnTo>
                      <a:pt x="675" y="639"/>
                    </a:lnTo>
                    <a:lnTo>
                      <a:pt x="668" y="650"/>
                    </a:lnTo>
                    <a:lnTo>
                      <a:pt x="667" y="662"/>
                    </a:lnTo>
                    <a:lnTo>
                      <a:pt x="674" y="675"/>
                    </a:lnTo>
                    <a:lnTo>
                      <a:pt x="685" y="687"/>
                    </a:lnTo>
                    <a:lnTo>
                      <a:pt x="695" y="700"/>
                    </a:lnTo>
                    <a:lnTo>
                      <a:pt x="707" y="711"/>
                    </a:lnTo>
                    <a:lnTo>
                      <a:pt x="715" y="724"/>
                    </a:lnTo>
                    <a:lnTo>
                      <a:pt x="713" y="738"/>
                    </a:lnTo>
                    <a:lnTo>
                      <a:pt x="708" y="751"/>
                    </a:lnTo>
                    <a:lnTo>
                      <a:pt x="706" y="760"/>
                    </a:lnTo>
                    <a:lnTo>
                      <a:pt x="713" y="767"/>
                    </a:lnTo>
                    <a:lnTo>
                      <a:pt x="723" y="772"/>
                    </a:lnTo>
                    <a:lnTo>
                      <a:pt x="729" y="784"/>
                    </a:lnTo>
                    <a:lnTo>
                      <a:pt x="731" y="800"/>
                    </a:lnTo>
                    <a:lnTo>
                      <a:pt x="726" y="813"/>
                    </a:lnTo>
                    <a:lnTo>
                      <a:pt x="718" y="817"/>
                    </a:lnTo>
                    <a:lnTo>
                      <a:pt x="707" y="813"/>
                    </a:lnTo>
                    <a:lnTo>
                      <a:pt x="696" y="808"/>
                    </a:lnTo>
                    <a:lnTo>
                      <a:pt x="691" y="800"/>
                    </a:lnTo>
                    <a:lnTo>
                      <a:pt x="687" y="788"/>
                    </a:lnTo>
                    <a:lnTo>
                      <a:pt x="676" y="780"/>
                    </a:lnTo>
                    <a:lnTo>
                      <a:pt x="663" y="779"/>
                    </a:lnTo>
                    <a:lnTo>
                      <a:pt x="652" y="783"/>
                    </a:lnTo>
                    <a:lnTo>
                      <a:pt x="641" y="789"/>
                    </a:lnTo>
                    <a:lnTo>
                      <a:pt x="631" y="780"/>
                    </a:lnTo>
                    <a:lnTo>
                      <a:pt x="623" y="773"/>
                    </a:lnTo>
                    <a:lnTo>
                      <a:pt x="612" y="774"/>
                    </a:lnTo>
                    <a:lnTo>
                      <a:pt x="600" y="773"/>
                    </a:lnTo>
                    <a:lnTo>
                      <a:pt x="591" y="767"/>
                    </a:lnTo>
                    <a:lnTo>
                      <a:pt x="585" y="756"/>
                    </a:lnTo>
                    <a:lnTo>
                      <a:pt x="581" y="747"/>
                    </a:lnTo>
                    <a:lnTo>
                      <a:pt x="574" y="753"/>
                    </a:lnTo>
                    <a:lnTo>
                      <a:pt x="568" y="760"/>
                    </a:lnTo>
                    <a:lnTo>
                      <a:pt x="565" y="769"/>
                    </a:lnTo>
                    <a:lnTo>
                      <a:pt x="562" y="779"/>
                    </a:lnTo>
                    <a:lnTo>
                      <a:pt x="555" y="784"/>
                    </a:lnTo>
                    <a:lnTo>
                      <a:pt x="545" y="788"/>
                    </a:lnTo>
                    <a:lnTo>
                      <a:pt x="536" y="794"/>
                    </a:lnTo>
                    <a:lnTo>
                      <a:pt x="529" y="802"/>
                    </a:lnTo>
                    <a:lnTo>
                      <a:pt x="516" y="804"/>
                    </a:lnTo>
                    <a:lnTo>
                      <a:pt x="502" y="800"/>
                    </a:lnTo>
                    <a:lnTo>
                      <a:pt x="488" y="801"/>
                    </a:lnTo>
                    <a:lnTo>
                      <a:pt x="480" y="805"/>
                    </a:lnTo>
                    <a:lnTo>
                      <a:pt x="470" y="811"/>
                    </a:lnTo>
                    <a:lnTo>
                      <a:pt x="461" y="821"/>
                    </a:lnTo>
                    <a:lnTo>
                      <a:pt x="452" y="827"/>
                    </a:lnTo>
                    <a:lnTo>
                      <a:pt x="433" y="830"/>
                    </a:lnTo>
                    <a:lnTo>
                      <a:pt x="418" y="829"/>
                    </a:lnTo>
                    <a:lnTo>
                      <a:pt x="404" y="824"/>
                    </a:lnTo>
                    <a:lnTo>
                      <a:pt x="388" y="829"/>
                    </a:lnTo>
                    <a:lnTo>
                      <a:pt x="376" y="835"/>
                    </a:lnTo>
                    <a:lnTo>
                      <a:pt x="366" y="838"/>
                    </a:lnTo>
                    <a:lnTo>
                      <a:pt x="360" y="828"/>
                    </a:lnTo>
                    <a:lnTo>
                      <a:pt x="353" y="818"/>
                    </a:lnTo>
                    <a:lnTo>
                      <a:pt x="338" y="816"/>
                    </a:lnTo>
                    <a:lnTo>
                      <a:pt x="320" y="811"/>
                    </a:lnTo>
                    <a:lnTo>
                      <a:pt x="304" y="807"/>
                    </a:lnTo>
                    <a:lnTo>
                      <a:pt x="292" y="808"/>
                    </a:lnTo>
                    <a:lnTo>
                      <a:pt x="281" y="806"/>
                    </a:lnTo>
                    <a:lnTo>
                      <a:pt x="277" y="796"/>
                    </a:lnTo>
                    <a:lnTo>
                      <a:pt x="268" y="791"/>
                    </a:lnTo>
                    <a:lnTo>
                      <a:pt x="260" y="795"/>
                    </a:lnTo>
                    <a:lnTo>
                      <a:pt x="259" y="805"/>
                    </a:lnTo>
                    <a:lnTo>
                      <a:pt x="261" y="813"/>
                    </a:lnTo>
                    <a:lnTo>
                      <a:pt x="266" y="826"/>
                    </a:lnTo>
                    <a:lnTo>
                      <a:pt x="263" y="838"/>
                    </a:lnTo>
                    <a:lnTo>
                      <a:pt x="253" y="851"/>
                    </a:lnTo>
                    <a:lnTo>
                      <a:pt x="241" y="862"/>
                    </a:lnTo>
                    <a:lnTo>
                      <a:pt x="232" y="874"/>
                    </a:lnTo>
                    <a:lnTo>
                      <a:pt x="224" y="877"/>
                    </a:lnTo>
                    <a:lnTo>
                      <a:pt x="220" y="867"/>
                    </a:lnTo>
                    <a:lnTo>
                      <a:pt x="214" y="857"/>
                    </a:lnTo>
                    <a:lnTo>
                      <a:pt x="203" y="851"/>
                    </a:lnTo>
                    <a:lnTo>
                      <a:pt x="202" y="838"/>
                    </a:lnTo>
                    <a:lnTo>
                      <a:pt x="196" y="826"/>
                    </a:lnTo>
                    <a:lnTo>
                      <a:pt x="188" y="816"/>
                    </a:lnTo>
                    <a:lnTo>
                      <a:pt x="177" y="810"/>
                    </a:lnTo>
                    <a:lnTo>
                      <a:pt x="171" y="801"/>
                    </a:lnTo>
                    <a:lnTo>
                      <a:pt x="164" y="794"/>
                    </a:lnTo>
                    <a:lnTo>
                      <a:pt x="150" y="796"/>
                    </a:lnTo>
                    <a:lnTo>
                      <a:pt x="136" y="802"/>
                    </a:lnTo>
                    <a:lnTo>
                      <a:pt x="122" y="810"/>
                    </a:lnTo>
                    <a:lnTo>
                      <a:pt x="108" y="813"/>
                    </a:lnTo>
                    <a:lnTo>
                      <a:pt x="96" y="810"/>
                    </a:lnTo>
                    <a:lnTo>
                      <a:pt x="104" y="804"/>
                    </a:lnTo>
                    <a:lnTo>
                      <a:pt x="114" y="797"/>
                    </a:lnTo>
                    <a:lnTo>
                      <a:pt x="126" y="789"/>
                    </a:lnTo>
                    <a:lnTo>
                      <a:pt x="139" y="782"/>
                    </a:lnTo>
                    <a:lnTo>
                      <a:pt x="148" y="775"/>
                    </a:lnTo>
                    <a:lnTo>
                      <a:pt x="155" y="768"/>
                    </a:lnTo>
                    <a:lnTo>
                      <a:pt x="165" y="764"/>
                    </a:lnTo>
                    <a:lnTo>
                      <a:pt x="171" y="774"/>
                    </a:lnTo>
                    <a:lnTo>
                      <a:pt x="185" y="771"/>
                    </a:lnTo>
                    <a:lnTo>
                      <a:pt x="196" y="774"/>
                    </a:lnTo>
                    <a:lnTo>
                      <a:pt x="202" y="766"/>
                    </a:lnTo>
                    <a:lnTo>
                      <a:pt x="196" y="757"/>
                    </a:lnTo>
                    <a:lnTo>
                      <a:pt x="202" y="749"/>
                    </a:lnTo>
                    <a:lnTo>
                      <a:pt x="198" y="739"/>
                    </a:lnTo>
                    <a:lnTo>
                      <a:pt x="197" y="727"/>
                    </a:lnTo>
                    <a:lnTo>
                      <a:pt x="202" y="712"/>
                    </a:lnTo>
                    <a:lnTo>
                      <a:pt x="199" y="698"/>
                    </a:lnTo>
                    <a:lnTo>
                      <a:pt x="203" y="684"/>
                    </a:lnTo>
                    <a:lnTo>
                      <a:pt x="207" y="669"/>
                    </a:lnTo>
                    <a:lnTo>
                      <a:pt x="203" y="654"/>
                    </a:lnTo>
                    <a:lnTo>
                      <a:pt x="200" y="640"/>
                    </a:lnTo>
                    <a:lnTo>
                      <a:pt x="198" y="621"/>
                    </a:lnTo>
                    <a:lnTo>
                      <a:pt x="193" y="607"/>
                    </a:lnTo>
                    <a:lnTo>
                      <a:pt x="189" y="597"/>
                    </a:lnTo>
                    <a:lnTo>
                      <a:pt x="191" y="587"/>
                    </a:lnTo>
                    <a:lnTo>
                      <a:pt x="199" y="579"/>
                    </a:lnTo>
                    <a:lnTo>
                      <a:pt x="210" y="571"/>
                    </a:lnTo>
                    <a:lnTo>
                      <a:pt x="214" y="559"/>
                    </a:lnTo>
                    <a:lnTo>
                      <a:pt x="224" y="550"/>
                    </a:lnTo>
                    <a:lnTo>
                      <a:pt x="238" y="543"/>
                    </a:lnTo>
                    <a:lnTo>
                      <a:pt x="244" y="532"/>
                    </a:lnTo>
                    <a:lnTo>
                      <a:pt x="242" y="521"/>
                    </a:lnTo>
                    <a:lnTo>
                      <a:pt x="233" y="511"/>
                    </a:lnTo>
                    <a:lnTo>
                      <a:pt x="238" y="502"/>
                    </a:lnTo>
                    <a:lnTo>
                      <a:pt x="249" y="504"/>
                    </a:lnTo>
                    <a:lnTo>
                      <a:pt x="255" y="513"/>
                    </a:lnTo>
                    <a:lnTo>
                      <a:pt x="266" y="513"/>
                    </a:lnTo>
                    <a:lnTo>
                      <a:pt x="270" y="504"/>
                    </a:lnTo>
                    <a:lnTo>
                      <a:pt x="261" y="495"/>
                    </a:lnTo>
                    <a:lnTo>
                      <a:pt x="260" y="484"/>
                    </a:lnTo>
                    <a:lnTo>
                      <a:pt x="265" y="469"/>
                    </a:lnTo>
                    <a:lnTo>
                      <a:pt x="270" y="449"/>
                    </a:lnTo>
                    <a:lnTo>
                      <a:pt x="265" y="433"/>
                    </a:lnTo>
                    <a:lnTo>
                      <a:pt x="257" y="421"/>
                    </a:lnTo>
                    <a:lnTo>
                      <a:pt x="247" y="414"/>
                    </a:lnTo>
                    <a:lnTo>
                      <a:pt x="241" y="404"/>
                    </a:lnTo>
                    <a:lnTo>
                      <a:pt x="237" y="392"/>
                    </a:lnTo>
                    <a:lnTo>
                      <a:pt x="233" y="382"/>
                    </a:lnTo>
                    <a:lnTo>
                      <a:pt x="225" y="375"/>
                    </a:lnTo>
                    <a:lnTo>
                      <a:pt x="215" y="370"/>
                    </a:lnTo>
                    <a:lnTo>
                      <a:pt x="205" y="362"/>
                    </a:lnTo>
                    <a:lnTo>
                      <a:pt x="199" y="352"/>
                    </a:lnTo>
                    <a:lnTo>
                      <a:pt x="200" y="338"/>
                    </a:lnTo>
                    <a:lnTo>
                      <a:pt x="209" y="326"/>
                    </a:lnTo>
                    <a:lnTo>
                      <a:pt x="211" y="314"/>
                    </a:lnTo>
                    <a:lnTo>
                      <a:pt x="207" y="302"/>
                    </a:lnTo>
                    <a:lnTo>
                      <a:pt x="209" y="291"/>
                    </a:lnTo>
                    <a:lnTo>
                      <a:pt x="213" y="275"/>
                    </a:lnTo>
                    <a:lnTo>
                      <a:pt x="209" y="264"/>
                    </a:lnTo>
                    <a:lnTo>
                      <a:pt x="199" y="265"/>
                    </a:lnTo>
                    <a:lnTo>
                      <a:pt x="191" y="272"/>
                    </a:lnTo>
                    <a:lnTo>
                      <a:pt x="185" y="283"/>
                    </a:lnTo>
                    <a:lnTo>
                      <a:pt x="175" y="287"/>
                    </a:lnTo>
                    <a:lnTo>
                      <a:pt x="170" y="278"/>
                    </a:lnTo>
                    <a:lnTo>
                      <a:pt x="166" y="269"/>
                    </a:lnTo>
                    <a:lnTo>
                      <a:pt x="159" y="267"/>
                    </a:lnTo>
                    <a:lnTo>
                      <a:pt x="154" y="260"/>
                    </a:lnTo>
                    <a:lnTo>
                      <a:pt x="150" y="252"/>
                    </a:lnTo>
                    <a:lnTo>
                      <a:pt x="155" y="239"/>
                    </a:lnTo>
                    <a:lnTo>
                      <a:pt x="152" y="232"/>
                    </a:lnTo>
                    <a:lnTo>
                      <a:pt x="139" y="236"/>
                    </a:lnTo>
                    <a:lnTo>
                      <a:pt x="128" y="232"/>
                    </a:lnTo>
                    <a:lnTo>
                      <a:pt x="125" y="222"/>
                    </a:lnTo>
                    <a:lnTo>
                      <a:pt x="124" y="209"/>
                    </a:lnTo>
                    <a:lnTo>
                      <a:pt x="115" y="205"/>
                    </a:lnTo>
                    <a:lnTo>
                      <a:pt x="107" y="211"/>
                    </a:lnTo>
                    <a:lnTo>
                      <a:pt x="99" y="220"/>
                    </a:lnTo>
                    <a:lnTo>
                      <a:pt x="93" y="215"/>
                    </a:lnTo>
                    <a:lnTo>
                      <a:pt x="86" y="208"/>
                    </a:lnTo>
                    <a:lnTo>
                      <a:pt x="76" y="210"/>
                    </a:lnTo>
                    <a:lnTo>
                      <a:pt x="69" y="217"/>
                    </a:lnTo>
                    <a:lnTo>
                      <a:pt x="72" y="230"/>
                    </a:lnTo>
                    <a:lnTo>
                      <a:pt x="71" y="239"/>
                    </a:lnTo>
                    <a:lnTo>
                      <a:pt x="65" y="245"/>
                    </a:lnTo>
                    <a:lnTo>
                      <a:pt x="55" y="241"/>
                    </a:lnTo>
                    <a:lnTo>
                      <a:pt x="50" y="252"/>
                    </a:lnTo>
                    <a:lnTo>
                      <a:pt x="43" y="263"/>
                    </a:lnTo>
                    <a:lnTo>
                      <a:pt x="32" y="269"/>
                    </a:lnTo>
                    <a:lnTo>
                      <a:pt x="20" y="264"/>
                    </a:lnTo>
                    <a:lnTo>
                      <a:pt x="9" y="253"/>
                    </a:lnTo>
                    <a:lnTo>
                      <a:pt x="8" y="238"/>
                    </a:lnTo>
                    <a:lnTo>
                      <a:pt x="13" y="226"/>
                    </a:lnTo>
                    <a:lnTo>
                      <a:pt x="10" y="212"/>
                    </a:lnTo>
                    <a:lnTo>
                      <a:pt x="5" y="200"/>
                    </a:lnTo>
                    <a:lnTo>
                      <a:pt x="0" y="184"/>
                    </a:lnTo>
                    <a:lnTo>
                      <a:pt x="3" y="173"/>
                    </a:lnTo>
                    <a:lnTo>
                      <a:pt x="10" y="164"/>
                    </a:lnTo>
                    <a:lnTo>
                      <a:pt x="16" y="151"/>
                    </a:lnTo>
                    <a:lnTo>
                      <a:pt x="14" y="140"/>
                    </a:lnTo>
                    <a:lnTo>
                      <a:pt x="13" y="127"/>
                    </a:lnTo>
                    <a:lnTo>
                      <a:pt x="21" y="121"/>
                    </a:lnTo>
                    <a:lnTo>
                      <a:pt x="31" y="119"/>
                    </a:lnTo>
                    <a:lnTo>
                      <a:pt x="41" y="126"/>
                    </a:lnTo>
                    <a:lnTo>
                      <a:pt x="48" y="117"/>
                    </a:lnTo>
                    <a:lnTo>
                      <a:pt x="59" y="113"/>
                    </a:lnTo>
                    <a:lnTo>
                      <a:pt x="71" y="116"/>
                    </a:lnTo>
                    <a:lnTo>
                      <a:pt x="83" y="119"/>
                    </a:lnTo>
                    <a:lnTo>
                      <a:pt x="94" y="116"/>
                    </a:lnTo>
                    <a:lnTo>
                      <a:pt x="99" y="106"/>
                    </a:lnTo>
                    <a:lnTo>
                      <a:pt x="100" y="95"/>
                    </a:lnTo>
                    <a:lnTo>
                      <a:pt x="107" y="88"/>
                    </a:lnTo>
                    <a:lnTo>
                      <a:pt x="116" y="89"/>
                    </a:lnTo>
                    <a:lnTo>
                      <a:pt x="125" y="88"/>
                    </a:lnTo>
                    <a:lnTo>
                      <a:pt x="127" y="79"/>
                    </a:lnTo>
                    <a:lnTo>
                      <a:pt x="133" y="71"/>
                    </a:lnTo>
                    <a:lnTo>
                      <a:pt x="142" y="68"/>
                    </a:lnTo>
                    <a:lnTo>
                      <a:pt x="146" y="58"/>
                    </a:lnTo>
                    <a:lnTo>
                      <a:pt x="142" y="51"/>
                    </a:lnTo>
                    <a:lnTo>
                      <a:pt x="143" y="42"/>
                    </a:lnTo>
                    <a:lnTo>
                      <a:pt x="153" y="41"/>
                    </a:lnTo>
                    <a:lnTo>
                      <a:pt x="163" y="49"/>
                    </a:lnTo>
                    <a:lnTo>
                      <a:pt x="174" y="52"/>
                    </a:lnTo>
                    <a:lnTo>
                      <a:pt x="180" y="42"/>
                    </a:lnTo>
                    <a:lnTo>
                      <a:pt x="183" y="33"/>
                    </a:lnTo>
                    <a:lnTo>
                      <a:pt x="191" y="28"/>
                    </a:lnTo>
                    <a:lnTo>
                      <a:pt x="198" y="18"/>
                    </a:lnTo>
                    <a:lnTo>
                      <a:pt x="199" y="8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6" name="Freeform 21"/>
              <p:cNvSpPr>
                <a:spLocks noChangeAspect="1"/>
              </p:cNvSpPr>
              <p:nvPr/>
            </p:nvSpPr>
            <p:spPr bwMode="auto">
              <a:xfrm>
                <a:off x="4951" y="685"/>
                <a:ext cx="237" cy="266"/>
              </a:xfrm>
              <a:custGeom>
                <a:avLst/>
                <a:gdLst>
                  <a:gd name="T0" fmla="*/ 0 w 538"/>
                  <a:gd name="T1" fmla="*/ 0 h 605"/>
                  <a:gd name="T2" fmla="*/ 0 w 538"/>
                  <a:gd name="T3" fmla="*/ 0 h 605"/>
                  <a:gd name="T4" fmla="*/ 0 w 538"/>
                  <a:gd name="T5" fmla="*/ 0 h 605"/>
                  <a:gd name="T6" fmla="*/ 0 w 538"/>
                  <a:gd name="T7" fmla="*/ 0 h 605"/>
                  <a:gd name="T8" fmla="*/ 0 w 538"/>
                  <a:gd name="T9" fmla="*/ 0 h 605"/>
                  <a:gd name="T10" fmla="*/ 0 w 538"/>
                  <a:gd name="T11" fmla="*/ 0 h 605"/>
                  <a:gd name="T12" fmla="*/ 0 w 538"/>
                  <a:gd name="T13" fmla="*/ 0 h 605"/>
                  <a:gd name="T14" fmla="*/ 0 w 538"/>
                  <a:gd name="T15" fmla="*/ 0 h 605"/>
                  <a:gd name="T16" fmla="*/ 0 w 538"/>
                  <a:gd name="T17" fmla="*/ 0 h 605"/>
                  <a:gd name="T18" fmla="*/ 0 w 538"/>
                  <a:gd name="T19" fmla="*/ 0 h 605"/>
                  <a:gd name="T20" fmla="*/ 0 w 538"/>
                  <a:gd name="T21" fmla="*/ 0 h 605"/>
                  <a:gd name="T22" fmla="*/ 0 w 538"/>
                  <a:gd name="T23" fmla="*/ 0 h 605"/>
                  <a:gd name="T24" fmla="*/ 0 w 538"/>
                  <a:gd name="T25" fmla="*/ 0 h 605"/>
                  <a:gd name="T26" fmla="*/ 0 w 538"/>
                  <a:gd name="T27" fmla="*/ 0 h 605"/>
                  <a:gd name="T28" fmla="*/ 0 w 538"/>
                  <a:gd name="T29" fmla="*/ 0 h 605"/>
                  <a:gd name="T30" fmla="*/ 0 w 538"/>
                  <a:gd name="T31" fmla="*/ 0 h 605"/>
                  <a:gd name="T32" fmla="*/ 0 w 538"/>
                  <a:gd name="T33" fmla="*/ 0 h 605"/>
                  <a:gd name="T34" fmla="*/ 0 w 538"/>
                  <a:gd name="T35" fmla="*/ 0 h 605"/>
                  <a:gd name="T36" fmla="*/ 0 w 538"/>
                  <a:gd name="T37" fmla="*/ 0 h 605"/>
                  <a:gd name="T38" fmla="*/ 0 w 538"/>
                  <a:gd name="T39" fmla="*/ 0 h 605"/>
                  <a:gd name="T40" fmla="*/ 0 w 538"/>
                  <a:gd name="T41" fmla="*/ 0 h 605"/>
                  <a:gd name="T42" fmla="*/ 0 w 538"/>
                  <a:gd name="T43" fmla="*/ 0 h 605"/>
                  <a:gd name="T44" fmla="*/ 0 w 538"/>
                  <a:gd name="T45" fmla="*/ 0 h 605"/>
                  <a:gd name="T46" fmla="*/ 0 w 538"/>
                  <a:gd name="T47" fmla="*/ 0 h 605"/>
                  <a:gd name="T48" fmla="*/ 0 w 538"/>
                  <a:gd name="T49" fmla="*/ 0 h 605"/>
                  <a:gd name="T50" fmla="*/ 0 w 538"/>
                  <a:gd name="T51" fmla="*/ 0 h 605"/>
                  <a:gd name="T52" fmla="*/ 0 w 538"/>
                  <a:gd name="T53" fmla="*/ 0 h 605"/>
                  <a:gd name="T54" fmla="*/ 0 w 538"/>
                  <a:gd name="T55" fmla="*/ 0 h 605"/>
                  <a:gd name="T56" fmla="*/ 0 w 538"/>
                  <a:gd name="T57" fmla="*/ 0 h 605"/>
                  <a:gd name="T58" fmla="*/ 0 w 538"/>
                  <a:gd name="T59" fmla="*/ 0 h 605"/>
                  <a:gd name="T60" fmla="*/ 0 w 538"/>
                  <a:gd name="T61" fmla="*/ 0 h 605"/>
                  <a:gd name="T62" fmla="*/ 0 w 538"/>
                  <a:gd name="T63" fmla="*/ 0 h 605"/>
                  <a:gd name="T64" fmla="*/ 0 w 538"/>
                  <a:gd name="T65" fmla="*/ 0 h 605"/>
                  <a:gd name="T66" fmla="*/ 0 w 538"/>
                  <a:gd name="T67" fmla="*/ 0 h 605"/>
                  <a:gd name="T68" fmla="*/ 0 w 538"/>
                  <a:gd name="T69" fmla="*/ 0 h 605"/>
                  <a:gd name="T70" fmla="*/ 0 w 538"/>
                  <a:gd name="T71" fmla="*/ 0 h 605"/>
                  <a:gd name="T72" fmla="*/ 0 w 538"/>
                  <a:gd name="T73" fmla="*/ 0 h 605"/>
                  <a:gd name="T74" fmla="*/ 0 w 538"/>
                  <a:gd name="T75" fmla="*/ 0 h 605"/>
                  <a:gd name="T76" fmla="*/ 0 w 538"/>
                  <a:gd name="T77" fmla="*/ 0 h 605"/>
                  <a:gd name="T78" fmla="*/ 0 w 538"/>
                  <a:gd name="T79" fmla="*/ 0 h 605"/>
                  <a:gd name="T80" fmla="*/ 0 w 538"/>
                  <a:gd name="T81" fmla="*/ 0 h 605"/>
                  <a:gd name="T82" fmla="*/ 0 w 538"/>
                  <a:gd name="T83" fmla="*/ 0 h 605"/>
                  <a:gd name="T84" fmla="*/ 0 w 538"/>
                  <a:gd name="T85" fmla="*/ 0 h 605"/>
                  <a:gd name="T86" fmla="*/ 0 w 538"/>
                  <a:gd name="T87" fmla="*/ 0 h 605"/>
                  <a:gd name="T88" fmla="*/ 0 w 538"/>
                  <a:gd name="T89" fmla="*/ 0 h 605"/>
                  <a:gd name="T90" fmla="*/ 0 w 538"/>
                  <a:gd name="T91" fmla="*/ 0 h 605"/>
                  <a:gd name="T92" fmla="*/ 0 w 538"/>
                  <a:gd name="T93" fmla="*/ 0 h 605"/>
                  <a:gd name="T94" fmla="*/ 0 w 538"/>
                  <a:gd name="T95" fmla="*/ 0 h 605"/>
                  <a:gd name="T96" fmla="*/ 0 w 538"/>
                  <a:gd name="T97" fmla="*/ 0 h 605"/>
                  <a:gd name="T98" fmla="*/ 0 w 538"/>
                  <a:gd name="T99" fmla="*/ 0 h 605"/>
                  <a:gd name="T100" fmla="*/ 0 w 538"/>
                  <a:gd name="T101" fmla="*/ 0 h 605"/>
                  <a:gd name="T102" fmla="*/ 0 w 538"/>
                  <a:gd name="T103" fmla="*/ 0 h 605"/>
                  <a:gd name="T104" fmla="*/ 0 w 538"/>
                  <a:gd name="T105" fmla="*/ 0 h 605"/>
                  <a:gd name="T106" fmla="*/ 0 w 538"/>
                  <a:gd name="T107" fmla="*/ 0 h 605"/>
                  <a:gd name="T108" fmla="*/ 0 w 538"/>
                  <a:gd name="T109" fmla="*/ 0 h 605"/>
                  <a:gd name="T110" fmla="*/ 0 w 538"/>
                  <a:gd name="T111" fmla="*/ 0 h 605"/>
                  <a:gd name="T112" fmla="*/ 0 w 538"/>
                  <a:gd name="T113" fmla="*/ 0 h 605"/>
                  <a:gd name="T114" fmla="*/ 0 w 538"/>
                  <a:gd name="T115" fmla="*/ 0 h 605"/>
                  <a:gd name="T116" fmla="*/ 0 w 538"/>
                  <a:gd name="T117" fmla="*/ 0 h 605"/>
                  <a:gd name="T118" fmla="*/ 0 w 538"/>
                  <a:gd name="T119" fmla="*/ 0 h 605"/>
                  <a:gd name="T120" fmla="*/ 0 w 538"/>
                  <a:gd name="T121" fmla="*/ 0 h 605"/>
                  <a:gd name="T122" fmla="*/ 0 w 538"/>
                  <a:gd name="T123" fmla="*/ 0 h 605"/>
                  <a:gd name="T124" fmla="*/ 0 w 538"/>
                  <a:gd name="T125" fmla="*/ 0 h 6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8"/>
                  <a:gd name="T190" fmla="*/ 0 h 605"/>
                  <a:gd name="T191" fmla="*/ 538 w 538"/>
                  <a:gd name="T192" fmla="*/ 605 h 6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8" h="605">
                    <a:moveTo>
                      <a:pt x="364" y="605"/>
                    </a:moveTo>
                    <a:lnTo>
                      <a:pt x="372" y="599"/>
                    </a:lnTo>
                    <a:lnTo>
                      <a:pt x="382" y="592"/>
                    </a:lnTo>
                    <a:lnTo>
                      <a:pt x="394" y="584"/>
                    </a:lnTo>
                    <a:lnTo>
                      <a:pt x="407" y="577"/>
                    </a:lnTo>
                    <a:lnTo>
                      <a:pt x="416" y="570"/>
                    </a:lnTo>
                    <a:lnTo>
                      <a:pt x="423" y="563"/>
                    </a:lnTo>
                    <a:lnTo>
                      <a:pt x="433" y="559"/>
                    </a:lnTo>
                    <a:lnTo>
                      <a:pt x="439" y="569"/>
                    </a:lnTo>
                    <a:lnTo>
                      <a:pt x="453" y="566"/>
                    </a:lnTo>
                    <a:lnTo>
                      <a:pt x="464" y="569"/>
                    </a:lnTo>
                    <a:lnTo>
                      <a:pt x="470" y="561"/>
                    </a:lnTo>
                    <a:lnTo>
                      <a:pt x="464" y="552"/>
                    </a:lnTo>
                    <a:lnTo>
                      <a:pt x="470" y="544"/>
                    </a:lnTo>
                    <a:lnTo>
                      <a:pt x="466" y="534"/>
                    </a:lnTo>
                    <a:lnTo>
                      <a:pt x="465" y="522"/>
                    </a:lnTo>
                    <a:lnTo>
                      <a:pt x="470" y="507"/>
                    </a:lnTo>
                    <a:lnTo>
                      <a:pt x="467" y="493"/>
                    </a:lnTo>
                    <a:lnTo>
                      <a:pt x="471" y="479"/>
                    </a:lnTo>
                    <a:lnTo>
                      <a:pt x="475" y="464"/>
                    </a:lnTo>
                    <a:lnTo>
                      <a:pt x="471" y="449"/>
                    </a:lnTo>
                    <a:lnTo>
                      <a:pt x="468" y="435"/>
                    </a:lnTo>
                    <a:lnTo>
                      <a:pt x="466" y="416"/>
                    </a:lnTo>
                    <a:lnTo>
                      <a:pt x="461" y="402"/>
                    </a:lnTo>
                    <a:lnTo>
                      <a:pt x="457" y="392"/>
                    </a:lnTo>
                    <a:lnTo>
                      <a:pt x="459" y="382"/>
                    </a:lnTo>
                    <a:lnTo>
                      <a:pt x="467" y="374"/>
                    </a:lnTo>
                    <a:lnTo>
                      <a:pt x="478" y="366"/>
                    </a:lnTo>
                    <a:lnTo>
                      <a:pt x="482" y="354"/>
                    </a:lnTo>
                    <a:lnTo>
                      <a:pt x="492" y="345"/>
                    </a:lnTo>
                    <a:lnTo>
                      <a:pt x="506" y="338"/>
                    </a:lnTo>
                    <a:lnTo>
                      <a:pt x="512" y="327"/>
                    </a:lnTo>
                    <a:lnTo>
                      <a:pt x="510" y="316"/>
                    </a:lnTo>
                    <a:lnTo>
                      <a:pt x="501" y="306"/>
                    </a:lnTo>
                    <a:lnTo>
                      <a:pt x="506" y="297"/>
                    </a:lnTo>
                    <a:lnTo>
                      <a:pt x="517" y="299"/>
                    </a:lnTo>
                    <a:lnTo>
                      <a:pt x="523" y="308"/>
                    </a:lnTo>
                    <a:lnTo>
                      <a:pt x="534" y="308"/>
                    </a:lnTo>
                    <a:lnTo>
                      <a:pt x="538" y="299"/>
                    </a:lnTo>
                    <a:lnTo>
                      <a:pt x="529" y="290"/>
                    </a:lnTo>
                    <a:lnTo>
                      <a:pt x="528" y="279"/>
                    </a:lnTo>
                    <a:lnTo>
                      <a:pt x="533" y="264"/>
                    </a:lnTo>
                    <a:lnTo>
                      <a:pt x="538" y="244"/>
                    </a:lnTo>
                    <a:lnTo>
                      <a:pt x="533" y="228"/>
                    </a:lnTo>
                    <a:lnTo>
                      <a:pt x="525" y="216"/>
                    </a:lnTo>
                    <a:lnTo>
                      <a:pt x="515" y="209"/>
                    </a:lnTo>
                    <a:lnTo>
                      <a:pt x="509" y="199"/>
                    </a:lnTo>
                    <a:lnTo>
                      <a:pt x="505" y="187"/>
                    </a:lnTo>
                    <a:lnTo>
                      <a:pt x="501" y="177"/>
                    </a:lnTo>
                    <a:lnTo>
                      <a:pt x="493" y="170"/>
                    </a:lnTo>
                    <a:lnTo>
                      <a:pt x="483" y="165"/>
                    </a:lnTo>
                    <a:lnTo>
                      <a:pt x="473" y="157"/>
                    </a:lnTo>
                    <a:lnTo>
                      <a:pt x="467" y="147"/>
                    </a:lnTo>
                    <a:lnTo>
                      <a:pt x="468" y="133"/>
                    </a:lnTo>
                    <a:lnTo>
                      <a:pt x="477" y="121"/>
                    </a:lnTo>
                    <a:lnTo>
                      <a:pt x="479" y="109"/>
                    </a:lnTo>
                    <a:lnTo>
                      <a:pt x="475" y="97"/>
                    </a:lnTo>
                    <a:lnTo>
                      <a:pt x="477" y="86"/>
                    </a:lnTo>
                    <a:lnTo>
                      <a:pt x="481" y="70"/>
                    </a:lnTo>
                    <a:lnTo>
                      <a:pt x="477" y="59"/>
                    </a:lnTo>
                    <a:lnTo>
                      <a:pt x="467" y="60"/>
                    </a:lnTo>
                    <a:lnTo>
                      <a:pt x="459" y="67"/>
                    </a:lnTo>
                    <a:lnTo>
                      <a:pt x="453" y="78"/>
                    </a:lnTo>
                    <a:lnTo>
                      <a:pt x="443" y="82"/>
                    </a:lnTo>
                    <a:lnTo>
                      <a:pt x="438" y="73"/>
                    </a:lnTo>
                    <a:lnTo>
                      <a:pt x="434" y="64"/>
                    </a:lnTo>
                    <a:lnTo>
                      <a:pt x="427" y="62"/>
                    </a:lnTo>
                    <a:lnTo>
                      <a:pt x="422" y="55"/>
                    </a:lnTo>
                    <a:lnTo>
                      <a:pt x="418" y="47"/>
                    </a:lnTo>
                    <a:lnTo>
                      <a:pt x="423" y="34"/>
                    </a:lnTo>
                    <a:lnTo>
                      <a:pt x="420" y="27"/>
                    </a:lnTo>
                    <a:lnTo>
                      <a:pt x="407" y="31"/>
                    </a:lnTo>
                    <a:lnTo>
                      <a:pt x="396" y="27"/>
                    </a:lnTo>
                    <a:lnTo>
                      <a:pt x="393" y="17"/>
                    </a:lnTo>
                    <a:lnTo>
                      <a:pt x="392" y="4"/>
                    </a:lnTo>
                    <a:lnTo>
                      <a:pt x="383" y="0"/>
                    </a:lnTo>
                    <a:lnTo>
                      <a:pt x="375" y="6"/>
                    </a:lnTo>
                    <a:lnTo>
                      <a:pt x="367" y="15"/>
                    </a:lnTo>
                    <a:lnTo>
                      <a:pt x="361" y="10"/>
                    </a:lnTo>
                    <a:lnTo>
                      <a:pt x="354" y="3"/>
                    </a:lnTo>
                    <a:lnTo>
                      <a:pt x="344" y="5"/>
                    </a:lnTo>
                    <a:lnTo>
                      <a:pt x="337" y="12"/>
                    </a:lnTo>
                    <a:lnTo>
                      <a:pt x="340" y="25"/>
                    </a:lnTo>
                    <a:lnTo>
                      <a:pt x="339" y="34"/>
                    </a:lnTo>
                    <a:lnTo>
                      <a:pt x="333" y="40"/>
                    </a:lnTo>
                    <a:lnTo>
                      <a:pt x="323" y="36"/>
                    </a:lnTo>
                    <a:lnTo>
                      <a:pt x="318" y="47"/>
                    </a:lnTo>
                    <a:lnTo>
                      <a:pt x="311" y="58"/>
                    </a:lnTo>
                    <a:lnTo>
                      <a:pt x="300" y="64"/>
                    </a:lnTo>
                    <a:lnTo>
                      <a:pt x="292" y="66"/>
                    </a:lnTo>
                    <a:lnTo>
                      <a:pt x="295" y="75"/>
                    </a:lnTo>
                    <a:lnTo>
                      <a:pt x="293" y="84"/>
                    </a:lnTo>
                    <a:lnTo>
                      <a:pt x="283" y="83"/>
                    </a:lnTo>
                    <a:lnTo>
                      <a:pt x="273" y="79"/>
                    </a:lnTo>
                    <a:lnTo>
                      <a:pt x="266" y="85"/>
                    </a:lnTo>
                    <a:lnTo>
                      <a:pt x="259" y="93"/>
                    </a:lnTo>
                    <a:lnTo>
                      <a:pt x="251" y="100"/>
                    </a:lnTo>
                    <a:lnTo>
                      <a:pt x="243" y="97"/>
                    </a:lnTo>
                    <a:lnTo>
                      <a:pt x="242" y="88"/>
                    </a:lnTo>
                    <a:lnTo>
                      <a:pt x="245" y="78"/>
                    </a:lnTo>
                    <a:lnTo>
                      <a:pt x="250" y="68"/>
                    </a:lnTo>
                    <a:lnTo>
                      <a:pt x="240" y="64"/>
                    </a:lnTo>
                    <a:lnTo>
                      <a:pt x="232" y="69"/>
                    </a:lnTo>
                    <a:lnTo>
                      <a:pt x="224" y="64"/>
                    </a:lnTo>
                    <a:lnTo>
                      <a:pt x="215" y="58"/>
                    </a:lnTo>
                    <a:lnTo>
                      <a:pt x="205" y="63"/>
                    </a:lnTo>
                    <a:lnTo>
                      <a:pt x="194" y="61"/>
                    </a:lnTo>
                    <a:lnTo>
                      <a:pt x="184" y="57"/>
                    </a:lnTo>
                    <a:lnTo>
                      <a:pt x="178" y="64"/>
                    </a:lnTo>
                    <a:lnTo>
                      <a:pt x="183" y="77"/>
                    </a:lnTo>
                    <a:lnTo>
                      <a:pt x="184" y="89"/>
                    </a:lnTo>
                    <a:lnTo>
                      <a:pt x="188" y="104"/>
                    </a:lnTo>
                    <a:lnTo>
                      <a:pt x="192" y="117"/>
                    </a:lnTo>
                    <a:lnTo>
                      <a:pt x="187" y="129"/>
                    </a:lnTo>
                    <a:lnTo>
                      <a:pt x="185" y="142"/>
                    </a:lnTo>
                    <a:lnTo>
                      <a:pt x="178" y="150"/>
                    </a:lnTo>
                    <a:lnTo>
                      <a:pt x="170" y="163"/>
                    </a:lnTo>
                    <a:lnTo>
                      <a:pt x="168" y="176"/>
                    </a:lnTo>
                    <a:lnTo>
                      <a:pt x="166" y="188"/>
                    </a:lnTo>
                    <a:lnTo>
                      <a:pt x="159" y="195"/>
                    </a:lnTo>
                    <a:lnTo>
                      <a:pt x="149" y="206"/>
                    </a:lnTo>
                    <a:lnTo>
                      <a:pt x="146" y="222"/>
                    </a:lnTo>
                    <a:lnTo>
                      <a:pt x="142" y="234"/>
                    </a:lnTo>
                    <a:lnTo>
                      <a:pt x="132" y="242"/>
                    </a:lnTo>
                    <a:lnTo>
                      <a:pt x="120" y="248"/>
                    </a:lnTo>
                    <a:lnTo>
                      <a:pt x="112" y="257"/>
                    </a:lnTo>
                    <a:lnTo>
                      <a:pt x="106" y="270"/>
                    </a:lnTo>
                    <a:lnTo>
                      <a:pt x="102" y="281"/>
                    </a:lnTo>
                    <a:lnTo>
                      <a:pt x="91" y="286"/>
                    </a:lnTo>
                    <a:lnTo>
                      <a:pt x="81" y="294"/>
                    </a:lnTo>
                    <a:lnTo>
                      <a:pt x="72" y="305"/>
                    </a:lnTo>
                    <a:lnTo>
                      <a:pt x="67" y="319"/>
                    </a:lnTo>
                    <a:lnTo>
                      <a:pt x="61" y="338"/>
                    </a:lnTo>
                    <a:lnTo>
                      <a:pt x="54" y="360"/>
                    </a:lnTo>
                    <a:lnTo>
                      <a:pt x="49" y="380"/>
                    </a:lnTo>
                    <a:lnTo>
                      <a:pt x="45" y="402"/>
                    </a:lnTo>
                    <a:lnTo>
                      <a:pt x="38" y="416"/>
                    </a:lnTo>
                    <a:lnTo>
                      <a:pt x="28" y="429"/>
                    </a:lnTo>
                    <a:lnTo>
                      <a:pt x="21" y="443"/>
                    </a:lnTo>
                    <a:lnTo>
                      <a:pt x="17" y="457"/>
                    </a:lnTo>
                    <a:lnTo>
                      <a:pt x="21" y="476"/>
                    </a:lnTo>
                    <a:lnTo>
                      <a:pt x="16" y="495"/>
                    </a:lnTo>
                    <a:lnTo>
                      <a:pt x="9" y="509"/>
                    </a:lnTo>
                    <a:lnTo>
                      <a:pt x="3" y="529"/>
                    </a:lnTo>
                    <a:lnTo>
                      <a:pt x="0" y="552"/>
                    </a:lnTo>
                    <a:lnTo>
                      <a:pt x="5" y="575"/>
                    </a:lnTo>
                    <a:lnTo>
                      <a:pt x="6" y="591"/>
                    </a:lnTo>
                    <a:lnTo>
                      <a:pt x="11" y="597"/>
                    </a:lnTo>
                    <a:lnTo>
                      <a:pt x="16" y="586"/>
                    </a:lnTo>
                    <a:lnTo>
                      <a:pt x="26" y="581"/>
                    </a:lnTo>
                    <a:lnTo>
                      <a:pt x="34" y="583"/>
                    </a:lnTo>
                    <a:lnTo>
                      <a:pt x="39" y="594"/>
                    </a:lnTo>
                    <a:lnTo>
                      <a:pt x="43" y="602"/>
                    </a:lnTo>
                    <a:lnTo>
                      <a:pt x="55" y="597"/>
                    </a:lnTo>
                    <a:lnTo>
                      <a:pt x="70" y="595"/>
                    </a:lnTo>
                    <a:lnTo>
                      <a:pt x="81" y="600"/>
                    </a:lnTo>
                    <a:lnTo>
                      <a:pt x="92" y="603"/>
                    </a:lnTo>
                    <a:lnTo>
                      <a:pt x="105" y="602"/>
                    </a:lnTo>
                    <a:lnTo>
                      <a:pt x="116" y="594"/>
                    </a:lnTo>
                    <a:lnTo>
                      <a:pt x="126" y="588"/>
                    </a:lnTo>
                    <a:lnTo>
                      <a:pt x="138" y="586"/>
                    </a:lnTo>
                    <a:lnTo>
                      <a:pt x="150" y="592"/>
                    </a:lnTo>
                    <a:lnTo>
                      <a:pt x="160" y="599"/>
                    </a:lnTo>
                    <a:lnTo>
                      <a:pt x="171" y="595"/>
                    </a:lnTo>
                    <a:lnTo>
                      <a:pt x="177" y="584"/>
                    </a:lnTo>
                    <a:lnTo>
                      <a:pt x="188" y="581"/>
                    </a:lnTo>
                    <a:lnTo>
                      <a:pt x="198" y="577"/>
                    </a:lnTo>
                    <a:lnTo>
                      <a:pt x="192" y="564"/>
                    </a:lnTo>
                    <a:lnTo>
                      <a:pt x="177" y="562"/>
                    </a:lnTo>
                    <a:lnTo>
                      <a:pt x="165" y="558"/>
                    </a:lnTo>
                    <a:lnTo>
                      <a:pt x="164" y="547"/>
                    </a:lnTo>
                    <a:lnTo>
                      <a:pt x="171" y="540"/>
                    </a:lnTo>
                    <a:lnTo>
                      <a:pt x="181" y="535"/>
                    </a:lnTo>
                    <a:lnTo>
                      <a:pt x="195" y="531"/>
                    </a:lnTo>
                    <a:lnTo>
                      <a:pt x="210" y="531"/>
                    </a:lnTo>
                    <a:lnTo>
                      <a:pt x="223" y="533"/>
                    </a:lnTo>
                    <a:lnTo>
                      <a:pt x="232" y="541"/>
                    </a:lnTo>
                    <a:lnTo>
                      <a:pt x="229" y="555"/>
                    </a:lnTo>
                    <a:lnTo>
                      <a:pt x="232" y="566"/>
                    </a:lnTo>
                    <a:lnTo>
                      <a:pt x="239" y="574"/>
                    </a:lnTo>
                    <a:lnTo>
                      <a:pt x="246" y="566"/>
                    </a:lnTo>
                    <a:lnTo>
                      <a:pt x="259" y="563"/>
                    </a:lnTo>
                    <a:lnTo>
                      <a:pt x="272" y="567"/>
                    </a:lnTo>
                    <a:lnTo>
                      <a:pt x="285" y="572"/>
                    </a:lnTo>
                    <a:lnTo>
                      <a:pt x="293" y="580"/>
                    </a:lnTo>
                    <a:lnTo>
                      <a:pt x="301" y="590"/>
                    </a:lnTo>
                    <a:lnTo>
                      <a:pt x="311" y="591"/>
                    </a:lnTo>
                    <a:lnTo>
                      <a:pt x="325" y="584"/>
                    </a:lnTo>
                    <a:lnTo>
                      <a:pt x="339" y="589"/>
                    </a:lnTo>
                    <a:lnTo>
                      <a:pt x="353" y="597"/>
                    </a:lnTo>
                    <a:lnTo>
                      <a:pt x="364" y="605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7" name="Freeform 22"/>
              <p:cNvSpPr>
                <a:spLocks noChangeAspect="1"/>
              </p:cNvSpPr>
              <p:nvPr/>
            </p:nvSpPr>
            <p:spPr bwMode="auto">
              <a:xfrm>
                <a:off x="4984" y="465"/>
                <a:ext cx="183" cy="264"/>
              </a:xfrm>
              <a:custGeom>
                <a:avLst/>
                <a:gdLst>
                  <a:gd name="T0" fmla="*/ 0 w 415"/>
                  <a:gd name="T1" fmla="*/ 0 h 600"/>
                  <a:gd name="T2" fmla="*/ 0 w 415"/>
                  <a:gd name="T3" fmla="*/ 0 h 600"/>
                  <a:gd name="T4" fmla="*/ 0 w 415"/>
                  <a:gd name="T5" fmla="*/ 0 h 600"/>
                  <a:gd name="T6" fmla="*/ 0 w 415"/>
                  <a:gd name="T7" fmla="*/ 0 h 600"/>
                  <a:gd name="T8" fmla="*/ 0 w 415"/>
                  <a:gd name="T9" fmla="*/ 0 h 600"/>
                  <a:gd name="T10" fmla="*/ 0 w 415"/>
                  <a:gd name="T11" fmla="*/ 0 h 600"/>
                  <a:gd name="T12" fmla="*/ 0 w 415"/>
                  <a:gd name="T13" fmla="*/ 0 h 600"/>
                  <a:gd name="T14" fmla="*/ 0 w 415"/>
                  <a:gd name="T15" fmla="*/ 0 h 600"/>
                  <a:gd name="T16" fmla="*/ 0 w 415"/>
                  <a:gd name="T17" fmla="*/ 0 h 600"/>
                  <a:gd name="T18" fmla="*/ 0 w 415"/>
                  <a:gd name="T19" fmla="*/ 0 h 600"/>
                  <a:gd name="T20" fmla="*/ 0 w 415"/>
                  <a:gd name="T21" fmla="*/ 0 h 600"/>
                  <a:gd name="T22" fmla="*/ 0 w 415"/>
                  <a:gd name="T23" fmla="*/ 0 h 600"/>
                  <a:gd name="T24" fmla="*/ 0 w 415"/>
                  <a:gd name="T25" fmla="*/ 0 h 600"/>
                  <a:gd name="T26" fmla="*/ 0 w 415"/>
                  <a:gd name="T27" fmla="*/ 0 h 600"/>
                  <a:gd name="T28" fmla="*/ 0 w 415"/>
                  <a:gd name="T29" fmla="*/ 0 h 600"/>
                  <a:gd name="T30" fmla="*/ 0 w 415"/>
                  <a:gd name="T31" fmla="*/ 0 h 600"/>
                  <a:gd name="T32" fmla="*/ 0 w 415"/>
                  <a:gd name="T33" fmla="*/ 0 h 600"/>
                  <a:gd name="T34" fmla="*/ 0 w 415"/>
                  <a:gd name="T35" fmla="*/ 0 h 600"/>
                  <a:gd name="T36" fmla="*/ 0 w 415"/>
                  <a:gd name="T37" fmla="*/ 0 h 600"/>
                  <a:gd name="T38" fmla="*/ 0 w 415"/>
                  <a:gd name="T39" fmla="*/ 0 h 600"/>
                  <a:gd name="T40" fmla="*/ 0 w 415"/>
                  <a:gd name="T41" fmla="*/ 0 h 600"/>
                  <a:gd name="T42" fmla="*/ 0 w 415"/>
                  <a:gd name="T43" fmla="*/ 0 h 600"/>
                  <a:gd name="T44" fmla="*/ 0 w 415"/>
                  <a:gd name="T45" fmla="*/ 0 h 600"/>
                  <a:gd name="T46" fmla="*/ 0 w 415"/>
                  <a:gd name="T47" fmla="*/ 0 h 600"/>
                  <a:gd name="T48" fmla="*/ 0 w 415"/>
                  <a:gd name="T49" fmla="*/ 0 h 600"/>
                  <a:gd name="T50" fmla="*/ 0 w 415"/>
                  <a:gd name="T51" fmla="*/ 0 h 600"/>
                  <a:gd name="T52" fmla="*/ 0 w 415"/>
                  <a:gd name="T53" fmla="*/ 0 h 600"/>
                  <a:gd name="T54" fmla="*/ 0 w 415"/>
                  <a:gd name="T55" fmla="*/ 0 h 600"/>
                  <a:gd name="T56" fmla="*/ 0 w 415"/>
                  <a:gd name="T57" fmla="*/ 0 h 600"/>
                  <a:gd name="T58" fmla="*/ 0 w 415"/>
                  <a:gd name="T59" fmla="*/ 0 h 600"/>
                  <a:gd name="T60" fmla="*/ 0 w 415"/>
                  <a:gd name="T61" fmla="*/ 0 h 600"/>
                  <a:gd name="T62" fmla="*/ 0 w 415"/>
                  <a:gd name="T63" fmla="*/ 0 h 600"/>
                  <a:gd name="T64" fmla="*/ 0 w 415"/>
                  <a:gd name="T65" fmla="*/ 0 h 600"/>
                  <a:gd name="T66" fmla="*/ 0 w 415"/>
                  <a:gd name="T67" fmla="*/ 0 h 600"/>
                  <a:gd name="T68" fmla="*/ 0 w 415"/>
                  <a:gd name="T69" fmla="*/ 0 h 600"/>
                  <a:gd name="T70" fmla="*/ 0 w 415"/>
                  <a:gd name="T71" fmla="*/ 0 h 600"/>
                  <a:gd name="T72" fmla="*/ 0 w 415"/>
                  <a:gd name="T73" fmla="*/ 0 h 600"/>
                  <a:gd name="T74" fmla="*/ 0 w 415"/>
                  <a:gd name="T75" fmla="*/ 0 h 600"/>
                  <a:gd name="T76" fmla="*/ 0 w 415"/>
                  <a:gd name="T77" fmla="*/ 0 h 600"/>
                  <a:gd name="T78" fmla="*/ 0 w 415"/>
                  <a:gd name="T79" fmla="*/ 0 h 600"/>
                  <a:gd name="T80" fmla="*/ 0 w 415"/>
                  <a:gd name="T81" fmla="*/ 0 h 600"/>
                  <a:gd name="T82" fmla="*/ 0 w 415"/>
                  <a:gd name="T83" fmla="*/ 0 h 600"/>
                  <a:gd name="T84" fmla="*/ 0 w 415"/>
                  <a:gd name="T85" fmla="*/ 0 h 600"/>
                  <a:gd name="T86" fmla="*/ 0 w 415"/>
                  <a:gd name="T87" fmla="*/ 0 h 600"/>
                  <a:gd name="T88" fmla="*/ 0 w 415"/>
                  <a:gd name="T89" fmla="*/ 0 h 600"/>
                  <a:gd name="T90" fmla="*/ 0 w 415"/>
                  <a:gd name="T91" fmla="*/ 0 h 600"/>
                  <a:gd name="T92" fmla="*/ 0 w 415"/>
                  <a:gd name="T93" fmla="*/ 0 h 600"/>
                  <a:gd name="T94" fmla="*/ 0 w 415"/>
                  <a:gd name="T95" fmla="*/ 0 h 600"/>
                  <a:gd name="T96" fmla="*/ 0 w 415"/>
                  <a:gd name="T97" fmla="*/ 0 h 600"/>
                  <a:gd name="T98" fmla="*/ 0 w 415"/>
                  <a:gd name="T99" fmla="*/ 0 h 600"/>
                  <a:gd name="T100" fmla="*/ 0 w 415"/>
                  <a:gd name="T101" fmla="*/ 0 h 600"/>
                  <a:gd name="T102" fmla="*/ 0 w 415"/>
                  <a:gd name="T103" fmla="*/ 0 h 600"/>
                  <a:gd name="T104" fmla="*/ 0 w 415"/>
                  <a:gd name="T105" fmla="*/ 0 h 600"/>
                  <a:gd name="T106" fmla="*/ 0 w 415"/>
                  <a:gd name="T107" fmla="*/ 0 h 600"/>
                  <a:gd name="T108" fmla="*/ 0 w 415"/>
                  <a:gd name="T109" fmla="*/ 0 h 600"/>
                  <a:gd name="T110" fmla="*/ 0 w 415"/>
                  <a:gd name="T111" fmla="*/ 0 h 600"/>
                  <a:gd name="T112" fmla="*/ 0 w 415"/>
                  <a:gd name="T113" fmla="*/ 0 h 600"/>
                  <a:gd name="T114" fmla="*/ 0 w 415"/>
                  <a:gd name="T115" fmla="*/ 0 h 6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15"/>
                  <a:gd name="T175" fmla="*/ 0 h 600"/>
                  <a:gd name="T176" fmla="*/ 415 w 415"/>
                  <a:gd name="T177" fmla="*/ 600 h 6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15" h="600">
                    <a:moveTo>
                      <a:pt x="391" y="303"/>
                    </a:moveTo>
                    <a:lnTo>
                      <a:pt x="389" y="289"/>
                    </a:lnTo>
                    <a:lnTo>
                      <a:pt x="395" y="278"/>
                    </a:lnTo>
                    <a:lnTo>
                      <a:pt x="390" y="267"/>
                    </a:lnTo>
                    <a:lnTo>
                      <a:pt x="382" y="262"/>
                    </a:lnTo>
                    <a:lnTo>
                      <a:pt x="371" y="267"/>
                    </a:lnTo>
                    <a:lnTo>
                      <a:pt x="364" y="258"/>
                    </a:lnTo>
                    <a:lnTo>
                      <a:pt x="361" y="245"/>
                    </a:lnTo>
                    <a:lnTo>
                      <a:pt x="365" y="232"/>
                    </a:lnTo>
                    <a:lnTo>
                      <a:pt x="371" y="222"/>
                    </a:lnTo>
                    <a:lnTo>
                      <a:pt x="381" y="212"/>
                    </a:lnTo>
                    <a:lnTo>
                      <a:pt x="376" y="203"/>
                    </a:lnTo>
                    <a:lnTo>
                      <a:pt x="378" y="190"/>
                    </a:lnTo>
                    <a:lnTo>
                      <a:pt x="386" y="182"/>
                    </a:lnTo>
                    <a:lnTo>
                      <a:pt x="397" y="179"/>
                    </a:lnTo>
                    <a:lnTo>
                      <a:pt x="394" y="170"/>
                    </a:lnTo>
                    <a:lnTo>
                      <a:pt x="392" y="151"/>
                    </a:lnTo>
                    <a:lnTo>
                      <a:pt x="398" y="143"/>
                    </a:lnTo>
                    <a:lnTo>
                      <a:pt x="408" y="137"/>
                    </a:lnTo>
                    <a:lnTo>
                      <a:pt x="415" y="127"/>
                    </a:lnTo>
                    <a:lnTo>
                      <a:pt x="409" y="115"/>
                    </a:lnTo>
                    <a:lnTo>
                      <a:pt x="398" y="115"/>
                    </a:lnTo>
                    <a:lnTo>
                      <a:pt x="393" y="103"/>
                    </a:lnTo>
                    <a:lnTo>
                      <a:pt x="387" y="95"/>
                    </a:lnTo>
                    <a:lnTo>
                      <a:pt x="377" y="89"/>
                    </a:lnTo>
                    <a:lnTo>
                      <a:pt x="371" y="74"/>
                    </a:lnTo>
                    <a:lnTo>
                      <a:pt x="367" y="64"/>
                    </a:lnTo>
                    <a:lnTo>
                      <a:pt x="360" y="62"/>
                    </a:lnTo>
                    <a:lnTo>
                      <a:pt x="353" y="62"/>
                    </a:lnTo>
                    <a:lnTo>
                      <a:pt x="342" y="70"/>
                    </a:lnTo>
                    <a:lnTo>
                      <a:pt x="338" y="76"/>
                    </a:lnTo>
                    <a:lnTo>
                      <a:pt x="335" y="80"/>
                    </a:lnTo>
                    <a:lnTo>
                      <a:pt x="332" y="86"/>
                    </a:lnTo>
                    <a:lnTo>
                      <a:pt x="321" y="90"/>
                    </a:lnTo>
                    <a:lnTo>
                      <a:pt x="310" y="86"/>
                    </a:lnTo>
                    <a:lnTo>
                      <a:pt x="300" y="84"/>
                    </a:lnTo>
                    <a:lnTo>
                      <a:pt x="298" y="75"/>
                    </a:lnTo>
                    <a:lnTo>
                      <a:pt x="305" y="67"/>
                    </a:lnTo>
                    <a:lnTo>
                      <a:pt x="310" y="55"/>
                    </a:lnTo>
                    <a:lnTo>
                      <a:pt x="312" y="39"/>
                    </a:lnTo>
                    <a:lnTo>
                      <a:pt x="311" y="25"/>
                    </a:lnTo>
                    <a:lnTo>
                      <a:pt x="316" y="14"/>
                    </a:lnTo>
                    <a:lnTo>
                      <a:pt x="311" y="7"/>
                    </a:lnTo>
                    <a:lnTo>
                      <a:pt x="301" y="1"/>
                    </a:lnTo>
                    <a:lnTo>
                      <a:pt x="289" y="0"/>
                    </a:lnTo>
                    <a:lnTo>
                      <a:pt x="276" y="1"/>
                    </a:lnTo>
                    <a:lnTo>
                      <a:pt x="264" y="9"/>
                    </a:lnTo>
                    <a:lnTo>
                      <a:pt x="255" y="19"/>
                    </a:lnTo>
                    <a:lnTo>
                      <a:pt x="250" y="34"/>
                    </a:lnTo>
                    <a:lnTo>
                      <a:pt x="244" y="50"/>
                    </a:lnTo>
                    <a:lnTo>
                      <a:pt x="239" y="59"/>
                    </a:lnTo>
                    <a:lnTo>
                      <a:pt x="232" y="66"/>
                    </a:lnTo>
                    <a:lnTo>
                      <a:pt x="226" y="60"/>
                    </a:lnTo>
                    <a:lnTo>
                      <a:pt x="220" y="52"/>
                    </a:lnTo>
                    <a:lnTo>
                      <a:pt x="213" y="51"/>
                    </a:lnTo>
                    <a:lnTo>
                      <a:pt x="203" y="54"/>
                    </a:lnTo>
                    <a:lnTo>
                      <a:pt x="197" y="63"/>
                    </a:lnTo>
                    <a:lnTo>
                      <a:pt x="192" y="75"/>
                    </a:lnTo>
                    <a:lnTo>
                      <a:pt x="187" y="85"/>
                    </a:lnTo>
                    <a:lnTo>
                      <a:pt x="178" y="90"/>
                    </a:lnTo>
                    <a:lnTo>
                      <a:pt x="168" y="86"/>
                    </a:lnTo>
                    <a:lnTo>
                      <a:pt x="157" y="83"/>
                    </a:lnTo>
                    <a:lnTo>
                      <a:pt x="148" y="90"/>
                    </a:lnTo>
                    <a:lnTo>
                      <a:pt x="146" y="101"/>
                    </a:lnTo>
                    <a:lnTo>
                      <a:pt x="152" y="110"/>
                    </a:lnTo>
                    <a:lnTo>
                      <a:pt x="160" y="113"/>
                    </a:lnTo>
                    <a:lnTo>
                      <a:pt x="164" y="125"/>
                    </a:lnTo>
                    <a:lnTo>
                      <a:pt x="160" y="137"/>
                    </a:lnTo>
                    <a:lnTo>
                      <a:pt x="154" y="146"/>
                    </a:lnTo>
                    <a:lnTo>
                      <a:pt x="145" y="149"/>
                    </a:lnTo>
                    <a:lnTo>
                      <a:pt x="134" y="148"/>
                    </a:lnTo>
                    <a:lnTo>
                      <a:pt x="128" y="154"/>
                    </a:lnTo>
                    <a:lnTo>
                      <a:pt x="129" y="169"/>
                    </a:lnTo>
                    <a:lnTo>
                      <a:pt x="123" y="178"/>
                    </a:lnTo>
                    <a:lnTo>
                      <a:pt x="120" y="194"/>
                    </a:lnTo>
                    <a:lnTo>
                      <a:pt x="114" y="202"/>
                    </a:lnTo>
                    <a:lnTo>
                      <a:pt x="103" y="207"/>
                    </a:lnTo>
                    <a:lnTo>
                      <a:pt x="89" y="208"/>
                    </a:lnTo>
                    <a:lnTo>
                      <a:pt x="77" y="214"/>
                    </a:lnTo>
                    <a:lnTo>
                      <a:pt x="69" y="224"/>
                    </a:lnTo>
                    <a:lnTo>
                      <a:pt x="65" y="236"/>
                    </a:lnTo>
                    <a:lnTo>
                      <a:pt x="60" y="247"/>
                    </a:lnTo>
                    <a:lnTo>
                      <a:pt x="52" y="252"/>
                    </a:lnTo>
                    <a:lnTo>
                      <a:pt x="60" y="269"/>
                    </a:lnTo>
                    <a:lnTo>
                      <a:pt x="56" y="282"/>
                    </a:lnTo>
                    <a:lnTo>
                      <a:pt x="47" y="288"/>
                    </a:lnTo>
                    <a:lnTo>
                      <a:pt x="38" y="298"/>
                    </a:lnTo>
                    <a:lnTo>
                      <a:pt x="37" y="309"/>
                    </a:lnTo>
                    <a:lnTo>
                      <a:pt x="42" y="323"/>
                    </a:lnTo>
                    <a:lnTo>
                      <a:pt x="48" y="335"/>
                    </a:lnTo>
                    <a:lnTo>
                      <a:pt x="55" y="349"/>
                    </a:lnTo>
                    <a:lnTo>
                      <a:pt x="54" y="360"/>
                    </a:lnTo>
                    <a:lnTo>
                      <a:pt x="48" y="373"/>
                    </a:lnTo>
                    <a:lnTo>
                      <a:pt x="38" y="383"/>
                    </a:lnTo>
                    <a:lnTo>
                      <a:pt x="25" y="390"/>
                    </a:lnTo>
                    <a:lnTo>
                      <a:pt x="14" y="403"/>
                    </a:lnTo>
                    <a:lnTo>
                      <a:pt x="6" y="411"/>
                    </a:lnTo>
                    <a:lnTo>
                      <a:pt x="0" y="423"/>
                    </a:lnTo>
                    <a:lnTo>
                      <a:pt x="3" y="439"/>
                    </a:lnTo>
                    <a:lnTo>
                      <a:pt x="8" y="447"/>
                    </a:lnTo>
                    <a:lnTo>
                      <a:pt x="19" y="445"/>
                    </a:lnTo>
                    <a:lnTo>
                      <a:pt x="32" y="439"/>
                    </a:lnTo>
                    <a:lnTo>
                      <a:pt x="45" y="436"/>
                    </a:lnTo>
                    <a:lnTo>
                      <a:pt x="56" y="428"/>
                    </a:lnTo>
                    <a:lnTo>
                      <a:pt x="70" y="425"/>
                    </a:lnTo>
                    <a:lnTo>
                      <a:pt x="79" y="430"/>
                    </a:lnTo>
                    <a:lnTo>
                      <a:pt x="88" y="439"/>
                    </a:lnTo>
                    <a:lnTo>
                      <a:pt x="98" y="453"/>
                    </a:lnTo>
                    <a:lnTo>
                      <a:pt x="101" y="463"/>
                    </a:lnTo>
                    <a:lnTo>
                      <a:pt x="100" y="476"/>
                    </a:lnTo>
                    <a:lnTo>
                      <a:pt x="104" y="492"/>
                    </a:lnTo>
                    <a:lnTo>
                      <a:pt x="110" y="499"/>
                    </a:lnTo>
                    <a:lnTo>
                      <a:pt x="112" y="510"/>
                    </a:lnTo>
                    <a:lnTo>
                      <a:pt x="104" y="519"/>
                    </a:lnTo>
                    <a:lnTo>
                      <a:pt x="100" y="530"/>
                    </a:lnTo>
                    <a:lnTo>
                      <a:pt x="107" y="540"/>
                    </a:lnTo>
                    <a:lnTo>
                      <a:pt x="104" y="548"/>
                    </a:lnTo>
                    <a:lnTo>
                      <a:pt x="106" y="556"/>
                    </a:lnTo>
                    <a:lnTo>
                      <a:pt x="117" y="560"/>
                    </a:lnTo>
                    <a:lnTo>
                      <a:pt x="130" y="563"/>
                    </a:lnTo>
                    <a:lnTo>
                      <a:pt x="139" y="558"/>
                    </a:lnTo>
                    <a:lnTo>
                      <a:pt x="146" y="563"/>
                    </a:lnTo>
                    <a:lnTo>
                      <a:pt x="156" y="570"/>
                    </a:lnTo>
                    <a:lnTo>
                      <a:pt x="164" y="564"/>
                    </a:lnTo>
                    <a:lnTo>
                      <a:pt x="174" y="568"/>
                    </a:lnTo>
                    <a:lnTo>
                      <a:pt x="169" y="578"/>
                    </a:lnTo>
                    <a:lnTo>
                      <a:pt x="166" y="588"/>
                    </a:lnTo>
                    <a:lnTo>
                      <a:pt x="167" y="598"/>
                    </a:lnTo>
                    <a:lnTo>
                      <a:pt x="176" y="600"/>
                    </a:lnTo>
                    <a:lnTo>
                      <a:pt x="182" y="594"/>
                    </a:lnTo>
                    <a:lnTo>
                      <a:pt x="190" y="585"/>
                    </a:lnTo>
                    <a:lnTo>
                      <a:pt x="197" y="579"/>
                    </a:lnTo>
                    <a:lnTo>
                      <a:pt x="208" y="583"/>
                    </a:lnTo>
                    <a:lnTo>
                      <a:pt x="217" y="584"/>
                    </a:lnTo>
                    <a:lnTo>
                      <a:pt x="219" y="576"/>
                    </a:lnTo>
                    <a:lnTo>
                      <a:pt x="216" y="565"/>
                    </a:lnTo>
                    <a:lnTo>
                      <a:pt x="225" y="564"/>
                    </a:lnTo>
                    <a:lnTo>
                      <a:pt x="212" y="559"/>
                    </a:lnTo>
                    <a:lnTo>
                      <a:pt x="201" y="548"/>
                    </a:lnTo>
                    <a:lnTo>
                      <a:pt x="200" y="533"/>
                    </a:lnTo>
                    <a:lnTo>
                      <a:pt x="205" y="521"/>
                    </a:lnTo>
                    <a:lnTo>
                      <a:pt x="202" y="507"/>
                    </a:lnTo>
                    <a:lnTo>
                      <a:pt x="197" y="495"/>
                    </a:lnTo>
                    <a:lnTo>
                      <a:pt x="192" y="479"/>
                    </a:lnTo>
                    <a:lnTo>
                      <a:pt x="195" y="468"/>
                    </a:lnTo>
                    <a:lnTo>
                      <a:pt x="202" y="459"/>
                    </a:lnTo>
                    <a:lnTo>
                      <a:pt x="208" y="446"/>
                    </a:lnTo>
                    <a:lnTo>
                      <a:pt x="206" y="435"/>
                    </a:lnTo>
                    <a:lnTo>
                      <a:pt x="205" y="422"/>
                    </a:lnTo>
                    <a:lnTo>
                      <a:pt x="213" y="416"/>
                    </a:lnTo>
                    <a:lnTo>
                      <a:pt x="223" y="414"/>
                    </a:lnTo>
                    <a:lnTo>
                      <a:pt x="233" y="421"/>
                    </a:lnTo>
                    <a:lnTo>
                      <a:pt x="240" y="412"/>
                    </a:lnTo>
                    <a:lnTo>
                      <a:pt x="251" y="408"/>
                    </a:lnTo>
                    <a:lnTo>
                      <a:pt x="263" y="411"/>
                    </a:lnTo>
                    <a:lnTo>
                      <a:pt x="275" y="414"/>
                    </a:lnTo>
                    <a:lnTo>
                      <a:pt x="286" y="411"/>
                    </a:lnTo>
                    <a:lnTo>
                      <a:pt x="291" y="401"/>
                    </a:lnTo>
                    <a:lnTo>
                      <a:pt x="292" y="390"/>
                    </a:lnTo>
                    <a:lnTo>
                      <a:pt x="299" y="383"/>
                    </a:lnTo>
                    <a:lnTo>
                      <a:pt x="308" y="384"/>
                    </a:lnTo>
                    <a:lnTo>
                      <a:pt x="317" y="383"/>
                    </a:lnTo>
                    <a:lnTo>
                      <a:pt x="319" y="374"/>
                    </a:lnTo>
                    <a:lnTo>
                      <a:pt x="325" y="366"/>
                    </a:lnTo>
                    <a:lnTo>
                      <a:pt x="334" y="363"/>
                    </a:lnTo>
                    <a:lnTo>
                      <a:pt x="338" y="353"/>
                    </a:lnTo>
                    <a:lnTo>
                      <a:pt x="334" y="346"/>
                    </a:lnTo>
                    <a:lnTo>
                      <a:pt x="335" y="337"/>
                    </a:lnTo>
                    <a:lnTo>
                      <a:pt x="345" y="336"/>
                    </a:lnTo>
                    <a:lnTo>
                      <a:pt x="355" y="344"/>
                    </a:lnTo>
                    <a:lnTo>
                      <a:pt x="366" y="347"/>
                    </a:lnTo>
                    <a:lnTo>
                      <a:pt x="372" y="337"/>
                    </a:lnTo>
                    <a:lnTo>
                      <a:pt x="375" y="328"/>
                    </a:lnTo>
                    <a:lnTo>
                      <a:pt x="383" y="323"/>
                    </a:lnTo>
                    <a:lnTo>
                      <a:pt x="390" y="313"/>
                    </a:lnTo>
                    <a:lnTo>
                      <a:pt x="391" y="30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8" name="Freeform 23"/>
              <p:cNvSpPr>
                <a:spLocks noChangeAspect="1"/>
              </p:cNvSpPr>
              <p:nvPr/>
            </p:nvSpPr>
            <p:spPr bwMode="auto">
              <a:xfrm>
                <a:off x="4855" y="548"/>
                <a:ext cx="180" cy="237"/>
              </a:xfrm>
              <a:custGeom>
                <a:avLst/>
                <a:gdLst>
                  <a:gd name="T0" fmla="*/ 0 w 410"/>
                  <a:gd name="T1" fmla="*/ 0 h 537"/>
                  <a:gd name="T2" fmla="*/ 0 w 410"/>
                  <a:gd name="T3" fmla="*/ 0 h 537"/>
                  <a:gd name="T4" fmla="*/ 0 w 410"/>
                  <a:gd name="T5" fmla="*/ 0 h 537"/>
                  <a:gd name="T6" fmla="*/ 0 w 410"/>
                  <a:gd name="T7" fmla="*/ 0 h 537"/>
                  <a:gd name="T8" fmla="*/ 0 w 410"/>
                  <a:gd name="T9" fmla="*/ 0 h 537"/>
                  <a:gd name="T10" fmla="*/ 0 w 410"/>
                  <a:gd name="T11" fmla="*/ 0 h 537"/>
                  <a:gd name="T12" fmla="*/ 0 w 410"/>
                  <a:gd name="T13" fmla="*/ 0 h 537"/>
                  <a:gd name="T14" fmla="*/ 0 w 410"/>
                  <a:gd name="T15" fmla="*/ 0 h 537"/>
                  <a:gd name="T16" fmla="*/ 0 w 410"/>
                  <a:gd name="T17" fmla="*/ 0 h 537"/>
                  <a:gd name="T18" fmla="*/ 0 w 410"/>
                  <a:gd name="T19" fmla="*/ 0 h 537"/>
                  <a:gd name="T20" fmla="*/ 0 w 410"/>
                  <a:gd name="T21" fmla="*/ 0 h 537"/>
                  <a:gd name="T22" fmla="*/ 0 w 410"/>
                  <a:gd name="T23" fmla="*/ 0 h 537"/>
                  <a:gd name="T24" fmla="*/ 0 w 410"/>
                  <a:gd name="T25" fmla="*/ 0 h 537"/>
                  <a:gd name="T26" fmla="*/ 0 w 410"/>
                  <a:gd name="T27" fmla="*/ 0 h 537"/>
                  <a:gd name="T28" fmla="*/ 0 w 410"/>
                  <a:gd name="T29" fmla="*/ 0 h 537"/>
                  <a:gd name="T30" fmla="*/ 0 w 410"/>
                  <a:gd name="T31" fmla="*/ 0 h 537"/>
                  <a:gd name="T32" fmla="*/ 0 w 410"/>
                  <a:gd name="T33" fmla="*/ 0 h 537"/>
                  <a:gd name="T34" fmla="*/ 0 w 410"/>
                  <a:gd name="T35" fmla="*/ 0 h 537"/>
                  <a:gd name="T36" fmla="*/ 0 w 410"/>
                  <a:gd name="T37" fmla="*/ 0 h 537"/>
                  <a:gd name="T38" fmla="*/ 0 w 410"/>
                  <a:gd name="T39" fmla="*/ 0 h 537"/>
                  <a:gd name="T40" fmla="*/ 0 w 410"/>
                  <a:gd name="T41" fmla="*/ 0 h 537"/>
                  <a:gd name="T42" fmla="*/ 0 w 410"/>
                  <a:gd name="T43" fmla="*/ 0 h 537"/>
                  <a:gd name="T44" fmla="*/ 0 w 410"/>
                  <a:gd name="T45" fmla="*/ 0 h 537"/>
                  <a:gd name="T46" fmla="*/ 0 w 410"/>
                  <a:gd name="T47" fmla="*/ 0 h 537"/>
                  <a:gd name="T48" fmla="*/ 0 w 410"/>
                  <a:gd name="T49" fmla="*/ 0 h 537"/>
                  <a:gd name="T50" fmla="*/ 0 w 410"/>
                  <a:gd name="T51" fmla="*/ 0 h 537"/>
                  <a:gd name="T52" fmla="*/ 0 w 410"/>
                  <a:gd name="T53" fmla="*/ 0 h 537"/>
                  <a:gd name="T54" fmla="*/ 0 w 410"/>
                  <a:gd name="T55" fmla="*/ 0 h 537"/>
                  <a:gd name="T56" fmla="*/ 0 w 410"/>
                  <a:gd name="T57" fmla="*/ 0 h 537"/>
                  <a:gd name="T58" fmla="*/ 0 w 410"/>
                  <a:gd name="T59" fmla="*/ 0 h 537"/>
                  <a:gd name="T60" fmla="*/ 0 w 410"/>
                  <a:gd name="T61" fmla="*/ 0 h 537"/>
                  <a:gd name="T62" fmla="*/ 0 w 410"/>
                  <a:gd name="T63" fmla="*/ 0 h 537"/>
                  <a:gd name="T64" fmla="*/ 0 w 410"/>
                  <a:gd name="T65" fmla="*/ 0 h 537"/>
                  <a:gd name="T66" fmla="*/ 0 w 410"/>
                  <a:gd name="T67" fmla="*/ 0 h 537"/>
                  <a:gd name="T68" fmla="*/ 0 w 410"/>
                  <a:gd name="T69" fmla="*/ 0 h 537"/>
                  <a:gd name="T70" fmla="*/ 0 w 410"/>
                  <a:gd name="T71" fmla="*/ 0 h 537"/>
                  <a:gd name="T72" fmla="*/ 0 w 410"/>
                  <a:gd name="T73" fmla="*/ 0 h 537"/>
                  <a:gd name="T74" fmla="*/ 0 w 410"/>
                  <a:gd name="T75" fmla="*/ 0 h 537"/>
                  <a:gd name="T76" fmla="*/ 0 w 410"/>
                  <a:gd name="T77" fmla="*/ 0 h 537"/>
                  <a:gd name="T78" fmla="*/ 0 w 410"/>
                  <a:gd name="T79" fmla="*/ 0 h 537"/>
                  <a:gd name="T80" fmla="*/ 0 w 410"/>
                  <a:gd name="T81" fmla="*/ 0 h 537"/>
                  <a:gd name="T82" fmla="*/ 0 w 410"/>
                  <a:gd name="T83" fmla="*/ 0 h 537"/>
                  <a:gd name="T84" fmla="*/ 0 w 410"/>
                  <a:gd name="T85" fmla="*/ 0 h 537"/>
                  <a:gd name="T86" fmla="*/ 0 w 410"/>
                  <a:gd name="T87" fmla="*/ 0 h 537"/>
                  <a:gd name="T88" fmla="*/ 0 w 410"/>
                  <a:gd name="T89" fmla="*/ 0 h 537"/>
                  <a:gd name="T90" fmla="*/ 0 w 410"/>
                  <a:gd name="T91" fmla="*/ 0 h 537"/>
                  <a:gd name="T92" fmla="*/ 0 w 410"/>
                  <a:gd name="T93" fmla="*/ 0 h 537"/>
                  <a:gd name="T94" fmla="*/ 0 w 410"/>
                  <a:gd name="T95" fmla="*/ 0 h 53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0"/>
                  <a:gd name="T145" fmla="*/ 0 h 537"/>
                  <a:gd name="T146" fmla="*/ 410 w 410"/>
                  <a:gd name="T147" fmla="*/ 537 h 53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0" h="537">
                    <a:moveTo>
                      <a:pt x="347" y="62"/>
                    </a:moveTo>
                    <a:lnTo>
                      <a:pt x="354" y="79"/>
                    </a:lnTo>
                    <a:lnTo>
                      <a:pt x="350" y="92"/>
                    </a:lnTo>
                    <a:lnTo>
                      <a:pt x="341" y="98"/>
                    </a:lnTo>
                    <a:lnTo>
                      <a:pt x="332" y="108"/>
                    </a:lnTo>
                    <a:lnTo>
                      <a:pt x="331" y="119"/>
                    </a:lnTo>
                    <a:lnTo>
                      <a:pt x="336" y="133"/>
                    </a:lnTo>
                    <a:lnTo>
                      <a:pt x="342" y="145"/>
                    </a:lnTo>
                    <a:lnTo>
                      <a:pt x="349" y="159"/>
                    </a:lnTo>
                    <a:lnTo>
                      <a:pt x="348" y="170"/>
                    </a:lnTo>
                    <a:lnTo>
                      <a:pt x="342" y="183"/>
                    </a:lnTo>
                    <a:lnTo>
                      <a:pt x="332" y="193"/>
                    </a:lnTo>
                    <a:lnTo>
                      <a:pt x="319" y="200"/>
                    </a:lnTo>
                    <a:lnTo>
                      <a:pt x="308" y="213"/>
                    </a:lnTo>
                    <a:lnTo>
                      <a:pt x="300" y="221"/>
                    </a:lnTo>
                    <a:lnTo>
                      <a:pt x="294" y="233"/>
                    </a:lnTo>
                    <a:lnTo>
                      <a:pt x="297" y="249"/>
                    </a:lnTo>
                    <a:lnTo>
                      <a:pt x="302" y="257"/>
                    </a:lnTo>
                    <a:lnTo>
                      <a:pt x="313" y="255"/>
                    </a:lnTo>
                    <a:lnTo>
                      <a:pt x="326" y="249"/>
                    </a:lnTo>
                    <a:lnTo>
                      <a:pt x="339" y="246"/>
                    </a:lnTo>
                    <a:lnTo>
                      <a:pt x="350" y="238"/>
                    </a:lnTo>
                    <a:lnTo>
                      <a:pt x="364" y="235"/>
                    </a:lnTo>
                    <a:lnTo>
                      <a:pt x="373" y="240"/>
                    </a:lnTo>
                    <a:lnTo>
                      <a:pt x="382" y="249"/>
                    </a:lnTo>
                    <a:lnTo>
                      <a:pt x="392" y="263"/>
                    </a:lnTo>
                    <a:lnTo>
                      <a:pt x="395" y="273"/>
                    </a:lnTo>
                    <a:lnTo>
                      <a:pt x="394" y="286"/>
                    </a:lnTo>
                    <a:lnTo>
                      <a:pt x="398" y="302"/>
                    </a:lnTo>
                    <a:lnTo>
                      <a:pt x="404" y="309"/>
                    </a:lnTo>
                    <a:lnTo>
                      <a:pt x="406" y="320"/>
                    </a:lnTo>
                    <a:lnTo>
                      <a:pt x="398" y="329"/>
                    </a:lnTo>
                    <a:lnTo>
                      <a:pt x="394" y="340"/>
                    </a:lnTo>
                    <a:lnTo>
                      <a:pt x="401" y="350"/>
                    </a:lnTo>
                    <a:lnTo>
                      <a:pt x="398" y="358"/>
                    </a:lnTo>
                    <a:lnTo>
                      <a:pt x="401" y="368"/>
                    </a:lnTo>
                    <a:lnTo>
                      <a:pt x="399" y="376"/>
                    </a:lnTo>
                    <a:lnTo>
                      <a:pt x="401" y="385"/>
                    </a:lnTo>
                    <a:lnTo>
                      <a:pt x="403" y="398"/>
                    </a:lnTo>
                    <a:lnTo>
                      <a:pt x="406" y="413"/>
                    </a:lnTo>
                    <a:lnTo>
                      <a:pt x="410" y="426"/>
                    </a:lnTo>
                    <a:lnTo>
                      <a:pt x="406" y="437"/>
                    </a:lnTo>
                    <a:lnTo>
                      <a:pt x="406" y="449"/>
                    </a:lnTo>
                    <a:lnTo>
                      <a:pt x="397" y="460"/>
                    </a:lnTo>
                    <a:lnTo>
                      <a:pt x="390" y="474"/>
                    </a:lnTo>
                    <a:lnTo>
                      <a:pt x="387" y="485"/>
                    </a:lnTo>
                    <a:lnTo>
                      <a:pt x="384" y="498"/>
                    </a:lnTo>
                    <a:lnTo>
                      <a:pt x="376" y="506"/>
                    </a:lnTo>
                    <a:lnTo>
                      <a:pt x="367" y="516"/>
                    </a:lnTo>
                    <a:lnTo>
                      <a:pt x="365" y="527"/>
                    </a:lnTo>
                    <a:lnTo>
                      <a:pt x="363" y="537"/>
                    </a:lnTo>
                    <a:lnTo>
                      <a:pt x="352" y="531"/>
                    </a:lnTo>
                    <a:lnTo>
                      <a:pt x="339" y="524"/>
                    </a:lnTo>
                    <a:lnTo>
                      <a:pt x="327" y="513"/>
                    </a:lnTo>
                    <a:lnTo>
                      <a:pt x="316" y="507"/>
                    </a:lnTo>
                    <a:lnTo>
                      <a:pt x="308" y="512"/>
                    </a:lnTo>
                    <a:lnTo>
                      <a:pt x="299" y="514"/>
                    </a:lnTo>
                    <a:lnTo>
                      <a:pt x="287" y="510"/>
                    </a:lnTo>
                    <a:lnTo>
                      <a:pt x="275" y="512"/>
                    </a:lnTo>
                    <a:lnTo>
                      <a:pt x="258" y="510"/>
                    </a:lnTo>
                    <a:lnTo>
                      <a:pt x="242" y="505"/>
                    </a:lnTo>
                    <a:lnTo>
                      <a:pt x="231" y="501"/>
                    </a:lnTo>
                    <a:lnTo>
                      <a:pt x="225" y="492"/>
                    </a:lnTo>
                    <a:lnTo>
                      <a:pt x="216" y="482"/>
                    </a:lnTo>
                    <a:lnTo>
                      <a:pt x="206" y="480"/>
                    </a:lnTo>
                    <a:lnTo>
                      <a:pt x="200" y="469"/>
                    </a:lnTo>
                    <a:lnTo>
                      <a:pt x="197" y="454"/>
                    </a:lnTo>
                    <a:lnTo>
                      <a:pt x="196" y="442"/>
                    </a:lnTo>
                    <a:lnTo>
                      <a:pt x="202" y="432"/>
                    </a:lnTo>
                    <a:lnTo>
                      <a:pt x="202" y="419"/>
                    </a:lnTo>
                    <a:lnTo>
                      <a:pt x="197" y="410"/>
                    </a:lnTo>
                    <a:lnTo>
                      <a:pt x="194" y="397"/>
                    </a:lnTo>
                    <a:lnTo>
                      <a:pt x="199" y="385"/>
                    </a:lnTo>
                    <a:lnTo>
                      <a:pt x="198" y="373"/>
                    </a:lnTo>
                    <a:lnTo>
                      <a:pt x="191" y="364"/>
                    </a:lnTo>
                    <a:lnTo>
                      <a:pt x="180" y="359"/>
                    </a:lnTo>
                    <a:lnTo>
                      <a:pt x="167" y="355"/>
                    </a:lnTo>
                    <a:lnTo>
                      <a:pt x="159" y="347"/>
                    </a:lnTo>
                    <a:lnTo>
                      <a:pt x="147" y="341"/>
                    </a:lnTo>
                    <a:lnTo>
                      <a:pt x="131" y="345"/>
                    </a:lnTo>
                    <a:lnTo>
                      <a:pt x="119" y="348"/>
                    </a:lnTo>
                    <a:lnTo>
                      <a:pt x="110" y="358"/>
                    </a:lnTo>
                    <a:lnTo>
                      <a:pt x="103" y="367"/>
                    </a:lnTo>
                    <a:lnTo>
                      <a:pt x="91" y="372"/>
                    </a:lnTo>
                    <a:lnTo>
                      <a:pt x="80" y="369"/>
                    </a:lnTo>
                    <a:lnTo>
                      <a:pt x="70" y="363"/>
                    </a:lnTo>
                    <a:lnTo>
                      <a:pt x="59" y="357"/>
                    </a:lnTo>
                    <a:lnTo>
                      <a:pt x="47" y="358"/>
                    </a:lnTo>
                    <a:lnTo>
                      <a:pt x="36" y="361"/>
                    </a:lnTo>
                    <a:lnTo>
                      <a:pt x="41" y="348"/>
                    </a:lnTo>
                    <a:lnTo>
                      <a:pt x="48" y="336"/>
                    </a:lnTo>
                    <a:lnTo>
                      <a:pt x="53" y="326"/>
                    </a:lnTo>
                    <a:lnTo>
                      <a:pt x="61" y="317"/>
                    </a:lnTo>
                    <a:lnTo>
                      <a:pt x="64" y="301"/>
                    </a:lnTo>
                    <a:lnTo>
                      <a:pt x="58" y="291"/>
                    </a:lnTo>
                    <a:lnTo>
                      <a:pt x="48" y="286"/>
                    </a:lnTo>
                    <a:lnTo>
                      <a:pt x="39" y="276"/>
                    </a:lnTo>
                    <a:lnTo>
                      <a:pt x="28" y="265"/>
                    </a:lnTo>
                    <a:lnTo>
                      <a:pt x="17" y="258"/>
                    </a:lnTo>
                    <a:lnTo>
                      <a:pt x="9" y="248"/>
                    </a:lnTo>
                    <a:lnTo>
                      <a:pt x="5" y="235"/>
                    </a:lnTo>
                    <a:lnTo>
                      <a:pt x="0" y="219"/>
                    </a:lnTo>
                    <a:lnTo>
                      <a:pt x="2" y="203"/>
                    </a:lnTo>
                    <a:lnTo>
                      <a:pt x="6" y="187"/>
                    </a:lnTo>
                    <a:lnTo>
                      <a:pt x="15" y="177"/>
                    </a:lnTo>
                    <a:lnTo>
                      <a:pt x="28" y="171"/>
                    </a:lnTo>
                    <a:lnTo>
                      <a:pt x="41" y="164"/>
                    </a:lnTo>
                    <a:lnTo>
                      <a:pt x="45" y="153"/>
                    </a:lnTo>
                    <a:lnTo>
                      <a:pt x="59" y="163"/>
                    </a:lnTo>
                    <a:lnTo>
                      <a:pt x="67" y="167"/>
                    </a:lnTo>
                    <a:lnTo>
                      <a:pt x="75" y="163"/>
                    </a:lnTo>
                    <a:lnTo>
                      <a:pt x="78" y="153"/>
                    </a:lnTo>
                    <a:lnTo>
                      <a:pt x="87" y="149"/>
                    </a:lnTo>
                    <a:lnTo>
                      <a:pt x="97" y="152"/>
                    </a:lnTo>
                    <a:lnTo>
                      <a:pt x="98" y="142"/>
                    </a:lnTo>
                    <a:lnTo>
                      <a:pt x="102" y="133"/>
                    </a:lnTo>
                    <a:lnTo>
                      <a:pt x="111" y="130"/>
                    </a:lnTo>
                    <a:lnTo>
                      <a:pt x="125" y="126"/>
                    </a:lnTo>
                    <a:lnTo>
                      <a:pt x="136" y="120"/>
                    </a:lnTo>
                    <a:lnTo>
                      <a:pt x="148" y="112"/>
                    </a:lnTo>
                    <a:lnTo>
                      <a:pt x="158" y="108"/>
                    </a:lnTo>
                    <a:lnTo>
                      <a:pt x="165" y="99"/>
                    </a:lnTo>
                    <a:lnTo>
                      <a:pt x="175" y="90"/>
                    </a:lnTo>
                    <a:lnTo>
                      <a:pt x="186" y="86"/>
                    </a:lnTo>
                    <a:lnTo>
                      <a:pt x="198" y="84"/>
                    </a:lnTo>
                    <a:lnTo>
                      <a:pt x="209" y="81"/>
                    </a:lnTo>
                    <a:lnTo>
                      <a:pt x="221" y="84"/>
                    </a:lnTo>
                    <a:lnTo>
                      <a:pt x="232" y="82"/>
                    </a:lnTo>
                    <a:lnTo>
                      <a:pt x="242" y="76"/>
                    </a:lnTo>
                    <a:lnTo>
                      <a:pt x="250" y="67"/>
                    </a:lnTo>
                    <a:lnTo>
                      <a:pt x="260" y="60"/>
                    </a:lnTo>
                    <a:lnTo>
                      <a:pt x="271" y="56"/>
                    </a:lnTo>
                    <a:lnTo>
                      <a:pt x="277" y="48"/>
                    </a:lnTo>
                    <a:lnTo>
                      <a:pt x="281" y="37"/>
                    </a:lnTo>
                    <a:lnTo>
                      <a:pt x="289" y="29"/>
                    </a:lnTo>
                    <a:lnTo>
                      <a:pt x="293" y="17"/>
                    </a:lnTo>
                    <a:lnTo>
                      <a:pt x="294" y="5"/>
                    </a:lnTo>
                    <a:lnTo>
                      <a:pt x="300" y="0"/>
                    </a:lnTo>
                    <a:lnTo>
                      <a:pt x="309" y="7"/>
                    </a:lnTo>
                    <a:lnTo>
                      <a:pt x="316" y="17"/>
                    </a:lnTo>
                    <a:lnTo>
                      <a:pt x="322" y="27"/>
                    </a:lnTo>
                    <a:lnTo>
                      <a:pt x="327" y="44"/>
                    </a:lnTo>
                    <a:lnTo>
                      <a:pt x="337" y="55"/>
                    </a:lnTo>
                    <a:lnTo>
                      <a:pt x="347" y="62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9" name="Freeform 24"/>
              <p:cNvSpPr>
                <a:spLocks noChangeAspect="1"/>
              </p:cNvSpPr>
              <p:nvPr/>
            </p:nvSpPr>
            <p:spPr bwMode="auto">
              <a:xfrm>
                <a:off x="4848" y="354"/>
                <a:ext cx="262" cy="268"/>
              </a:xfrm>
              <a:custGeom>
                <a:avLst/>
                <a:gdLst>
                  <a:gd name="T0" fmla="*/ 0 w 595"/>
                  <a:gd name="T1" fmla="*/ 0 h 608"/>
                  <a:gd name="T2" fmla="*/ 0 w 595"/>
                  <a:gd name="T3" fmla="*/ 0 h 608"/>
                  <a:gd name="T4" fmla="*/ 0 w 595"/>
                  <a:gd name="T5" fmla="*/ 0 h 608"/>
                  <a:gd name="T6" fmla="*/ 0 w 595"/>
                  <a:gd name="T7" fmla="*/ 0 h 608"/>
                  <a:gd name="T8" fmla="*/ 0 w 595"/>
                  <a:gd name="T9" fmla="*/ 0 h 608"/>
                  <a:gd name="T10" fmla="*/ 0 w 595"/>
                  <a:gd name="T11" fmla="*/ 0 h 608"/>
                  <a:gd name="T12" fmla="*/ 0 w 595"/>
                  <a:gd name="T13" fmla="*/ 0 h 608"/>
                  <a:gd name="T14" fmla="*/ 0 w 595"/>
                  <a:gd name="T15" fmla="*/ 0 h 608"/>
                  <a:gd name="T16" fmla="*/ 0 w 595"/>
                  <a:gd name="T17" fmla="*/ 0 h 608"/>
                  <a:gd name="T18" fmla="*/ 0 w 595"/>
                  <a:gd name="T19" fmla="*/ 0 h 608"/>
                  <a:gd name="T20" fmla="*/ 0 w 595"/>
                  <a:gd name="T21" fmla="*/ 0 h 608"/>
                  <a:gd name="T22" fmla="*/ 0 w 595"/>
                  <a:gd name="T23" fmla="*/ 0 h 608"/>
                  <a:gd name="T24" fmla="*/ 0 w 595"/>
                  <a:gd name="T25" fmla="*/ 0 h 608"/>
                  <a:gd name="T26" fmla="*/ 0 w 595"/>
                  <a:gd name="T27" fmla="*/ 0 h 608"/>
                  <a:gd name="T28" fmla="*/ 0 w 595"/>
                  <a:gd name="T29" fmla="*/ 0 h 608"/>
                  <a:gd name="T30" fmla="*/ 0 w 595"/>
                  <a:gd name="T31" fmla="*/ 0 h 608"/>
                  <a:gd name="T32" fmla="*/ 0 w 595"/>
                  <a:gd name="T33" fmla="*/ 0 h 608"/>
                  <a:gd name="T34" fmla="*/ 0 w 595"/>
                  <a:gd name="T35" fmla="*/ 0 h 608"/>
                  <a:gd name="T36" fmla="*/ 0 w 595"/>
                  <a:gd name="T37" fmla="*/ 0 h 608"/>
                  <a:gd name="T38" fmla="*/ 0 w 595"/>
                  <a:gd name="T39" fmla="*/ 0 h 608"/>
                  <a:gd name="T40" fmla="*/ 0 w 595"/>
                  <a:gd name="T41" fmla="*/ 0 h 608"/>
                  <a:gd name="T42" fmla="*/ 0 w 595"/>
                  <a:gd name="T43" fmla="*/ 0 h 608"/>
                  <a:gd name="T44" fmla="*/ 0 w 595"/>
                  <a:gd name="T45" fmla="*/ 0 h 608"/>
                  <a:gd name="T46" fmla="*/ 0 w 595"/>
                  <a:gd name="T47" fmla="*/ 0 h 608"/>
                  <a:gd name="T48" fmla="*/ 0 w 595"/>
                  <a:gd name="T49" fmla="*/ 0 h 608"/>
                  <a:gd name="T50" fmla="*/ 0 w 595"/>
                  <a:gd name="T51" fmla="*/ 0 h 608"/>
                  <a:gd name="T52" fmla="*/ 0 w 595"/>
                  <a:gd name="T53" fmla="*/ 0 h 608"/>
                  <a:gd name="T54" fmla="*/ 0 w 595"/>
                  <a:gd name="T55" fmla="*/ 0 h 608"/>
                  <a:gd name="T56" fmla="*/ 0 w 595"/>
                  <a:gd name="T57" fmla="*/ 0 h 608"/>
                  <a:gd name="T58" fmla="*/ 0 w 595"/>
                  <a:gd name="T59" fmla="*/ 0 h 608"/>
                  <a:gd name="T60" fmla="*/ 0 w 595"/>
                  <a:gd name="T61" fmla="*/ 0 h 608"/>
                  <a:gd name="T62" fmla="*/ 0 w 595"/>
                  <a:gd name="T63" fmla="*/ 0 h 608"/>
                  <a:gd name="T64" fmla="*/ 0 w 595"/>
                  <a:gd name="T65" fmla="*/ 0 h 608"/>
                  <a:gd name="T66" fmla="*/ 0 w 595"/>
                  <a:gd name="T67" fmla="*/ 0 h 608"/>
                  <a:gd name="T68" fmla="*/ 0 w 595"/>
                  <a:gd name="T69" fmla="*/ 0 h 608"/>
                  <a:gd name="T70" fmla="*/ 0 w 595"/>
                  <a:gd name="T71" fmla="*/ 0 h 608"/>
                  <a:gd name="T72" fmla="*/ 0 w 595"/>
                  <a:gd name="T73" fmla="*/ 0 h 608"/>
                  <a:gd name="T74" fmla="*/ 0 w 595"/>
                  <a:gd name="T75" fmla="*/ 0 h 608"/>
                  <a:gd name="T76" fmla="*/ 0 w 595"/>
                  <a:gd name="T77" fmla="*/ 0 h 608"/>
                  <a:gd name="T78" fmla="*/ 0 w 595"/>
                  <a:gd name="T79" fmla="*/ 0 h 608"/>
                  <a:gd name="T80" fmla="*/ 0 w 595"/>
                  <a:gd name="T81" fmla="*/ 0 h 608"/>
                  <a:gd name="T82" fmla="*/ 0 w 595"/>
                  <a:gd name="T83" fmla="*/ 0 h 608"/>
                  <a:gd name="T84" fmla="*/ 0 w 595"/>
                  <a:gd name="T85" fmla="*/ 0 h 608"/>
                  <a:gd name="T86" fmla="*/ 0 w 595"/>
                  <a:gd name="T87" fmla="*/ 0 h 608"/>
                  <a:gd name="T88" fmla="*/ 0 w 595"/>
                  <a:gd name="T89" fmla="*/ 0 h 608"/>
                  <a:gd name="T90" fmla="*/ 0 w 595"/>
                  <a:gd name="T91" fmla="*/ 0 h 608"/>
                  <a:gd name="T92" fmla="*/ 0 w 595"/>
                  <a:gd name="T93" fmla="*/ 0 h 608"/>
                  <a:gd name="T94" fmla="*/ 0 w 595"/>
                  <a:gd name="T95" fmla="*/ 0 h 608"/>
                  <a:gd name="T96" fmla="*/ 0 w 595"/>
                  <a:gd name="T97" fmla="*/ 0 h 608"/>
                  <a:gd name="T98" fmla="*/ 0 w 595"/>
                  <a:gd name="T99" fmla="*/ 0 h 608"/>
                  <a:gd name="T100" fmla="*/ 0 w 595"/>
                  <a:gd name="T101" fmla="*/ 0 h 608"/>
                  <a:gd name="T102" fmla="*/ 0 w 595"/>
                  <a:gd name="T103" fmla="*/ 0 h 6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608"/>
                  <a:gd name="T158" fmla="*/ 595 w 595"/>
                  <a:gd name="T159" fmla="*/ 608 h 6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608">
                    <a:moveTo>
                      <a:pt x="361" y="503"/>
                    </a:moveTo>
                    <a:lnTo>
                      <a:pt x="369" y="498"/>
                    </a:lnTo>
                    <a:lnTo>
                      <a:pt x="374" y="486"/>
                    </a:lnTo>
                    <a:lnTo>
                      <a:pt x="378" y="475"/>
                    </a:lnTo>
                    <a:lnTo>
                      <a:pt x="386" y="466"/>
                    </a:lnTo>
                    <a:lnTo>
                      <a:pt x="398" y="459"/>
                    </a:lnTo>
                    <a:lnTo>
                      <a:pt x="411" y="458"/>
                    </a:lnTo>
                    <a:lnTo>
                      <a:pt x="422" y="454"/>
                    </a:lnTo>
                    <a:lnTo>
                      <a:pt x="429" y="444"/>
                    </a:lnTo>
                    <a:lnTo>
                      <a:pt x="432" y="429"/>
                    </a:lnTo>
                    <a:lnTo>
                      <a:pt x="438" y="420"/>
                    </a:lnTo>
                    <a:lnTo>
                      <a:pt x="437" y="405"/>
                    </a:lnTo>
                    <a:lnTo>
                      <a:pt x="443" y="399"/>
                    </a:lnTo>
                    <a:lnTo>
                      <a:pt x="454" y="400"/>
                    </a:lnTo>
                    <a:lnTo>
                      <a:pt x="463" y="397"/>
                    </a:lnTo>
                    <a:lnTo>
                      <a:pt x="469" y="387"/>
                    </a:lnTo>
                    <a:lnTo>
                      <a:pt x="473" y="376"/>
                    </a:lnTo>
                    <a:lnTo>
                      <a:pt x="469" y="364"/>
                    </a:lnTo>
                    <a:lnTo>
                      <a:pt x="461" y="361"/>
                    </a:lnTo>
                    <a:lnTo>
                      <a:pt x="455" y="352"/>
                    </a:lnTo>
                    <a:lnTo>
                      <a:pt x="457" y="341"/>
                    </a:lnTo>
                    <a:lnTo>
                      <a:pt x="466" y="334"/>
                    </a:lnTo>
                    <a:lnTo>
                      <a:pt x="480" y="339"/>
                    </a:lnTo>
                    <a:lnTo>
                      <a:pt x="487" y="341"/>
                    </a:lnTo>
                    <a:lnTo>
                      <a:pt x="496" y="336"/>
                    </a:lnTo>
                    <a:lnTo>
                      <a:pt x="501" y="326"/>
                    </a:lnTo>
                    <a:lnTo>
                      <a:pt x="505" y="315"/>
                    </a:lnTo>
                    <a:lnTo>
                      <a:pt x="512" y="306"/>
                    </a:lnTo>
                    <a:lnTo>
                      <a:pt x="521" y="302"/>
                    </a:lnTo>
                    <a:lnTo>
                      <a:pt x="530" y="303"/>
                    </a:lnTo>
                    <a:lnTo>
                      <a:pt x="535" y="310"/>
                    </a:lnTo>
                    <a:lnTo>
                      <a:pt x="541" y="317"/>
                    </a:lnTo>
                    <a:lnTo>
                      <a:pt x="548" y="310"/>
                    </a:lnTo>
                    <a:lnTo>
                      <a:pt x="554" y="299"/>
                    </a:lnTo>
                    <a:lnTo>
                      <a:pt x="559" y="286"/>
                    </a:lnTo>
                    <a:lnTo>
                      <a:pt x="564" y="270"/>
                    </a:lnTo>
                    <a:lnTo>
                      <a:pt x="574" y="260"/>
                    </a:lnTo>
                    <a:lnTo>
                      <a:pt x="586" y="252"/>
                    </a:lnTo>
                    <a:lnTo>
                      <a:pt x="584" y="243"/>
                    </a:lnTo>
                    <a:lnTo>
                      <a:pt x="587" y="230"/>
                    </a:lnTo>
                    <a:lnTo>
                      <a:pt x="595" y="220"/>
                    </a:lnTo>
                    <a:lnTo>
                      <a:pt x="595" y="209"/>
                    </a:lnTo>
                    <a:lnTo>
                      <a:pt x="587" y="202"/>
                    </a:lnTo>
                    <a:lnTo>
                      <a:pt x="574" y="195"/>
                    </a:lnTo>
                    <a:lnTo>
                      <a:pt x="576" y="183"/>
                    </a:lnTo>
                    <a:lnTo>
                      <a:pt x="573" y="169"/>
                    </a:lnTo>
                    <a:lnTo>
                      <a:pt x="564" y="165"/>
                    </a:lnTo>
                    <a:lnTo>
                      <a:pt x="557" y="161"/>
                    </a:lnTo>
                    <a:lnTo>
                      <a:pt x="558" y="146"/>
                    </a:lnTo>
                    <a:lnTo>
                      <a:pt x="554" y="130"/>
                    </a:lnTo>
                    <a:lnTo>
                      <a:pt x="547" y="122"/>
                    </a:lnTo>
                    <a:lnTo>
                      <a:pt x="538" y="114"/>
                    </a:lnTo>
                    <a:lnTo>
                      <a:pt x="529" y="112"/>
                    </a:lnTo>
                    <a:lnTo>
                      <a:pt x="531" y="103"/>
                    </a:lnTo>
                    <a:lnTo>
                      <a:pt x="540" y="102"/>
                    </a:lnTo>
                    <a:lnTo>
                      <a:pt x="549" y="101"/>
                    </a:lnTo>
                    <a:lnTo>
                      <a:pt x="555" y="91"/>
                    </a:lnTo>
                    <a:lnTo>
                      <a:pt x="553" y="81"/>
                    </a:lnTo>
                    <a:lnTo>
                      <a:pt x="547" y="77"/>
                    </a:lnTo>
                    <a:lnTo>
                      <a:pt x="541" y="74"/>
                    </a:lnTo>
                    <a:lnTo>
                      <a:pt x="544" y="66"/>
                    </a:lnTo>
                    <a:lnTo>
                      <a:pt x="551" y="56"/>
                    </a:lnTo>
                    <a:lnTo>
                      <a:pt x="554" y="42"/>
                    </a:lnTo>
                    <a:lnTo>
                      <a:pt x="551" y="33"/>
                    </a:lnTo>
                    <a:lnTo>
                      <a:pt x="555" y="22"/>
                    </a:lnTo>
                    <a:lnTo>
                      <a:pt x="558" y="8"/>
                    </a:lnTo>
                    <a:lnTo>
                      <a:pt x="544" y="3"/>
                    </a:lnTo>
                    <a:lnTo>
                      <a:pt x="531" y="8"/>
                    </a:lnTo>
                    <a:lnTo>
                      <a:pt x="526" y="17"/>
                    </a:lnTo>
                    <a:lnTo>
                      <a:pt x="515" y="19"/>
                    </a:lnTo>
                    <a:lnTo>
                      <a:pt x="510" y="26"/>
                    </a:lnTo>
                    <a:lnTo>
                      <a:pt x="505" y="35"/>
                    </a:lnTo>
                    <a:lnTo>
                      <a:pt x="498" y="39"/>
                    </a:lnTo>
                    <a:lnTo>
                      <a:pt x="492" y="29"/>
                    </a:lnTo>
                    <a:lnTo>
                      <a:pt x="487" y="17"/>
                    </a:lnTo>
                    <a:lnTo>
                      <a:pt x="481" y="6"/>
                    </a:lnTo>
                    <a:lnTo>
                      <a:pt x="477" y="0"/>
                    </a:lnTo>
                    <a:lnTo>
                      <a:pt x="469" y="2"/>
                    </a:lnTo>
                    <a:lnTo>
                      <a:pt x="463" y="9"/>
                    </a:lnTo>
                    <a:lnTo>
                      <a:pt x="459" y="20"/>
                    </a:lnTo>
                    <a:lnTo>
                      <a:pt x="453" y="14"/>
                    </a:lnTo>
                    <a:lnTo>
                      <a:pt x="447" y="8"/>
                    </a:lnTo>
                    <a:lnTo>
                      <a:pt x="438" y="12"/>
                    </a:lnTo>
                    <a:lnTo>
                      <a:pt x="432" y="22"/>
                    </a:lnTo>
                    <a:lnTo>
                      <a:pt x="423" y="30"/>
                    </a:lnTo>
                    <a:lnTo>
                      <a:pt x="421" y="39"/>
                    </a:lnTo>
                    <a:lnTo>
                      <a:pt x="429" y="52"/>
                    </a:lnTo>
                    <a:lnTo>
                      <a:pt x="432" y="67"/>
                    </a:lnTo>
                    <a:lnTo>
                      <a:pt x="435" y="88"/>
                    </a:lnTo>
                    <a:lnTo>
                      <a:pt x="430" y="102"/>
                    </a:lnTo>
                    <a:lnTo>
                      <a:pt x="423" y="112"/>
                    </a:lnTo>
                    <a:lnTo>
                      <a:pt x="412" y="113"/>
                    </a:lnTo>
                    <a:lnTo>
                      <a:pt x="401" y="116"/>
                    </a:lnTo>
                    <a:lnTo>
                      <a:pt x="393" y="124"/>
                    </a:lnTo>
                    <a:lnTo>
                      <a:pt x="383" y="134"/>
                    </a:lnTo>
                    <a:lnTo>
                      <a:pt x="373" y="139"/>
                    </a:lnTo>
                    <a:lnTo>
                      <a:pt x="364" y="138"/>
                    </a:lnTo>
                    <a:lnTo>
                      <a:pt x="358" y="132"/>
                    </a:lnTo>
                    <a:lnTo>
                      <a:pt x="354" y="121"/>
                    </a:lnTo>
                    <a:lnTo>
                      <a:pt x="358" y="111"/>
                    </a:lnTo>
                    <a:lnTo>
                      <a:pt x="352" y="101"/>
                    </a:lnTo>
                    <a:lnTo>
                      <a:pt x="347" y="89"/>
                    </a:lnTo>
                    <a:lnTo>
                      <a:pt x="348" y="77"/>
                    </a:lnTo>
                    <a:lnTo>
                      <a:pt x="353" y="64"/>
                    </a:lnTo>
                    <a:lnTo>
                      <a:pt x="351" y="53"/>
                    </a:lnTo>
                    <a:lnTo>
                      <a:pt x="341" y="46"/>
                    </a:lnTo>
                    <a:lnTo>
                      <a:pt x="328" y="42"/>
                    </a:lnTo>
                    <a:lnTo>
                      <a:pt x="320" y="34"/>
                    </a:lnTo>
                    <a:lnTo>
                      <a:pt x="315" y="20"/>
                    </a:lnTo>
                    <a:lnTo>
                      <a:pt x="308" y="11"/>
                    </a:lnTo>
                    <a:lnTo>
                      <a:pt x="296" y="9"/>
                    </a:lnTo>
                    <a:lnTo>
                      <a:pt x="287" y="15"/>
                    </a:lnTo>
                    <a:lnTo>
                      <a:pt x="289" y="31"/>
                    </a:lnTo>
                    <a:lnTo>
                      <a:pt x="282" y="44"/>
                    </a:lnTo>
                    <a:lnTo>
                      <a:pt x="274" y="50"/>
                    </a:lnTo>
                    <a:lnTo>
                      <a:pt x="268" y="61"/>
                    </a:lnTo>
                    <a:lnTo>
                      <a:pt x="257" y="67"/>
                    </a:lnTo>
                    <a:lnTo>
                      <a:pt x="246" y="73"/>
                    </a:lnTo>
                    <a:lnTo>
                      <a:pt x="239" y="81"/>
                    </a:lnTo>
                    <a:lnTo>
                      <a:pt x="225" y="83"/>
                    </a:lnTo>
                    <a:lnTo>
                      <a:pt x="212" y="79"/>
                    </a:lnTo>
                    <a:lnTo>
                      <a:pt x="200" y="81"/>
                    </a:lnTo>
                    <a:lnTo>
                      <a:pt x="186" y="85"/>
                    </a:lnTo>
                    <a:lnTo>
                      <a:pt x="176" y="92"/>
                    </a:lnTo>
                    <a:lnTo>
                      <a:pt x="168" y="102"/>
                    </a:lnTo>
                    <a:lnTo>
                      <a:pt x="157" y="110"/>
                    </a:lnTo>
                    <a:lnTo>
                      <a:pt x="153" y="117"/>
                    </a:lnTo>
                    <a:lnTo>
                      <a:pt x="152" y="129"/>
                    </a:lnTo>
                    <a:lnTo>
                      <a:pt x="157" y="144"/>
                    </a:lnTo>
                    <a:lnTo>
                      <a:pt x="152" y="156"/>
                    </a:lnTo>
                    <a:lnTo>
                      <a:pt x="142" y="163"/>
                    </a:lnTo>
                    <a:lnTo>
                      <a:pt x="126" y="166"/>
                    </a:lnTo>
                    <a:lnTo>
                      <a:pt x="109" y="172"/>
                    </a:lnTo>
                    <a:lnTo>
                      <a:pt x="92" y="176"/>
                    </a:lnTo>
                    <a:lnTo>
                      <a:pt x="79" y="182"/>
                    </a:lnTo>
                    <a:lnTo>
                      <a:pt x="65" y="185"/>
                    </a:lnTo>
                    <a:lnTo>
                      <a:pt x="54" y="182"/>
                    </a:lnTo>
                    <a:lnTo>
                      <a:pt x="43" y="176"/>
                    </a:lnTo>
                    <a:lnTo>
                      <a:pt x="31" y="179"/>
                    </a:lnTo>
                    <a:lnTo>
                      <a:pt x="24" y="188"/>
                    </a:lnTo>
                    <a:lnTo>
                      <a:pt x="21" y="202"/>
                    </a:lnTo>
                    <a:lnTo>
                      <a:pt x="28" y="214"/>
                    </a:lnTo>
                    <a:lnTo>
                      <a:pt x="39" y="224"/>
                    </a:lnTo>
                    <a:lnTo>
                      <a:pt x="45" y="236"/>
                    </a:lnTo>
                    <a:lnTo>
                      <a:pt x="46" y="247"/>
                    </a:lnTo>
                    <a:lnTo>
                      <a:pt x="58" y="252"/>
                    </a:lnTo>
                    <a:lnTo>
                      <a:pt x="68" y="262"/>
                    </a:lnTo>
                    <a:lnTo>
                      <a:pt x="69" y="277"/>
                    </a:lnTo>
                    <a:lnTo>
                      <a:pt x="63" y="292"/>
                    </a:lnTo>
                    <a:lnTo>
                      <a:pt x="60" y="308"/>
                    </a:lnTo>
                    <a:lnTo>
                      <a:pt x="54" y="324"/>
                    </a:lnTo>
                    <a:lnTo>
                      <a:pt x="47" y="337"/>
                    </a:lnTo>
                    <a:lnTo>
                      <a:pt x="40" y="352"/>
                    </a:lnTo>
                    <a:lnTo>
                      <a:pt x="31" y="366"/>
                    </a:lnTo>
                    <a:lnTo>
                      <a:pt x="19" y="375"/>
                    </a:lnTo>
                    <a:lnTo>
                      <a:pt x="10" y="388"/>
                    </a:lnTo>
                    <a:lnTo>
                      <a:pt x="8" y="400"/>
                    </a:lnTo>
                    <a:lnTo>
                      <a:pt x="13" y="417"/>
                    </a:lnTo>
                    <a:lnTo>
                      <a:pt x="9" y="430"/>
                    </a:lnTo>
                    <a:lnTo>
                      <a:pt x="4" y="443"/>
                    </a:lnTo>
                    <a:lnTo>
                      <a:pt x="0" y="460"/>
                    </a:lnTo>
                    <a:lnTo>
                      <a:pt x="2" y="474"/>
                    </a:lnTo>
                    <a:lnTo>
                      <a:pt x="6" y="488"/>
                    </a:lnTo>
                    <a:lnTo>
                      <a:pt x="15" y="495"/>
                    </a:lnTo>
                    <a:lnTo>
                      <a:pt x="25" y="504"/>
                    </a:lnTo>
                    <a:lnTo>
                      <a:pt x="31" y="515"/>
                    </a:lnTo>
                    <a:lnTo>
                      <a:pt x="37" y="528"/>
                    </a:lnTo>
                    <a:lnTo>
                      <a:pt x="36" y="540"/>
                    </a:lnTo>
                    <a:lnTo>
                      <a:pt x="35" y="553"/>
                    </a:lnTo>
                    <a:lnTo>
                      <a:pt x="47" y="560"/>
                    </a:lnTo>
                    <a:lnTo>
                      <a:pt x="57" y="568"/>
                    </a:lnTo>
                    <a:lnTo>
                      <a:pt x="57" y="579"/>
                    </a:lnTo>
                    <a:lnTo>
                      <a:pt x="60" y="594"/>
                    </a:lnTo>
                    <a:lnTo>
                      <a:pt x="74" y="604"/>
                    </a:lnTo>
                    <a:lnTo>
                      <a:pt x="82" y="608"/>
                    </a:lnTo>
                    <a:lnTo>
                      <a:pt x="90" y="604"/>
                    </a:lnTo>
                    <a:lnTo>
                      <a:pt x="93" y="594"/>
                    </a:lnTo>
                    <a:lnTo>
                      <a:pt x="102" y="590"/>
                    </a:lnTo>
                    <a:lnTo>
                      <a:pt x="112" y="593"/>
                    </a:lnTo>
                    <a:lnTo>
                      <a:pt x="113" y="583"/>
                    </a:lnTo>
                    <a:lnTo>
                      <a:pt x="117" y="574"/>
                    </a:lnTo>
                    <a:lnTo>
                      <a:pt x="126" y="571"/>
                    </a:lnTo>
                    <a:lnTo>
                      <a:pt x="140" y="567"/>
                    </a:lnTo>
                    <a:lnTo>
                      <a:pt x="151" y="561"/>
                    </a:lnTo>
                    <a:lnTo>
                      <a:pt x="163" y="553"/>
                    </a:lnTo>
                    <a:lnTo>
                      <a:pt x="173" y="549"/>
                    </a:lnTo>
                    <a:lnTo>
                      <a:pt x="180" y="540"/>
                    </a:lnTo>
                    <a:lnTo>
                      <a:pt x="190" y="531"/>
                    </a:lnTo>
                    <a:lnTo>
                      <a:pt x="201" y="527"/>
                    </a:lnTo>
                    <a:lnTo>
                      <a:pt x="213" y="525"/>
                    </a:lnTo>
                    <a:lnTo>
                      <a:pt x="224" y="522"/>
                    </a:lnTo>
                    <a:lnTo>
                      <a:pt x="236" y="525"/>
                    </a:lnTo>
                    <a:lnTo>
                      <a:pt x="247" y="523"/>
                    </a:lnTo>
                    <a:lnTo>
                      <a:pt x="257" y="517"/>
                    </a:lnTo>
                    <a:lnTo>
                      <a:pt x="265" y="508"/>
                    </a:lnTo>
                    <a:lnTo>
                      <a:pt x="275" y="501"/>
                    </a:lnTo>
                    <a:lnTo>
                      <a:pt x="286" y="497"/>
                    </a:lnTo>
                    <a:lnTo>
                      <a:pt x="292" y="489"/>
                    </a:lnTo>
                    <a:lnTo>
                      <a:pt x="296" y="478"/>
                    </a:lnTo>
                    <a:lnTo>
                      <a:pt x="304" y="470"/>
                    </a:lnTo>
                    <a:lnTo>
                      <a:pt x="308" y="458"/>
                    </a:lnTo>
                    <a:lnTo>
                      <a:pt x="309" y="446"/>
                    </a:lnTo>
                    <a:lnTo>
                      <a:pt x="315" y="441"/>
                    </a:lnTo>
                    <a:lnTo>
                      <a:pt x="324" y="448"/>
                    </a:lnTo>
                    <a:lnTo>
                      <a:pt x="331" y="458"/>
                    </a:lnTo>
                    <a:lnTo>
                      <a:pt x="337" y="468"/>
                    </a:lnTo>
                    <a:lnTo>
                      <a:pt x="342" y="485"/>
                    </a:lnTo>
                    <a:lnTo>
                      <a:pt x="352" y="496"/>
                    </a:lnTo>
                    <a:lnTo>
                      <a:pt x="361" y="50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25"/>
            <p:cNvGrpSpPr>
              <a:grpSpLocks noChangeAspect="1"/>
            </p:cNvGrpSpPr>
            <p:nvPr/>
          </p:nvGrpSpPr>
          <p:grpSpPr bwMode="auto">
            <a:xfrm>
              <a:off x="4870" y="212"/>
              <a:ext cx="555" cy="548"/>
              <a:chOff x="3806" y="1474"/>
              <a:chExt cx="1258" cy="1244"/>
            </a:xfrm>
          </p:grpSpPr>
          <p:sp>
            <p:nvSpPr>
              <p:cNvPr id="7187" name="Freeform 26"/>
              <p:cNvSpPr>
                <a:spLocks noChangeAspect="1"/>
              </p:cNvSpPr>
              <p:nvPr/>
            </p:nvSpPr>
            <p:spPr bwMode="auto">
              <a:xfrm>
                <a:off x="4404" y="1474"/>
                <a:ext cx="108" cy="105"/>
              </a:xfrm>
              <a:custGeom>
                <a:avLst/>
                <a:gdLst>
                  <a:gd name="T0" fmla="*/ 0 w 108"/>
                  <a:gd name="T1" fmla="*/ 54 h 105"/>
                  <a:gd name="T2" fmla="*/ 9 w 108"/>
                  <a:gd name="T3" fmla="*/ 47 h 105"/>
                  <a:gd name="T4" fmla="*/ 13 w 108"/>
                  <a:gd name="T5" fmla="*/ 37 h 105"/>
                  <a:gd name="T6" fmla="*/ 25 w 108"/>
                  <a:gd name="T7" fmla="*/ 34 h 105"/>
                  <a:gd name="T8" fmla="*/ 32 w 108"/>
                  <a:gd name="T9" fmla="*/ 27 h 105"/>
                  <a:gd name="T10" fmla="*/ 42 w 108"/>
                  <a:gd name="T11" fmla="*/ 17 h 105"/>
                  <a:gd name="T12" fmla="*/ 58 w 108"/>
                  <a:gd name="T13" fmla="*/ 14 h 105"/>
                  <a:gd name="T14" fmla="*/ 64 w 108"/>
                  <a:gd name="T15" fmla="*/ 5 h 105"/>
                  <a:gd name="T16" fmla="*/ 74 w 108"/>
                  <a:gd name="T17" fmla="*/ 0 h 105"/>
                  <a:gd name="T18" fmla="*/ 78 w 108"/>
                  <a:gd name="T19" fmla="*/ 6 h 105"/>
                  <a:gd name="T20" fmla="*/ 80 w 108"/>
                  <a:gd name="T21" fmla="*/ 19 h 105"/>
                  <a:gd name="T22" fmla="*/ 86 w 108"/>
                  <a:gd name="T23" fmla="*/ 26 h 105"/>
                  <a:gd name="T24" fmla="*/ 94 w 108"/>
                  <a:gd name="T25" fmla="*/ 34 h 105"/>
                  <a:gd name="T26" fmla="*/ 91 w 108"/>
                  <a:gd name="T27" fmla="*/ 48 h 105"/>
                  <a:gd name="T28" fmla="*/ 92 w 108"/>
                  <a:gd name="T29" fmla="*/ 66 h 105"/>
                  <a:gd name="T30" fmla="*/ 94 w 108"/>
                  <a:gd name="T31" fmla="*/ 77 h 105"/>
                  <a:gd name="T32" fmla="*/ 104 w 108"/>
                  <a:gd name="T33" fmla="*/ 85 h 105"/>
                  <a:gd name="T34" fmla="*/ 108 w 108"/>
                  <a:gd name="T35" fmla="*/ 101 h 105"/>
                  <a:gd name="T36" fmla="*/ 97 w 108"/>
                  <a:gd name="T37" fmla="*/ 105 h 105"/>
                  <a:gd name="T38" fmla="*/ 85 w 108"/>
                  <a:gd name="T39" fmla="*/ 105 h 105"/>
                  <a:gd name="T40" fmla="*/ 81 w 108"/>
                  <a:gd name="T41" fmla="*/ 102 h 105"/>
                  <a:gd name="T42" fmla="*/ 76 w 108"/>
                  <a:gd name="T43" fmla="*/ 98 h 105"/>
                  <a:gd name="T44" fmla="*/ 70 w 108"/>
                  <a:gd name="T45" fmla="*/ 93 h 105"/>
                  <a:gd name="T46" fmla="*/ 66 w 108"/>
                  <a:gd name="T47" fmla="*/ 94 h 105"/>
                  <a:gd name="T48" fmla="*/ 61 w 108"/>
                  <a:gd name="T49" fmla="*/ 94 h 105"/>
                  <a:gd name="T50" fmla="*/ 57 w 108"/>
                  <a:gd name="T51" fmla="*/ 97 h 105"/>
                  <a:gd name="T52" fmla="*/ 52 w 108"/>
                  <a:gd name="T53" fmla="*/ 100 h 105"/>
                  <a:gd name="T54" fmla="*/ 46 w 108"/>
                  <a:gd name="T55" fmla="*/ 102 h 105"/>
                  <a:gd name="T56" fmla="*/ 39 w 108"/>
                  <a:gd name="T57" fmla="*/ 104 h 105"/>
                  <a:gd name="T58" fmla="*/ 35 w 108"/>
                  <a:gd name="T59" fmla="*/ 102 h 105"/>
                  <a:gd name="T60" fmla="*/ 29 w 108"/>
                  <a:gd name="T61" fmla="*/ 100 h 105"/>
                  <a:gd name="T62" fmla="*/ 25 w 108"/>
                  <a:gd name="T63" fmla="*/ 98 h 105"/>
                  <a:gd name="T64" fmla="*/ 20 w 108"/>
                  <a:gd name="T65" fmla="*/ 93 h 105"/>
                  <a:gd name="T66" fmla="*/ 18 w 108"/>
                  <a:gd name="T67" fmla="*/ 88 h 105"/>
                  <a:gd name="T68" fmla="*/ 15 w 108"/>
                  <a:gd name="T69" fmla="*/ 82 h 105"/>
                  <a:gd name="T70" fmla="*/ 13 w 108"/>
                  <a:gd name="T71" fmla="*/ 74 h 105"/>
                  <a:gd name="T72" fmla="*/ 11 w 108"/>
                  <a:gd name="T73" fmla="*/ 67 h 105"/>
                  <a:gd name="T74" fmla="*/ 8 w 108"/>
                  <a:gd name="T75" fmla="*/ 64 h 105"/>
                  <a:gd name="T76" fmla="*/ 3 w 108"/>
                  <a:gd name="T77" fmla="*/ 61 h 105"/>
                  <a:gd name="T78" fmla="*/ 2 w 108"/>
                  <a:gd name="T79" fmla="*/ 58 h 105"/>
                  <a:gd name="T80" fmla="*/ 0 w 108"/>
                  <a:gd name="T81" fmla="*/ 54 h 1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105"/>
                  <a:gd name="T125" fmla="*/ 108 w 108"/>
                  <a:gd name="T126" fmla="*/ 105 h 1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105">
                    <a:moveTo>
                      <a:pt x="0" y="54"/>
                    </a:moveTo>
                    <a:lnTo>
                      <a:pt x="9" y="47"/>
                    </a:lnTo>
                    <a:lnTo>
                      <a:pt x="13" y="37"/>
                    </a:lnTo>
                    <a:lnTo>
                      <a:pt x="25" y="34"/>
                    </a:lnTo>
                    <a:lnTo>
                      <a:pt x="32" y="27"/>
                    </a:lnTo>
                    <a:lnTo>
                      <a:pt x="42" y="17"/>
                    </a:lnTo>
                    <a:lnTo>
                      <a:pt x="58" y="14"/>
                    </a:lnTo>
                    <a:lnTo>
                      <a:pt x="64" y="5"/>
                    </a:lnTo>
                    <a:lnTo>
                      <a:pt x="74" y="0"/>
                    </a:lnTo>
                    <a:lnTo>
                      <a:pt x="78" y="6"/>
                    </a:lnTo>
                    <a:lnTo>
                      <a:pt x="80" y="19"/>
                    </a:lnTo>
                    <a:lnTo>
                      <a:pt x="86" y="26"/>
                    </a:lnTo>
                    <a:lnTo>
                      <a:pt x="94" y="34"/>
                    </a:lnTo>
                    <a:lnTo>
                      <a:pt x="91" y="48"/>
                    </a:lnTo>
                    <a:lnTo>
                      <a:pt x="92" y="66"/>
                    </a:lnTo>
                    <a:lnTo>
                      <a:pt x="94" y="77"/>
                    </a:lnTo>
                    <a:lnTo>
                      <a:pt x="104" y="85"/>
                    </a:lnTo>
                    <a:lnTo>
                      <a:pt x="108" y="101"/>
                    </a:lnTo>
                    <a:lnTo>
                      <a:pt x="97" y="105"/>
                    </a:lnTo>
                    <a:lnTo>
                      <a:pt x="85" y="105"/>
                    </a:lnTo>
                    <a:lnTo>
                      <a:pt x="81" y="102"/>
                    </a:lnTo>
                    <a:lnTo>
                      <a:pt x="76" y="98"/>
                    </a:lnTo>
                    <a:lnTo>
                      <a:pt x="70" y="93"/>
                    </a:lnTo>
                    <a:lnTo>
                      <a:pt x="66" y="94"/>
                    </a:lnTo>
                    <a:lnTo>
                      <a:pt x="61" y="94"/>
                    </a:lnTo>
                    <a:lnTo>
                      <a:pt x="57" y="97"/>
                    </a:lnTo>
                    <a:lnTo>
                      <a:pt x="52" y="100"/>
                    </a:lnTo>
                    <a:lnTo>
                      <a:pt x="46" y="102"/>
                    </a:lnTo>
                    <a:lnTo>
                      <a:pt x="39" y="104"/>
                    </a:lnTo>
                    <a:lnTo>
                      <a:pt x="35" y="102"/>
                    </a:lnTo>
                    <a:lnTo>
                      <a:pt x="29" y="100"/>
                    </a:lnTo>
                    <a:lnTo>
                      <a:pt x="25" y="98"/>
                    </a:lnTo>
                    <a:lnTo>
                      <a:pt x="20" y="93"/>
                    </a:lnTo>
                    <a:lnTo>
                      <a:pt x="18" y="88"/>
                    </a:lnTo>
                    <a:lnTo>
                      <a:pt x="15" y="82"/>
                    </a:lnTo>
                    <a:lnTo>
                      <a:pt x="13" y="74"/>
                    </a:lnTo>
                    <a:lnTo>
                      <a:pt x="11" y="67"/>
                    </a:lnTo>
                    <a:lnTo>
                      <a:pt x="8" y="64"/>
                    </a:lnTo>
                    <a:lnTo>
                      <a:pt x="3" y="61"/>
                    </a:lnTo>
                    <a:lnTo>
                      <a:pt x="2" y="58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8" name="Freeform 27"/>
              <p:cNvSpPr>
                <a:spLocks noChangeAspect="1"/>
              </p:cNvSpPr>
              <p:nvPr/>
            </p:nvSpPr>
            <p:spPr bwMode="auto">
              <a:xfrm>
                <a:off x="4939" y="1770"/>
                <a:ext cx="125" cy="96"/>
              </a:xfrm>
              <a:custGeom>
                <a:avLst/>
                <a:gdLst>
                  <a:gd name="T0" fmla="*/ 84 w 125"/>
                  <a:gd name="T1" fmla="*/ 3 h 96"/>
                  <a:gd name="T2" fmla="*/ 94 w 125"/>
                  <a:gd name="T3" fmla="*/ 10 h 96"/>
                  <a:gd name="T4" fmla="*/ 100 w 125"/>
                  <a:gd name="T5" fmla="*/ 20 h 96"/>
                  <a:gd name="T6" fmla="*/ 97 w 125"/>
                  <a:gd name="T7" fmla="*/ 30 h 96"/>
                  <a:gd name="T8" fmla="*/ 96 w 125"/>
                  <a:gd name="T9" fmla="*/ 36 h 96"/>
                  <a:gd name="T10" fmla="*/ 99 w 125"/>
                  <a:gd name="T11" fmla="*/ 41 h 96"/>
                  <a:gd name="T12" fmla="*/ 108 w 125"/>
                  <a:gd name="T13" fmla="*/ 43 h 96"/>
                  <a:gd name="T14" fmla="*/ 117 w 125"/>
                  <a:gd name="T15" fmla="*/ 50 h 96"/>
                  <a:gd name="T16" fmla="*/ 123 w 125"/>
                  <a:gd name="T17" fmla="*/ 60 h 96"/>
                  <a:gd name="T18" fmla="*/ 125 w 125"/>
                  <a:gd name="T19" fmla="*/ 72 h 96"/>
                  <a:gd name="T20" fmla="*/ 123 w 125"/>
                  <a:gd name="T21" fmla="*/ 81 h 96"/>
                  <a:gd name="T22" fmla="*/ 117 w 125"/>
                  <a:gd name="T23" fmla="*/ 86 h 96"/>
                  <a:gd name="T24" fmla="*/ 108 w 125"/>
                  <a:gd name="T25" fmla="*/ 90 h 96"/>
                  <a:gd name="T26" fmla="*/ 100 w 125"/>
                  <a:gd name="T27" fmla="*/ 87 h 96"/>
                  <a:gd name="T28" fmla="*/ 89 w 125"/>
                  <a:gd name="T29" fmla="*/ 81 h 96"/>
                  <a:gd name="T30" fmla="*/ 82 w 125"/>
                  <a:gd name="T31" fmla="*/ 79 h 96"/>
                  <a:gd name="T32" fmla="*/ 75 w 125"/>
                  <a:gd name="T33" fmla="*/ 81 h 96"/>
                  <a:gd name="T34" fmla="*/ 72 w 125"/>
                  <a:gd name="T35" fmla="*/ 87 h 96"/>
                  <a:gd name="T36" fmla="*/ 67 w 125"/>
                  <a:gd name="T37" fmla="*/ 93 h 96"/>
                  <a:gd name="T38" fmla="*/ 60 w 125"/>
                  <a:gd name="T39" fmla="*/ 96 h 96"/>
                  <a:gd name="T40" fmla="*/ 52 w 125"/>
                  <a:gd name="T41" fmla="*/ 93 h 96"/>
                  <a:gd name="T42" fmla="*/ 46 w 125"/>
                  <a:gd name="T43" fmla="*/ 87 h 96"/>
                  <a:gd name="T44" fmla="*/ 40 w 125"/>
                  <a:gd name="T45" fmla="*/ 82 h 96"/>
                  <a:gd name="T46" fmla="*/ 33 w 125"/>
                  <a:gd name="T47" fmla="*/ 82 h 96"/>
                  <a:gd name="T48" fmla="*/ 27 w 125"/>
                  <a:gd name="T49" fmla="*/ 87 h 96"/>
                  <a:gd name="T50" fmla="*/ 18 w 125"/>
                  <a:gd name="T51" fmla="*/ 91 h 96"/>
                  <a:gd name="T52" fmla="*/ 11 w 125"/>
                  <a:gd name="T53" fmla="*/ 92 h 96"/>
                  <a:gd name="T54" fmla="*/ 3 w 125"/>
                  <a:gd name="T55" fmla="*/ 88 h 96"/>
                  <a:gd name="T56" fmla="*/ 0 w 125"/>
                  <a:gd name="T57" fmla="*/ 79 h 96"/>
                  <a:gd name="T58" fmla="*/ 2 w 125"/>
                  <a:gd name="T59" fmla="*/ 65 h 96"/>
                  <a:gd name="T60" fmla="*/ 8 w 125"/>
                  <a:gd name="T61" fmla="*/ 50 h 96"/>
                  <a:gd name="T62" fmla="*/ 11 w 125"/>
                  <a:gd name="T63" fmla="*/ 38 h 96"/>
                  <a:gd name="T64" fmla="*/ 8 w 125"/>
                  <a:gd name="T65" fmla="*/ 27 h 96"/>
                  <a:gd name="T66" fmla="*/ 11 w 125"/>
                  <a:gd name="T67" fmla="*/ 19 h 96"/>
                  <a:gd name="T68" fmla="*/ 19 w 125"/>
                  <a:gd name="T69" fmla="*/ 14 h 96"/>
                  <a:gd name="T70" fmla="*/ 28 w 125"/>
                  <a:gd name="T71" fmla="*/ 16 h 96"/>
                  <a:gd name="T72" fmla="*/ 32 w 125"/>
                  <a:gd name="T73" fmla="*/ 19 h 96"/>
                  <a:gd name="T74" fmla="*/ 34 w 125"/>
                  <a:gd name="T75" fmla="*/ 10 h 96"/>
                  <a:gd name="T76" fmla="*/ 40 w 125"/>
                  <a:gd name="T77" fmla="*/ 4 h 96"/>
                  <a:gd name="T78" fmla="*/ 50 w 125"/>
                  <a:gd name="T79" fmla="*/ 1 h 96"/>
                  <a:gd name="T80" fmla="*/ 62 w 125"/>
                  <a:gd name="T81" fmla="*/ 5 h 96"/>
                  <a:gd name="T82" fmla="*/ 66 w 125"/>
                  <a:gd name="T83" fmla="*/ 5 h 96"/>
                  <a:gd name="T84" fmla="*/ 69 w 125"/>
                  <a:gd name="T85" fmla="*/ 0 h 96"/>
                  <a:gd name="T86" fmla="*/ 84 w 125"/>
                  <a:gd name="T87" fmla="*/ 3 h 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5"/>
                  <a:gd name="T133" fmla="*/ 0 h 96"/>
                  <a:gd name="T134" fmla="*/ 125 w 125"/>
                  <a:gd name="T135" fmla="*/ 96 h 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5" h="96">
                    <a:moveTo>
                      <a:pt x="84" y="3"/>
                    </a:moveTo>
                    <a:lnTo>
                      <a:pt x="94" y="10"/>
                    </a:lnTo>
                    <a:lnTo>
                      <a:pt x="100" y="20"/>
                    </a:lnTo>
                    <a:lnTo>
                      <a:pt x="97" y="30"/>
                    </a:lnTo>
                    <a:lnTo>
                      <a:pt x="96" y="36"/>
                    </a:lnTo>
                    <a:lnTo>
                      <a:pt x="99" y="41"/>
                    </a:lnTo>
                    <a:lnTo>
                      <a:pt x="108" y="43"/>
                    </a:lnTo>
                    <a:lnTo>
                      <a:pt x="117" y="50"/>
                    </a:lnTo>
                    <a:lnTo>
                      <a:pt x="123" y="60"/>
                    </a:lnTo>
                    <a:lnTo>
                      <a:pt x="125" y="72"/>
                    </a:lnTo>
                    <a:lnTo>
                      <a:pt x="123" y="81"/>
                    </a:lnTo>
                    <a:lnTo>
                      <a:pt x="117" y="86"/>
                    </a:lnTo>
                    <a:lnTo>
                      <a:pt x="108" y="90"/>
                    </a:lnTo>
                    <a:lnTo>
                      <a:pt x="100" y="87"/>
                    </a:lnTo>
                    <a:lnTo>
                      <a:pt x="89" y="81"/>
                    </a:lnTo>
                    <a:lnTo>
                      <a:pt x="82" y="79"/>
                    </a:lnTo>
                    <a:lnTo>
                      <a:pt x="75" y="81"/>
                    </a:lnTo>
                    <a:lnTo>
                      <a:pt x="72" y="87"/>
                    </a:lnTo>
                    <a:lnTo>
                      <a:pt x="67" y="93"/>
                    </a:lnTo>
                    <a:lnTo>
                      <a:pt x="60" y="96"/>
                    </a:lnTo>
                    <a:lnTo>
                      <a:pt x="52" y="93"/>
                    </a:lnTo>
                    <a:lnTo>
                      <a:pt x="46" y="87"/>
                    </a:lnTo>
                    <a:lnTo>
                      <a:pt x="40" y="82"/>
                    </a:lnTo>
                    <a:lnTo>
                      <a:pt x="33" y="82"/>
                    </a:lnTo>
                    <a:lnTo>
                      <a:pt x="27" y="87"/>
                    </a:lnTo>
                    <a:lnTo>
                      <a:pt x="18" y="91"/>
                    </a:lnTo>
                    <a:lnTo>
                      <a:pt x="11" y="92"/>
                    </a:lnTo>
                    <a:lnTo>
                      <a:pt x="3" y="88"/>
                    </a:lnTo>
                    <a:lnTo>
                      <a:pt x="0" y="79"/>
                    </a:lnTo>
                    <a:lnTo>
                      <a:pt x="2" y="65"/>
                    </a:lnTo>
                    <a:lnTo>
                      <a:pt x="8" y="50"/>
                    </a:lnTo>
                    <a:lnTo>
                      <a:pt x="11" y="38"/>
                    </a:lnTo>
                    <a:lnTo>
                      <a:pt x="8" y="27"/>
                    </a:lnTo>
                    <a:lnTo>
                      <a:pt x="11" y="19"/>
                    </a:lnTo>
                    <a:lnTo>
                      <a:pt x="19" y="14"/>
                    </a:lnTo>
                    <a:lnTo>
                      <a:pt x="28" y="16"/>
                    </a:lnTo>
                    <a:lnTo>
                      <a:pt x="32" y="19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50" y="1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9" y="0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9" name="Freeform 28"/>
              <p:cNvSpPr>
                <a:spLocks noChangeAspect="1"/>
              </p:cNvSpPr>
              <p:nvPr/>
            </p:nvSpPr>
            <p:spPr bwMode="auto">
              <a:xfrm>
                <a:off x="3806" y="2578"/>
                <a:ext cx="170" cy="140"/>
              </a:xfrm>
              <a:custGeom>
                <a:avLst/>
                <a:gdLst>
                  <a:gd name="T0" fmla="*/ 5 w 170"/>
                  <a:gd name="T1" fmla="*/ 34 h 140"/>
                  <a:gd name="T2" fmla="*/ 11 w 170"/>
                  <a:gd name="T3" fmla="*/ 41 h 140"/>
                  <a:gd name="T4" fmla="*/ 20 w 170"/>
                  <a:gd name="T5" fmla="*/ 47 h 140"/>
                  <a:gd name="T6" fmla="*/ 25 w 170"/>
                  <a:gd name="T7" fmla="*/ 60 h 140"/>
                  <a:gd name="T8" fmla="*/ 28 w 170"/>
                  <a:gd name="T9" fmla="*/ 74 h 140"/>
                  <a:gd name="T10" fmla="*/ 31 w 170"/>
                  <a:gd name="T11" fmla="*/ 88 h 140"/>
                  <a:gd name="T12" fmla="*/ 35 w 170"/>
                  <a:gd name="T13" fmla="*/ 99 h 140"/>
                  <a:gd name="T14" fmla="*/ 44 w 170"/>
                  <a:gd name="T15" fmla="*/ 108 h 140"/>
                  <a:gd name="T16" fmla="*/ 53 w 170"/>
                  <a:gd name="T17" fmla="*/ 113 h 140"/>
                  <a:gd name="T18" fmla="*/ 63 w 170"/>
                  <a:gd name="T19" fmla="*/ 111 h 140"/>
                  <a:gd name="T20" fmla="*/ 78 w 170"/>
                  <a:gd name="T21" fmla="*/ 110 h 140"/>
                  <a:gd name="T22" fmla="*/ 94 w 170"/>
                  <a:gd name="T23" fmla="*/ 111 h 140"/>
                  <a:gd name="T24" fmla="*/ 103 w 170"/>
                  <a:gd name="T25" fmla="*/ 117 h 140"/>
                  <a:gd name="T26" fmla="*/ 112 w 170"/>
                  <a:gd name="T27" fmla="*/ 124 h 140"/>
                  <a:gd name="T28" fmla="*/ 116 w 170"/>
                  <a:gd name="T29" fmla="*/ 135 h 140"/>
                  <a:gd name="T30" fmla="*/ 127 w 170"/>
                  <a:gd name="T31" fmla="*/ 139 h 140"/>
                  <a:gd name="T32" fmla="*/ 138 w 170"/>
                  <a:gd name="T33" fmla="*/ 135 h 140"/>
                  <a:gd name="T34" fmla="*/ 149 w 170"/>
                  <a:gd name="T35" fmla="*/ 140 h 140"/>
                  <a:gd name="T36" fmla="*/ 157 w 170"/>
                  <a:gd name="T37" fmla="*/ 138 h 140"/>
                  <a:gd name="T38" fmla="*/ 170 w 170"/>
                  <a:gd name="T39" fmla="*/ 139 h 140"/>
                  <a:gd name="T40" fmla="*/ 164 w 170"/>
                  <a:gd name="T41" fmla="*/ 128 h 140"/>
                  <a:gd name="T42" fmla="*/ 161 w 170"/>
                  <a:gd name="T43" fmla="*/ 113 h 140"/>
                  <a:gd name="T44" fmla="*/ 160 w 170"/>
                  <a:gd name="T45" fmla="*/ 101 h 140"/>
                  <a:gd name="T46" fmla="*/ 166 w 170"/>
                  <a:gd name="T47" fmla="*/ 91 h 140"/>
                  <a:gd name="T48" fmla="*/ 166 w 170"/>
                  <a:gd name="T49" fmla="*/ 78 h 140"/>
                  <a:gd name="T50" fmla="*/ 161 w 170"/>
                  <a:gd name="T51" fmla="*/ 69 h 140"/>
                  <a:gd name="T52" fmla="*/ 158 w 170"/>
                  <a:gd name="T53" fmla="*/ 56 h 140"/>
                  <a:gd name="T54" fmla="*/ 163 w 170"/>
                  <a:gd name="T55" fmla="*/ 44 h 140"/>
                  <a:gd name="T56" fmla="*/ 162 w 170"/>
                  <a:gd name="T57" fmla="*/ 32 h 140"/>
                  <a:gd name="T58" fmla="*/ 155 w 170"/>
                  <a:gd name="T59" fmla="*/ 23 h 140"/>
                  <a:gd name="T60" fmla="*/ 144 w 170"/>
                  <a:gd name="T61" fmla="*/ 18 h 140"/>
                  <a:gd name="T62" fmla="*/ 131 w 170"/>
                  <a:gd name="T63" fmla="*/ 14 h 140"/>
                  <a:gd name="T64" fmla="*/ 123 w 170"/>
                  <a:gd name="T65" fmla="*/ 6 h 140"/>
                  <a:gd name="T66" fmla="*/ 111 w 170"/>
                  <a:gd name="T67" fmla="*/ 0 h 140"/>
                  <a:gd name="T68" fmla="*/ 95 w 170"/>
                  <a:gd name="T69" fmla="*/ 4 h 140"/>
                  <a:gd name="T70" fmla="*/ 83 w 170"/>
                  <a:gd name="T71" fmla="*/ 7 h 140"/>
                  <a:gd name="T72" fmla="*/ 74 w 170"/>
                  <a:gd name="T73" fmla="*/ 17 h 140"/>
                  <a:gd name="T74" fmla="*/ 67 w 170"/>
                  <a:gd name="T75" fmla="*/ 26 h 140"/>
                  <a:gd name="T76" fmla="*/ 55 w 170"/>
                  <a:gd name="T77" fmla="*/ 31 h 140"/>
                  <a:gd name="T78" fmla="*/ 44 w 170"/>
                  <a:gd name="T79" fmla="*/ 28 h 140"/>
                  <a:gd name="T80" fmla="*/ 34 w 170"/>
                  <a:gd name="T81" fmla="*/ 22 h 140"/>
                  <a:gd name="T82" fmla="*/ 23 w 170"/>
                  <a:gd name="T83" fmla="*/ 16 h 140"/>
                  <a:gd name="T84" fmla="*/ 11 w 170"/>
                  <a:gd name="T85" fmla="*/ 17 h 140"/>
                  <a:gd name="T86" fmla="*/ 0 w 170"/>
                  <a:gd name="T87" fmla="*/ 20 h 140"/>
                  <a:gd name="T88" fmla="*/ 1 w 170"/>
                  <a:gd name="T89" fmla="*/ 28 h 140"/>
                  <a:gd name="T90" fmla="*/ 5 w 170"/>
                  <a:gd name="T91" fmla="*/ 34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0"/>
                  <a:gd name="T139" fmla="*/ 0 h 140"/>
                  <a:gd name="T140" fmla="*/ 170 w 170"/>
                  <a:gd name="T141" fmla="*/ 140 h 1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0" h="140">
                    <a:moveTo>
                      <a:pt x="5" y="34"/>
                    </a:moveTo>
                    <a:lnTo>
                      <a:pt x="11" y="41"/>
                    </a:lnTo>
                    <a:lnTo>
                      <a:pt x="20" y="47"/>
                    </a:lnTo>
                    <a:lnTo>
                      <a:pt x="25" y="60"/>
                    </a:lnTo>
                    <a:lnTo>
                      <a:pt x="28" y="74"/>
                    </a:lnTo>
                    <a:lnTo>
                      <a:pt x="31" y="88"/>
                    </a:lnTo>
                    <a:lnTo>
                      <a:pt x="35" y="99"/>
                    </a:lnTo>
                    <a:lnTo>
                      <a:pt x="44" y="108"/>
                    </a:lnTo>
                    <a:lnTo>
                      <a:pt x="53" y="113"/>
                    </a:lnTo>
                    <a:lnTo>
                      <a:pt x="63" y="111"/>
                    </a:lnTo>
                    <a:lnTo>
                      <a:pt x="78" y="110"/>
                    </a:lnTo>
                    <a:lnTo>
                      <a:pt x="94" y="111"/>
                    </a:lnTo>
                    <a:lnTo>
                      <a:pt x="103" y="117"/>
                    </a:lnTo>
                    <a:lnTo>
                      <a:pt x="112" y="124"/>
                    </a:lnTo>
                    <a:lnTo>
                      <a:pt x="116" y="135"/>
                    </a:lnTo>
                    <a:lnTo>
                      <a:pt x="127" y="139"/>
                    </a:lnTo>
                    <a:lnTo>
                      <a:pt x="138" y="135"/>
                    </a:lnTo>
                    <a:lnTo>
                      <a:pt x="149" y="140"/>
                    </a:lnTo>
                    <a:lnTo>
                      <a:pt x="157" y="138"/>
                    </a:lnTo>
                    <a:lnTo>
                      <a:pt x="170" y="139"/>
                    </a:lnTo>
                    <a:lnTo>
                      <a:pt x="164" y="128"/>
                    </a:lnTo>
                    <a:lnTo>
                      <a:pt x="161" y="113"/>
                    </a:lnTo>
                    <a:lnTo>
                      <a:pt x="160" y="101"/>
                    </a:lnTo>
                    <a:lnTo>
                      <a:pt x="166" y="91"/>
                    </a:lnTo>
                    <a:lnTo>
                      <a:pt x="166" y="78"/>
                    </a:lnTo>
                    <a:lnTo>
                      <a:pt x="161" y="69"/>
                    </a:lnTo>
                    <a:lnTo>
                      <a:pt x="158" y="56"/>
                    </a:lnTo>
                    <a:lnTo>
                      <a:pt x="163" y="44"/>
                    </a:lnTo>
                    <a:lnTo>
                      <a:pt x="162" y="32"/>
                    </a:lnTo>
                    <a:lnTo>
                      <a:pt x="155" y="23"/>
                    </a:lnTo>
                    <a:lnTo>
                      <a:pt x="144" y="18"/>
                    </a:lnTo>
                    <a:lnTo>
                      <a:pt x="131" y="14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95" y="4"/>
                    </a:lnTo>
                    <a:lnTo>
                      <a:pt x="83" y="7"/>
                    </a:lnTo>
                    <a:lnTo>
                      <a:pt x="74" y="17"/>
                    </a:lnTo>
                    <a:lnTo>
                      <a:pt x="67" y="26"/>
                    </a:lnTo>
                    <a:lnTo>
                      <a:pt x="55" y="31"/>
                    </a:lnTo>
                    <a:lnTo>
                      <a:pt x="44" y="28"/>
                    </a:lnTo>
                    <a:lnTo>
                      <a:pt x="34" y="22"/>
                    </a:lnTo>
                    <a:lnTo>
                      <a:pt x="23" y="16"/>
                    </a:lnTo>
                    <a:lnTo>
                      <a:pt x="11" y="17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17EAB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29"/>
              <p:cNvGrpSpPr>
                <a:grpSpLocks noChangeAspect="1"/>
              </p:cNvGrpSpPr>
              <p:nvPr/>
            </p:nvGrpSpPr>
            <p:grpSpPr bwMode="auto">
              <a:xfrm>
                <a:off x="4216" y="1507"/>
                <a:ext cx="81" cy="191"/>
                <a:chOff x="4216" y="1507"/>
                <a:chExt cx="81" cy="191"/>
              </a:xfrm>
            </p:grpSpPr>
            <p:sp>
              <p:nvSpPr>
                <p:cNvPr id="7191" name="Freeform 30"/>
                <p:cNvSpPr>
                  <a:spLocks noChangeAspect="1"/>
                </p:cNvSpPr>
                <p:nvPr/>
              </p:nvSpPr>
              <p:spPr bwMode="auto">
                <a:xfrm>
                  <a:off x="4216" y="1616"/>
                  <a:ext cx="81" cy="82"/>
                </a:xfrm>
                <a:custGeom>
                  <a:avLst/>
                  <a:gdLst>
                    <a:gd name="T0" fmla="*/ 6 w 81"/>
                    <a:gd name="T1" fmla="*/ 22 h 82"/>
                    <a:gd name="T2" fmla="*/ 10 w 81"/>
                    <a:gd name="T3" fmla="*/ 27 h 82"/>
                    <a:gd name="T4" fmla="*/ 13 w 81"/>
                    <a:gd name="T5" fmla="*/ 33 h 82"/>
                    <a:gd name="T6" fmla="*/ 16 w 81"/>
                    <a:gd name="T7" fmla="*/ 40 h 82"/>
                    <a:gd name="T8" fmla="*/ 16 w 81"/>
                    <a:gd name="T9" fmla="*/ 48 h 82"/>
                    <a:gd name="T10" fmla="*/ 14 w 81"/>
                    <a:gd name="T11" fmla="*/ 57 h 82"/>
                    <a:gd name="T12" fmla="*/ 16 w 81"/>
                    <a:gd name="T13" fmla="*/ 62 h 82"/>
                    <a:gd name="T14" fmla="*/ 20 w 81"/>
                    <a:gd name="T15" fmla="*/ 69 h 82"/>
                    <a:gd name="T16" fmla="*/ 25 w 81"/>
                    <a:gd name="T17" fmla="*/ 73 h 82"/>
                    <a:gd name="T18" fmla="*/ 31 w 81"/>
                    <a:gd name="T19" fmla="*/ 75 h 82"/>
                    <a:gd name="T20" fmla="*/ 38 w 81"/>
                    <a:gd name="T21" fmla="*/ 74 h 82"/>
                    <a:gd name="T22" fmla="*/ 40 w 81"/>
                    <a:gd name="T23" fmla="*/ 77 h 82"/>
                    <a:gd name="T24" fmla="*/ 44 w 81"/>
                    <a:gd name="T25" fmla="*/ 80 h 82"/>
                    <a:gd name="T26" fmla="*/ 48 w 81"/>
                    <a:gd name="T27" fmla="*/ 82 h 82"/>
                    <a:gd name="T28" fmla="*/ 52 w 81"/>
                    <a:gd name="T29" fmla="*/ 82 h 82"/>
                    <a:gd name="T30" fmla="*/ 56 w 81"/>
                    <a:gd name="T31" fmla="*/ 80 h 82"/>
                    <a:gd name="T32" fmla="*/ 57 w 81"/>
                    <a:gd name="T33" fmla="*/ 75 h 82"/>
                    <a:gd name="T34" fmla="*/ 59 w 81"/>
                    <a:gd name="T35" fmla="*/ 71 h 82"/>
                    <a:gd name="T36" fmla="*/ 64 w 81"/>
                    <a:gd name="T37" fmla="*/ 72 h 82"/>
                    <a:gd name="T38" fmla="*/ 70 w 81"/>
                    <a:gd name="T39" fmla="*/ 72 h 82"/>
                    <a:gd name="T40" fmla="*/ 74 w 81"/>
                    <a:gd name="T41" fmla="*/ 69 h 82"/>
                    <a:gd name="T42" fmla="*/ 76 w 81"/>
                    <a:gd name="T43" fmla="*/ 65 h 82"/>
                    <a:gd name="T44" fmla="*/ 75 w 81"/>
                    <a:gd name="T45" fmla="*/ 60 h 82"/>
                    <a:gd name="T46" fmla="*/ 73 w 81"/>
                    <a:gd name="T47" fmla="*/ 56 h 82"/>
                    <a:gd name="T48" fmla="*/ 73 w 81"/>
                    <a:gd name="T49" fmla="*/ 52 h 82"/>
                    <a:gd name="T50" fmla="*/ 74 w 81"/>
                    <a:gd name="T51" fmla="*/ 48 h 82"/>
                    <a:gd name="T52" fmla="*/ 77 w 81"/>
                    <a:gd name="T53" fmla="*/ 45 h 82"/>
                    <a:gd name="T54" fmla="*/ 79 w 81"/>
                    <a:gd name="T55" fmla="*/ 42 h 82"/>
                    <a:gd name="T56" fmla="*/ 81 w 81"/>
                    <a:gd name="T57" fmla="*/ 36 h 82"/>
                    <a:gd name="T58" fmla="*/ 81 w 81"/>
                    <a:gd name="T59" fmla="*/ 30 h 82"/>
                    <a:gd name="T60" fmla="*/ 79 w 81"/>
                    <a:gd name="T61" fmla="*/ 24 h 82"/>
                    <a:gd name="T62" fmla="*/ 75 w 81"/>
                    <a:gd name="T63" fmla="*/ 20 h 82"/>
                    <a:gd name="T64" fmla="*/ 68 w 81"/>
                    <a:gd name="T65" fmla="*/ 18 h 82"/>
                    <a:gd name="T66" fmla="*/ 64 w 81"/>
                    <a:gd name="T67" fmla="*/ 18 h 82"/>
                    <a:gd name="T68" fmla="*/ 60 w 81"/>
                    <a:gd name="T69" fmla="*/ 16 h 82"/>
                    <a:gd name="T70" fmla="*/ 56 w 81"/>
                    <a:gd name="T71" fmla="*/ 15 h 82"/>
                    <a:gd name="T72" fmla="*/ 51 w 81"/>
                    <a:gd name="T73" fmla="*/ 16 h 82"/>
                    <a:gd name="T74" fmla="*/ 48 w 81"/>
                    <a:gd name="T75" fmla="*/ 17 h 82"/>
                    <a:gd name="T76" fmla="*/ 42 w 81"/>
                    <a:gd name="T77" fmla="*/ 16 h 82"/>
                    <a:gd name="T78" fmla="*/ 39 w 81"/>
                    <a:gd name="T79" fmla="*/ 12 h 82"/>
                    <a:gd name="T80" fmla="*/ 36 w 81"/>
                    <a:gd name="T81" fmla="*/ 7 h 82"/>
                    <a:gd name="T82" fmla="*/ 32 w 81"/>
                    <a:gd name="T83" fmla="*/ 4 h 82"/>
                    <a:gd name="T84" fmla="*/ 27 w 81"/>
                    <a:gd name="T85" fmla="*/ 1 h 82"/>
                    <a:gd name="T86" fmla="*/ 18 w 81"/>
                    <a:gd name="T87" fmla="*/ 0 h 82"/>
                    <a:gd name="T88" fmla="*/ 11 w 81"/>
                    <a:gd name="T89" fmla="*/ 0 h 82"/>
                    <a:gd name="T90" fmla="*/ 4 w 81"/>
                    <a:gd name="T91" fmla="*/ 2 h 82"/>
                    <a:gd name="T92" fmla="*/ 1 w 81"/>
                    <a:gd name="T93" fmla="*/ 5 h 82"/>
                    <a:gd name="T94" fmla="*/ 0 w 81"/>
                    <a:gd name="T95" fmla="*/ 8 h 82"/>
                    <a:gd name="T96" fmla="*/ 1 w 81"/>
                    <a:gd name="T97" fmla="*/ 11 h 82"/>
                    <a:gd name="T98" fmla="*/ 6 w 81"/>
                    <a:gd name="T99" fmla="*/ 22 h 8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1"/>
                    <a:gd name="T151" fmla="*/ 0 h 82"/>
                    <a:gd name="T152" fmla="*/ 81 w 81"/>
                    <a:gd name="T153" fmla="*/ 82 h 8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1" h="82">
                      <a:moveTo>
                        <a:pt x="6" y="22"/>
                      </a:moveTo>
                      <a:lnTo>
                        <a:pt x="10" y="27"/>
                      </a:lnTo>
                      <a:lnTo>
                        <a:pt x="13" y="33"/>
                      </a:lnTo>
                      <a:lnTo>
                        <a:pt x="16" y="40"/>
                      </a:lnTo>
                      <a:lnTo>
                        <a:pt x="16" y="48"/>
                      </a:lnTo>
                      <a:lnTo>
                        <a:pt x="14" y="57"/>
                      </a:lnTo>
                      <a:lnTo>
                        <a:pt x="16" y="62"/>
                      </a:lnTo>
                      <a:lnTo>
                        <a:pt x="20" y="69"/>
                      </a:lnTo>
                      <a:lnTo>
                        <a:pt x="25" y="73"/>
                      </a:lnTo>
                      <a:lnTo>
                        <a:pt x="31" y="75"/>
                      </a:lnTo>
                      <a:lnTo>
                        <a:pt x="38" y="74"/>
                      </a:lnTo>
                      <a:lnTo>
                        <a:pt x="40" y="77"/>
                      </a:lnTo>
                      <a:lnTo>
                        <a:pt x="44" y="80"/>
                      </a:lnTo>
                      <a:lnTo>
                        <a:pt x="48" y="82"/>
                      </a:lnTo>
                      <a:lnTo>
                        <a:pt x="52" y="82"/>
                      </a:lnTo>
                      <a:lnTo>
                        <a:pt x="56" y="80"/>
                      </a:lnTo>
                      <a:lnTo>
                        <a:pt x="57" y="75"/>
                      </a:lnTo>
                      <a:lnTo>
                        <a:pt x="59" y="71"/>
                      </a:lnTo>
                      <a:lnTo>
                        <a:pt x="64" y="72"/>
                      </a:lnTo>
                      <a:lnTo>
                        <a:pt x="70" y="72"/>
                      </a:lnTo>
                      <a:lnTo>
                        <a:pt x="74" y="69"/>
                      </a:lnTo>
                      <a:lnTo>
                        <a:pt x="76" y="65"/>
                      </a:lnTo>
                      <a:lnTo>
                        <a:pt x="75" y="60"/>
                      </a:lnTo>
                      <a:lnTo>
                        <a:pt x="73" y="56"/>
                      </a:lnTo>
                      <a:lnTo>
                        <a:pt x="73" y="52"/>
                      </a:lnTo>
                      <a:lnTo>
                        <a:pt x="74" y="48"/>
                      </a:lnTo>
                      <a:lnTo>
                        <a:pt x="77" y="45"/>
                      </a:lnTo>
                      <a:lnTo>
                        <a:pt x="79" y="42"/>
                      </a:lnTo>
                      <a:lnTo>
                        <a:pt x="81" y="36"/>
                      </a:lnTo>
                      <a:lnTo>
                        <a:pt x="81" y="30"/>
                      </a:lnTo>
                      <a:lnTo>
                        <a:pt x="79" y="24"/>
                      </a:lnTo>
                      <a:lnTo>
                        <a:pt x="75" y="20"/>
                      </a:lnTo>
                      <a:lnTo>
                        <a:pt x="68" y="18"/>
                      </a:lnTo>
                      <a:lnTo>
                        <a:pt x="64" y="18"/>
                      </a:lnTo>
                      <a:lnTo>
                        <a:pt x="60" y="16"/>
                      </a:lnTo>
                      <a:lnTo>
                        <a:pt x="56" y="15"/>
                      </a:lnTo>
                      <a:lnTo>
                        <a:pt x="51" y="16"/>
                      </a:lnTo>
                      <a:lnTo>
                        <a:pt x="48" y="17"/>
                      </a:lnTo>
                      <a:lnTo>
                        <a:pt x="42" y="16"/>
                      </a:lnTo>
                      <a:lnTo>
                        <a:pt x="39" y="12"/>
                      </a:lnTo>
                      <a:lnTo>
                        <a:pt x="36" y="7"/>
                      </a:lnTo>
                      <a:lnTo>
                        <a:pt x="32" y="4"/>
                      </a:lnTo>
                      <a:lnTo>
                        <a:pt x="27" y="1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017EAB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92" name="Freeform 31"/>
                <p:cNvSpPr>
                  <a:spLocks noChangeAspect="1"/>
                </p:cNvSpPr>
                <p:nvPr/>
              </p:nvSpPr>
              <p:spPr bwMode="auto">
                <a:xfrm>
                  <a:off x="4216" y="1507"/>
                  <a:ext cx="39" cy="61"/>
                </a:xfrm>
                <a:custGeom>
                  <a:avLst/>
                  <a:gdLst>
                    <a:gd name="T0" fmla="*/ 4 w 39"/>
                    <a:gd name="T1" fmla="*/ 27 h 61"/>
                    <a:gd name="T2" fmla="*/ 5 w 39"/>
                    <a:gd name="T3" fmla="*/ 37 h 61"/>
                    <a:gd name="T4" fmla="*/ 7 w 39"/>
                    <a:gd name="T5" fmla="*/ 47 h 61"/>
                    <a:gd name="T6" fmla="*/ 10 w 39"/>
                    <a:gd name="T7" fmla="*/ 52 h 61"/>
                    <a:gd name="T8" fmla="*/ 14 w 39"/>
                    <a:gd name="T9" fmla="*/ 57 h 61"/>
                    <a:gd name="T10" fmla="*/ 19 w 39"/>
                    <a:gd name="T11" fmla="*/ 60 h 61"/>
                    <a:gd name="T12" fmla="*/ 26 w 39"/>
                    <a:gd name="T13" fmla="*/ 61 h 61"/>
                    <a:gd name="T14" fmla="*/ 32 w 39"/>
                    <a:gd name="T15" fmla="*/ 59 h 61"/>
                    <a:gd name="T16" fmla="*/ 36 w 39"/>
                    <a:gd name="T17" fmla="*/ 54 h 61"/>
                    <a:gd name="T18" fmla="*/ 36 w 39"/>
                    <a:gd name="T19" fmla="*/ 46 h 61"/>
                    <a:gd name="T20" fmla="*/ 35 w 39"/>
                    <a:gd name="T21" fmla="*/ 39 h 61"/>
                    <a:gd name="T22" fmla="*/ 34 w 39"/>
                    <a:gd name="T23" fmla="*/ 34 h 61"/>
                    <a:gd name="T24" fmla="*/ 37 w 39"/>
                    <a:gd name="T25" fmla="*/ 29 h 61"/>
                    <a:gd name="T26" fmla="*/ 39 w 39"/>
                    <a:gd name="T27" fmla="*/ 23 h 61"/>
                    <a:gd name="T28" fmla="*/ 39 w 39"/>
                    <a:gd name="T29" fmla="*/ 15 h 61"/>
                    <a:gd name="T30" fmla="*/ 36 w 39"/>
                    <a:gd name="T31" fmla="*/ 7 h 61"/>
                    <a:gd name="T32" fmla="*/ 33 w 39"/>
                    <a:gd name="T33" fmla="*/ 2 h 61"/>
                    <a:gd name="T34" fmla="*/ 29 w 39"/>
                    <a:gd name="T35" fmla="*/ 0 h 61"/>
                    <a:gd name="T36" fmla="*/ 24 w 39"/>
                    <a:gd name="T37" fmla="*/ 1 h 61"/>
                    <a:gd name="T38" fmla="*/ 20 w 39"/>
                    <a:gd name="T39" fmla="*/ 5 h 61"/>
                    <a:gd name="T40" fmla="*/ 18 w 39"/>
                    <a:gd name="T41" fmla="*/ 8 h 61"/>
                    <a:gd name="T42" fmla="*/ 16 w 39"/>
                    <a:gd name="T43" fmla="*/ 9 h 61"/>
                    <a:gd name="T44" fmla="*/ 12 w 39"/>
                    <a:gd name="T45" fmla="*/ 7 h 61"/>
                    <a:gd name="T46" fmla="*/ 7 w 39"/>
                    <a:gd name="T47" fmla="*/ 7 h 61"/>
                    <a:gd name="T48" fmla="*/ 3 w 39"/>
                    <a:gd name="T49" fmla="*/ 9 h 61"/>
                    <a:gd name="T50" fmla="*/ 1 w 39"/>
                    <a:gd name="T51" fmla="*/ 13 h 61"/>
                    <a:gd name="T52" fmla="*/ 0 w 39"/>
                    <a:gd name="T53" fmla="*/ 19 h 61"/>
                    <a:gd name="T54" fmla="*/ 4 w 39"/>
                    <a:gd name="T55" fmla="*/ 27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9"/>
                    <a:gd name="T85" fmla="*/ 0 h 61"/>
                    <a:gd name="T86" fmla="*/ 39 w 39"/>
                    <a:gd name="T87" fmla="*/ 61 h 6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9" h="61">
                      <a:moveTo>
                        <a:pt x="4" y="27"/>
                      </a:moveTo>
                      <a:lnTo>
                        <a:pt x="5" y="37"/>
                      </a:lnTo>
                      <a:lnTo>
                        <a:pt x="7" y="47"/>
                      </a:lnTo>
                      <a:lnTo>
                        <a:pt x="10" y="52"/>
                      </a:lnTo>
                      <a:lnTo>
                        <a:pt x="14" y="57"/>
                      </a:lnTo>
                      <a:lnTo>
                        <a:pt x="19" y="60"/>
                      </a:lnTo>
                      <a:lnTo>
                        <a:pt x="26" y="61"/>
                      </a:lnTo>
                      <a:lnTo>
                        <a:pt x="32" y="59"/>
                      </a:lnTo>
                      <a:lnTo>
                        <a:pt x="36" y="54"/>
                      </a:lnTo>
                      <a:lnTo>
                        <a:pt x="36" y="46"/>
                      </a:lnTo>
                      <a:lnTo>
                        <a:pt x="35" y="39"/>
                      </a:lnTo>
                      <a:lnTo>
                        <a:pt x="34" y="34"/>
                      </a:lnTo>
                      <a:lnTo>
                        <a:pt x="37" y="29"/>
                      </a:lnTo>
                      <a:lnTo>
                        <a:pt x="39" y="23"/>
                      </a:lnTo>
                      <a:lnTo>
                        <a:pt x="39" y="15"/>
                      </a:lnTo>
                      <a:lnTo>
                        <a:pt x="36" y="7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20" y="5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017EAB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056063" y="674688"/>
            <a:ext cx="2955925" cy="3546475"/>
            <a:chOff x="5143" y="101"/>
            <a:chExt cx="378" cy="535"/>
          </a:xfrm>
        </p:grpSpPr>
        <p:sp>
          <p:nvSpPr>
            <p:cNvPr id="7176" name="Freeform 7"/>
            <p:cNvSpPr>
              <a:spLocks noChangeAspect="1"/>
            </p:cNvSpPr>
            <p:nvPr/>
          </p:nvSpPr>
          <p:spPr bwMode="auto">
            <a:xfrm>
              <a:off x="5143" y="464"/>
              <a:ext cx="200" cy="164"/>
            </a:xfrm>
            <a:custGeom>
              <a:avLst/>
              <a:gdLst>
                <a:gd name="T0" fmla="*/ 0 w 453"/>
                <a:gd name="T1" fmla="*/ 0 h 373"/>
                <a:gd name="T2" fmla="*/ 0 w 453"/>
                <a:gd name="T3" fmla="*/ 0 h 373"/>
                <a:gd name="T4" fmla="*/ 0 w 453"/>
                <a:gd name="T5" fmla="*/ 0 h 373"/>
                <a:gd name="T6" fmla="*/ 0 w 453"/>
                <a:gd name="T7" fmla="*/ 0 h 373"/>
                <a:gd name="T8" fmla="*/ 0 w 453"/>
                <a:gd name="T9" fmla="*/ 0 h 373"/>
                <a:gd name="T10" fmla="*/ 0 w 453"/>
                <a:gd name="T11" fmla="*/ 0 h 373"/>
                <a:gd name="T12" fmla="*/ 0 w 453"/>
                <a:gd name="T13" fmla="*/ 0 h 373"/>
                <a:gd name="T14" fmla="*/ 0 w 453"/>
                <a:gd name="T15" fmla="*/ 0 h 373"/>
                <a:gd name="T16" fmla="*/ 0 w 453"/>
                <a:gd name="T17" fmla="*/ 0 h 373"/>
                <a:gd name="T18" fmla="*/ 0 w 453"/>
                <a:gd name="T19" fmla="*/ 0 h 373"/>
                <a:gd name="T20" fmla="*/ 0 w 453"/>
                <a:gd name="T21" fmla="*/ 0 h 373"/>
                <a:gd name="T22" fmla="*/ 0 w 453"/>
                <a:gd name="T23" fmla="*/ 0 h 373"/>
                <a:gd name="T24" fmla="*/ 0 w 453"/>
                <a:gd name="T25" fmla="*/ 0 h 373"/>
                <a:gd name="T26" fmla="*/ 0 w 453"/>
                <a:gd name="T27" fmla="*/ 0 h 373"/>
                <a:gd name="T28" fmla="*/ 0 w 453"/>
                <a:gd name="T29" fmla="*/ 0 h 373"/>
                <a:gd name="T30" fmla="*/ 0 w 453"/>
                <a:gd name="T31" fmla="*/ 0 h 373"/>
                <a:gd name="T32" fmla="*/ 0 w 453"/>
                <a:gd name="T33" fmla="*/ 0 h 373"/>
                <a:gd name="T34" fmla="*/ 0 w 453"/>
                <a:gd name="T35" fmla="*/ 0 h 373"/>
                <a:gd name="T36" fmla="*/ 0 w 453"/>
                <a:gd name="T37" fmla="*/ 0 h 373"/>
                <a:gd name="T38" fmla="*/ 0 w 453"/>
                <a:gd name="T39" fmla="*/ 0 h 373"/>
                <a:gd name="T40" fmla="*/ 0 w 453"/>
                <a:gd name="T41" fmla="*/ 0 h 373"/>
                <a:gd name="T42" fmla="*/ 0 w 453"/>
                <a:gd name="T43" fmla="*/ 0 h 373"/>
                <a:gd name="T44" fmla="*/ 0 w 453"/>
                <a:gd name="T45" fmla="*/ 0 h 373"/>
                <a:gd name="T46" fmla="*/ 0 w 453"/>
                <a:gd name="T47" fmla="*/ 0 h 373"/>
                <a:gd name="T48" fmla="*/ 0 w 453"/>
                <a:gd name="T49" fmla="*/ 0 h 373"/>
                <a:gd name="T50" fmla="*/ 0 w 453"/>
                <a:gd name="T51" fmla="*/ 0 h 373"/>
                <a:gd name="T52" fmla="*/ 0 w 453"/>
                <a:gd name="T53" fmla="*/ 0 h 373"/>
                <a:gd name="T54" fmla="*/ 0 w 453"/>
                <a:gd name="T55" fmla="*/ 0 h 373"/>
                <a:gd name="T56" fmla="*/ 0 w 453"/>
                <a:gd name="T57" fmla="*/ 0 h 373"/>
                <a:gd name="T58" fmla="*/ 0 w 453"/>
                <a:gd name="T59" fmla="*/ 0 h 373"/>
                <a:gd name="T60" fmla="*/ 0 w 453"/>
                <a:gd name="T61" fmla="*/ 0 h 373"/>
                <a:gd name="T62" fmla="*/ 0 w 453"/>
                <a:gd name="T63" fmla="*/ 0 h 373"/>
                <a:gd name="T64" fmla="*/ 0 w 453"/>
                <a:gd name="T65" fmla="*/ 0 h 373"/>
                <a:gd name="T66" fmla="*/ 0 w 453"/>
                <a:gd name="T67" fmla="*/ 0 h 373"/>
                <a:gd name="T68" fmla="*/ 0 w 453"/>
                <a:gd name="T69" fmla="*/ 0 h 373"/>
                <a:gd name="T70" fmla="*/ 0 w 453"/>
                <a:gd name="T71" fmla="*/ 0 h 373"/>
                <a:gd name="T72" fmla="*/ 0 w 453"/>
                <a:gd name="T73" fmla="*/ 0 h 373"/>
                <a:gd name="T74" fmla="*/ 0 w 453"/>
                <a:gd name="T75" fmla="*/ 0 h 373"/>
                <a:gd name="T76" fmla="*/ 0 w 453"/>
                <a:gd name="T77" fmla="*/ 0 h 373"/>
                <a:gd name="T78" fmla="*/ 0 w 453"/>
                <a:gd name="T79" fmla="*/ 0 h 373"/>
                <a:gd name="T80" fmla="*/ 0 w 453"/>
                <a:gd name="T81" fmla="*/ 0 h 373"/>
                <a:gd name="T82" fmla="*/ 0 w 453"/>
                <a:gd name="T83" fmla="*/ 0 h 373"/>
                <a:gd name="T84" fmla="*/ 0 w 453"/>
                <a:gd name="T85" fmla="*/ 0 h 373"/>
                <a:gd name="T86" fmla="*/ 0 w 453"/>
                <a:gd name="T87" fmla="*/ 0 h 373"/>
                <a:gd name="T88" fmla="*/ 0 w 453"/>
                <a:gd name="T89" fmla="*/ 0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3"/>
                <a:gd name="T136" fmla="*/ 0 h 373"/>
                <a:gd name="T137" fmla="*/ 453 w 453"/>
                <a:gd name="T138" fmla="*/ 373 h 3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3" h="373">
                  <a:moveTo>
                    <a:pt x="402" y="162"/>
                  </a:moveTo>
                  <a:lnTo>
                    <a:pt x="401" y="174"/>
                  </a:lnTo>
                  <a:lnTo>
                    <a:pt x="394" y="184"/>
                  </a:lnTo>
                  <a:lnTo>
                    <a:pt x="380" y="178"/>
                  </a:lnTo>
                  <a:lnTo>
                    <a:pt x="371" y="180"/>
                  </a:lnTo>
                  <a:lnTo>
                    <a:pt x="363" y="186"/>
                  </a:lnTo>
                  <a:lnTo>
                    <a:pt x="358" y="177"/>
                  </a:lnTo>
                  <a:lnTo>
                    <a:pt x="353" y="162"/>
                  </a:lnTo>
                  <a:lnTo>
                    <a:pt x="341" y="154"/>
                  </a:lnTo>
                  <a:lnTo>
                    <a:pt x="330" y="151"/>
                  </a:lnTo>
                  <a:lnTo>
                    <a:pt x="314" y="153"/>
                  </a:lnTo>
                  <a:lnTo>
                    <a:pt x="303" y="155"/>
                  </a:lnTo>
                  <a:lnTo>
                    <a:pt x="291" y="149"/>
                  </a:lnTo>
                  <a:lnTo>
                    <a:pt x="275" y="143"/>
                  </a:lnTo>
                  <a:lnTo>
                    <a:pt x="260" y="139"/>
                  </a:lnTo>
                  <a:lnTo>
                    <a:pt x="249" y="140"/>
                  </a:lnTo>
                  <a:lnTo>
                    <a:pt x="235" y="142"/>
                  </a:lnTo>
                  <a:lnTo>
                    <a:pt x="225" y="135"/>
                  </a:lnTo>
                  <a:lnTo>
                    <a:pt x="220" y="123"/>
                  </a:lnTo>
                  <a:lnTo>
                    <a:pt x="218" y="111"/>
                  </a:lnTo>
                  <a:lnTo>
                    <a:pt x="225" y="98"/>
                  </a:lnTo>
                  <a:lnTo>
                    <a:pt x="223" y="83"/>
                  </a:lnTo>
                  <a:lnTo>
                    <a:pt x="217" y="72"/>
                  </a:lnTo>
                  <a:lnTo>
                    <a:pt x="205" y="68"/>
                  </a:lnTo>
                  <a:lnTo>
                    <a:pt x="194" y="72"/>
                  </a:lnTo>
                  <a:lnTo>
                    <a:pt x="184" y="68"/>
                  </a:lnTo>
                  <a:lnTo>
                    <a:pt x="179" y="58"/>
                  </a:lnTo>
                  <a:lnTo>
                    <a:pt x="177" y="46"/>
                  </a:lnTo>
                  <a:lnTo>
                    <a:pt x="175" y="32"/>
                  </a:lnTo>
                  <a:lnTo>
                    <a:pt x="167" y="18"/>
                  </a:lnTo>
                  <a:lnTo>
                    <a:pt x="155" y="7"/>
                  </a:lnTo>
                  <a:lnTo>
                    <a:pt x="141" y="0"/>
                  </a:lnTo>
                  <a:lnTo>
                    <a:pt x="124" y="3"/>
                  </a:lnTo>
                  <a:lnTo>
                    <a:pt x="127" y="15"/>
                  </a:lnTo>
                  <a:lnTo>
                    <a:pt x="124" y="23"/>
                  </a:lnTo>
                  <a:lnTo>
                    <a:pt x="114" y="29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85" y="24"/>
                  </a:lnTo>
                  <a:lnTo>
                    <a:pt x="81" y="34"/>
                  </a:lnTo>
                  <a:lnTo>
                    <a:pt x="70" y="42"/>
                  </a:lnTo>
                  <a:lnTo>
                    <a:pt x="63" y="51"/>
                  </a:lnTo>
                  <a:lnTo>
                    <a:pt x="51" y="59"/>
                  </a:lnTo>
                  <a:lnTo>
                    <a:pt x="37" y="65"/>
                  </a:lnTo>
                  <a:lnTo>
                    <a:pt x="22" y="64"/>
                  </a:lnTo>
                  <a:lnTo>
                    <a:pt x="6" y="67"/>
                  </a:lnTo>
                  <a:lnTo>
                    <a:pt x="11" y="80"/>
                  </a:lnTo>
                  <a:lnTo>
                    <a:pt x="16" y="92"/>
                  </a:lnTo>
                  <a:lnTo>
                    <a:pt x="26" y="98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48" y="119"/>
                  </a:lnTo>
                  <a:lnTo>
                    <a:pt x="54" y="131"/>
                  </a:lnTo>
                  <a:lnTo>
                    <a:pt x="46" y="141"/>
                  </a:lnTo>
                  <a:lnTo>
                    <a:pt x="37" y="146"/>
                  </a:lnTo>
                  <a:lnTo>
                    <a:pt x="30" y="154"/>
                  </a:lnTo>
                  <a:lnTo>
                    <a:pt x="32" y="168"/>
                  </a:lnTo>
                  <a:lnTo>
                    <a:pt x="35" y="182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14" y="206"/>
                  </a:lnTo>
                  <a:lnTo>
                    <a:pt x="19" y="215"/>
                  </a:lnTo>
                  <a:lnTo>
                    <a:pt x="9" y="225"/>
                  </a:lnTo>
                  <a:lnTo>
                    <a:pt x="3" y="236"/>
                  </a:lnTo>
                  <a:lnTo>
                    <a:pt x="0" y="248"/>
                  </a:lnTo>
                  <a:lnTo>
                    <a:pt x="2" y="260"/>
                  </a:lnTo>
                  <a:lnTo>
                    <a:pt x="10" y="270"/>
                  </a:lnTo>
                  <a:lnTo>
                    <a:pt x="20" y="265"/>
                  </a:lnTo>
                  <a:lnTo>
                    <a:pt x="29" y="270"/>
                  </a:lnTo>
                  <a:lnTo>
                    <a:pt x="33" y="281"/>
                  </a:lnTo>
                  <a:lnTo>
                    <a:pt x="28" y="292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40" y="302"/>
                  </a:lnTo>
                  <a:lnTo>
                    <a:pt x="55" y="298"/>
                  </a:lnTo>
                  <a:lnTo>
                    <a:pt x="67" y="302"/>
                  </a:lnTo>
                  <a:lnTo>
                    <a:pt x="75" y="313"/>
                  </a:lnTo>
                  <a:lnTo>
                    <a:pt x="82" y="325"/>
                  </a:lnTo>
                  <a:lnTo>
                    <a:pt x="94" y="334"/>
                  </a:lnTo>
                  <a:lnTo>
                    <a:pt x="107" y="340"/>
                  </a:lnTo>
                  <a:lnTo>
                    <a:pt x="113" y="350"/>
                  </a:lnTo>
                  <a:lnTo>
                    <a:pt x="116" y="363"/>
                  </a:lnTo>
                  <a:lnTo>
                    <a:pt x="125" y="371"/>
                  </a:lnTo>
                  <a:lnTo>
                    <a:pt x="140" y="373"/>
                  </a:lnTo>
                  <a:lnTo>
                    <a:pt x="147" y="371"/>
                  </a:lnTo>
                  <a:lnTo>
                    <a:pt x="143" y="356"/>
                  </a:lnTo>
                  <a:lnTo>
                    <a:pt x="151" y="347"/>
                  </a:lnTo>
                  <a:lnTo>
                    <a:pt x="162" y="345"/>
                  </a:lnTo>
                  <a:lnTo>
                    <a:pt x="176" y="349"/>
                  </a:lnTo>
                  <a:lnTo>
                    <a:pt x="188" y="354"/>
                  </a:lnTo>
                  <a:lnTo>
                    <a:pt x="197" y="351"/>
                  </a:lnTo>
                  <a:lnTo>
                    <a:pt x="203" y="360"/>
                  </a:lnTo>
                  <a:lnTo>
                    <a:pt x="209" y="366"/>
                  </a:lnTo>
                  <a:lnTo>
                    <a:pt x="219" y="368"/>
                  </a:lnTo>
                  <a:lnTo>
                    <a:pt x="225" y="362"/>
                  </a:lnTo>
                  <a:lnTo>
                    <a:pt x="221" y="346"/>
                  </a:lnTo>
                  <a:lnTo>
                    <a:pt x="216" y="330"/>
                  </a:lnTo>
                  <a:lnTo>
                    <a:pt x="216" y="318"/>
                  </a:lnTo>
                  <a:lnTo>
                    <a:pt x="225" y="306"/>
                  </a:lnTo>
                  <a:lnTo>
                    <a:pt x="236" y="301"/>
                  </a:lnTo>
                  <a:lnTo>
                    <a:pt x="247" y="303"/>
                  </a:lnTo>
                  <a:lnTo>
                    <a:pt x="258" y="311"/>
                  </a:lnTo>
                  <a:lnTo>
                    <a:pt x="260" y="320"/>
                  </a:lnTo>
                  <a:lnTo>
                    <a:pt x="259" y="331"/>
                  </a:lnTo>
                  <a:lnTo>
                    <a:pt x="264" y="340"/>
                  </a:lnTo>
                  <a:lnTo>
                    <a:pt x="274" y="342"/>
                  </a:lnTo>
                  <a:lnTo>
                    <a:pt x="284" y="340"/>
                  </a:lnTo>
                  <a:lnTo>
                    <a:pt x="293" y="336"/>
                  </a:lnTo>
                  <a:lnTo>
                    <a:pt x="307" y="340"/>
                  </a:lnTo>
                  <a:lnTo>
                    <a:pt x="319" y="344"/>
                  </a:lnTo>
                  <a:lnTo>
                    <a:pt x="330" y="338"/>
                  </a:lnTo>
                  <a:lnTo>
                    <a:pt x="335" y="337"/>
                  </a:lnTo>
                  <a:lnTo>
                    <a:pt x="339" y="316"/>
                  </a:lnTo>
                  <a:lnTo>
                    <a:pt x="338" y="306"/>
                  </a:lnTo>
                  <a:lnTo>
                    <a:pt x="340" y="294"/>
                  </a:lnTo>
                  <a:lnTo>
                    <a:pt x="348" y="286"/>
                  </a:lnTo>
                  <a:lnTo>
                    <a:pt x="364" y="284"/>
                  </a:lnTo>
                  <a:lnTo>
                    <a:pt x="379" y="280"/>
                  </a:lnTo>
                  <a:lnTo>
                    <a:pt x="390" y="273"/>
                  </a:lnTo>
                  <a:lnTo>
                    <a:pt x="397" y="261"/>
                  </a:lnTo>
                  <a:lnTo>
                    <a:pt x="396" y="245"/>
                  </a:lnTo>
                  <a:lnTo>
                    <a:pt x="392" y="231"/>
                  </a:lnTo>
                  <a:lnTo>
                    <a:pt x="399" y="219"/>
                  </a:lnTo>
                  <a:lnTo>
                    <a:pt x="412" y="218"/>
                  </a:lnTo>
                  <a:lnTo>
                    <a:pt x="423" y="213"/>
                  </a:lnTo>
                  <a:lnTo>
                    <a:pt x="429" y="201"/>
                  </a:lnTo>
                  <a:lnTo>
                    <a:pt x="440" y="196"/>
                  </a:lnTo>
                  <a:lnTo>
                    <a:pt x="449" y="193"/>
                  </a:lnTo>
                  <a:lnTo>
                    <a:pt x="453" y="187"/>
                  </a:lnTo>
                  <a:lnTo>
                    <a:pt x="447" y="175"/>
                  </a:lnTo>
                  <a:lnTo>
                    <a:pt x="436" y="171"/>
                  </a:lnTo>
                  <a:lnTo>
                    <a:pt x="428" y="163"/>
                  </a:lnTo>
                  <a:lnTo>
                    <a:pt x="430" y="155"/>
                  </a:lnTo>
                  <a:lnTo>
                    <a:pt x="423" y="153"/>
                  </a:lnTo>
                  <a:lnTo>
                    <a:pt x="412" y="154"/>
                  </a:lnTo>
                  <a:lnTo>
                    <a:pt x="402" y="162"/>
                  </a:lnTo>
                  <a:close/>
                </a:path>
              </a:pathLst>
            </a:custGeom>
            <a:solidFill>
              <a:srgbClr val="FF6F6F">
                <a:alpha val="3137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192" y="101"/>
              <a:ext cx="329" cy="535"/>
              <a:chOff x="5192" y="101"/>
              <a:chExt cx="329" cy="535"/>
            </a:xfrm>
          </p:grpSpPr>
          <p:sp>
            <p:nvSpPr>
              <p:cNvPr id="7178" name="Freeform 9"/>
              <p:cNvSpPr>
                <a:spLocks noChangeAspect="1"/>
              </p:cNvSpPr>
              <p:nvPr/>
            </p:nvSpPr>
            <p:spPr bwMode="auto">
              <a:xfrm>
                <a:off x="5268" y="249"/>
                <a:ext cx="236" cy="255"/>
              </a:xfrm>
              <a:custGeom>
                <a:avLst/>
                <a:gdLst>
                  <a:gd name="T0" fmla="*/ 0 w 535"/>
                  <a:gd name="T1" fmla="*/ 0 h 579"/>
                  <a:gd name="T2" fmla="*/ 0 w 535"/>
                  <a:gd name="T3" fmla="*/ 0 h 579"/>
                  <a:gd name="T4" fmla="*/ 0 w 535"/>
                  <a:gd name="T5" fmla="*/ 0 h 579"/>
                  <a:gd name="T6" fmla="*/ 0 w 535"/>
                  <a:gd name="T7" fmla="*/ 0 h 579"/>
                  <a:gd name="T8" fmla="*/ 0 w 535"/>
                  <a:gd name="T9" fmla="*/ 0 h 579"/>
                  <a:gd name="T10" fmla="*/ 0 w 535"/>
                  <a:gd name="T11" fmla="*/ 0 h 579"/>
                  <a:gd name="T12" fmla="*/ 0 w 535"/>
                  <a:gd name="T13" fmla="*/ 0 h 579"/>
                  <a:gd name="T14" fmla="*/ 0 w 535"/>
                  <a:gd name="T15" fmla="*/ 0 h 579"/>
                  <a:gd name="T16" fmla="*/ 0 w 535"/>
                  <a:gd name="T17" fmla="*/ 0 h 579"/>
                  <a:gd name="T18" fmla="*/ 0 w 535"/>
                  <a:gd name="T19" fmla="*/ 0 h 579"/>
                  <a:gd name="T20" fmla="*/ 0 w 535"/>
                  <a:gd name="T21" fmla="*/ 0 h 579"/>
                  <a:gd name="T22" fmla="*/ 0 w 535"/>
                  <a:gd name="T23" fmla="*/ 0 h 579"/>
                  <a:gd name="T24" fmla="*/ 0 w 535"/>
                  <a:gd name="T25" fmla="*/ 0 h 579"/>
                  <a:gd name="T26" fmla="*/ 0 w 535"/>
                  <a:gd name="T27" fmla="*/ 0 h 579"/>
                  <a:gd name="T28" fmla="*/ 0 w 535"/>
                  <a:gd name="T29" fmla="*/ 0 h 579"/>
                  <a:gd name="T30" fmla="*/ 0 w 535"/>
                  <a:gd name="T31" fmla="*/ 0 h 579"/>
                  <a:gd name="T32" fmla="*/ 0 w 535"/>
                  <a:gd name="T33" fmla="*/ 0 h 579"/>
                  <a:gd name="T34" fmla="*/ 0 w 535"/>
                  <a:gd name="T35" fmla="*/ 0 h 579"/>
                  <a:gd name="T36" fmla="*/ 0 w 535"/>
                  <a:gd name="T37" fmla="*/ 0 h 579"/>
                  <a:gd name="T38" fmla="*/ 0 w 535"/>
                  <a:gd name="T39" fmla="*/ 0 h 579"/>
                  <a:gd name="T40" fmla="*/ 0 w 535"/>
                  <a:gd name="T41" fmla="*/ 0 h 579"/>
                  <a:gd name="T42" fmla="*/ 0 w 535"/>
                  <a:gd name="T43" fmla="*/ 0 h 579"/>
                  <a:gd name="T44" fmla="*/ 0 w 535"/>
                  <a:gd name="T45" fmla="*/ 0 h 579"/>
                  <a:gd name="T46" fmla="*/ 0 w 535"/>
                  <a:gd name="T47" fmla="*/ 0 h 579"/>
                  <a:gd name="T48" fmla="*/ 0 w 535"/>
                  <a:gd name="T49" fmla="*/ 0 h 579"/>
                  <a:gd name="T50" fmla="*/ 0 w 535"/>
                  <a:gd name="T51" fmla="*/ 0 h 579"/>
                  <a:gd name="T52" fmla="*/ 0 w 535"/>
                  <a:gd name="T53" fmla="*/ 0 h 579"/>
                  <a:gd name="T54" fmla="*/ 0 w 535"/>
                  <a:gd name="T55" fmla="*/ 0 h 579"/>
                  <a:gd name="T56" fmla="*/ 0 w 535"/>
                  <a:gd name="T57" fmla="*/ 0 h 579"/>
                  <a:gd name="T58" fmla="*/ 0 w 535"/>
                  <a:gd name="T59" fmla="*/ 0 h 579"/>
                  <a:gd name="T60" fmla="*/ 0 w 535"/>
                  <a:gd name="T61" fmla="*/ 0 h 579"/>
                  <a:gd name="T62" fmla="*/ 0 w 535"/>
                  <a:gd name="T63" fmla="*/ 0 h 579"/>
                  <a:gd name="T64" fmla="*/ 0 w 535"/>
                  <a:gd name="T65" fmla="*/ 0 h 579"/>
                  <a:gd name="T66" fmla="*/ 0 w 535"/>
                  <a:gd name="T67" fmla="*/ 0 h 579"/>
                  <a:gd name="T68" fmla="*/ 0 w 535"/>
                  <a:gd name="T69" fmla="*/ 0 h 579"/>
                  <a:gd name="T70" fmla="*/ 0 w 535"/>
                  <a:gd name="T71" fmla="*/ 0 h 579"/>
                  <a:gd name="T72" fmla="*/ 0 w 535"/>
                  <a:gd name="T73" fmla="*/ 0 h 579"/>
                  <a:gd name="T74" fmla="*/ 0 w 535"/>
                  <a:gd name="T75" fmla="*/ 0 h 579"/>
                  <a:gd name="T76" fmla="*/ 0 w 535"/>
                  <a:gd name="T77" fmla="*/ 0 h 579"/>
                  <a:gd name="T78" fmla="*/ 0 w 535"/>
                  <a:gd name="T79" fmla="*/ 0 h 579"/>
                  <a:gd name="T80" fmla="*/ 0 w 535"/>
                  <a:gd name="T81" fmla="*/ 0 h 579"/>
                  <a:gd name="T82" fmla="*/ 0 w 535"/>
                  <a:gd name="T83" fmla="*/ 0 h 579"/>
                  <a:gd name="T84" fmla="*/ 0 w 535"/>
                  <a:gd name="T85" fmla="*/ 0 h 579"/>
                  <a:gd name="T86" fmla="*/ 0 w 535"/>
                  <a:gd name="T87" fmla="*/ 0 h 579"/>
                  <a:gd name="T88" fmla="*/ 0 w 535"/>
                  <a:gd name="T89" fmla="*/ 0 h 579"/>
                  <a:gd name="T90" fmla="*/ 0 w 535"/>
                  <a:gd name="T91" fmla="*/ 0 h 579"/>
                  <a:gd name="T92" fmla="*/ 0 w 535"/>
                  <a:gd name="T93" fmla="*/ 0 h 579"/>
                  <a:gd name="T94" fmla="*/ 0 w 535"/>
                  <a:gd name="T95" fmla="*/ 0 h 579"/>
                  <a:gd name="T96" fmla="*/ 0 w 535"/>
                  <a:gd name="T97" fmla="*/ 0 h 579"/>
                  <a:gd name="T98" fmla="*/ 0 w 535"/>
                  <a:gd name="T99" fmla="*/ 0 h 579"/>
                  <a:gd name="T100" fmla="*/ 0 w 535"/>
                  <a:gd name="T101" fmla="*/ 0 h 579"/>
                  <a:gd name="T102" fmla="*/ 0 w 535"/>
                  <a:gd name="T103" fmla="*/ 0 h 579"/>
                  <a:gd name="T104" fmla="*/ 0 w 535"/>
                  <a:gd name="T105" fmla="*/ 0 h 579"/>
                  <a:gd name="T106" fmla="*/ 0 w 535"/>
                  <a:gd name="T107" fmla="*/ 0 h 579"/>
                  <a:gd name="T108" fmla="*/ 0 w 535"/>
                  <a:gd name="T109" fmla="*/ 0 h 579"/>
                  <a:gd name="T110" fmla="*/ 0 w 535"/>
                  <a:gd name="T111" fmla="*/ 0 h 5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5"/>
                  <a:gd name="T169" fmla="*/ 0 h 579"/>
                  <a:gd name="T170" fmla="*/ 535 w 535"/>
                  <a:gd name="T171" fmla="*/ 579 h 5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5" h="579">
                    <a:moveTo>
                      <a:pt x="56" y="44"/>
                    </a:moveTo>
                    <a:lnTo>
                      <a:pt x="49" y="53"/>
                    </a:lnTo>
                    <a:lnTo>
                      <a:pt x="38" y="52"/>
                    </a:lnTo>
                    <a:lnTo>
                      <a:pt x="26" y="59"/>
                    </a:lnTo>
                    <a:lnTo>
                      <a:pt x="12" y="63"/>
                    </a:lnTo>
                    <a:lnTo>
                      <a:pt x="5" y="71"/>
                    </a:lnTo>
                    <a:lnTo>
                      <a:pt x="2" y="83"/>
                    </a:lnTo>
                    <a:lnTo>
                      <a:pt x="6" y="93"/>
                    </a:lnTo>
                    <a:lnTo>
                      <a:pt x="10" y="102"/>
                    </a:lnTo>
                    <a:lnTo>
                      <a:pt x="11" y="107"/>
                    </a:lnTo>
                    <a:lnTo>
                      <a:pt x="3" y="115"/>
                    </a:lnTo>
                    <a:lnTo>
                      <a:pt x="0" y="123"/>
                    </a:lnTo>
                    <a:lnTo>
                      <a:pt x="6" y="129"/>
                    </a:lnTo>
                    <a:lnTo>
                      <a:pt x="17" y="134"/>
                    </a:lnTo>
                    <a:lnTo>
                      <a:pt x="30" y="138"/>
                    </a:lnTo>
                    <a:lnTo>
                      <a:pt x="40" y="143"/>
                    </a:lnTo>
                    <a:lnTo>
                      <a:pt x="47" y="153"/>
                    </a:lnTo>
                    <a:lnTo>
                      <a:pt x="54" y="162"/>
                    </a:lnTo>
                    <a:lnTo>
                      <a:pt x="64" y="171"/>
                    </a:lnTo>
                    <a:lnTo>
                      <a:pt x="75" y="175"/>
                    </a:lnTo>
                    <a:lnTo>
                      <a:pt x="89" y="178"/>
                    </a:lnTo>
                    <a:lnTo>
                      <a:pt x="92" y="188"/>
                    </a:lnTo>
                    <a:lnTo>
                      <a:pt x="89" y="203"/>
                    </a:lnTo>
                    <a:lnTo>
                      <a:pt x="90" y="217"/>
                    </a:lnTo>
                    <a:lnTo>
                      <a:pt x="92" y="233"/>
                    </a:lnTo>
                    <a:lnTo>
                      <a:pt x="90" y="244"/>
                    </a:lnTo>
                    <a:lnTo>
                      <a:pt x="92" y="256"/>
                    </a:lnTo>
                    <a:lnTo>
                      <a:pt x="98" y="261"/>
                    </a:lnTo>
                    <a:lnTo>
                      <a:pt x="109" y="260"/>
                    </a:lnTo>
                    <a:lnTo>
                      <a:pt x="120" y="261"/>
                    </a:lnTo>
                    <a:lnTo>
                      <a:pt x="124" y="270"/>
                    </a:lnTo>
                    <a:lnTo>
                      <a:pt x="121" y="280"/>
                    </a:lnTo>
                    <a:lnTo>
                      <a:pt x="123" y="291"/>
                    </a:lnTo>
                    <a:lnTo>
                      <a:pt x="129" y="299"/>
                    </a:lnTo>
                    <a:lnTo>
                      <a:pt x="137" y="310"/>
                    </a:lnTo>
                    <a:lnTo>
                      <a:pt x="140" y="319"/>
                    </a:lnTo>
                    <a:lnTo>
                      <a:pt x="136" y="331"/>
                    </a:lnTo>
                    <a:lnTo>
                      <a:pt x="135" y="346"/>
                    </a:lnTo>
                    <a:lnTo>
                      <a:pt x="137" y="358"/>
                    </a:lnTo>
                    <a:lnTo>
                      <a:pt x="143" y="370"/>
                    </a:lnTo>
                    <a:lnTo>
                      <a:pt x="153" y="379"/>
                    </a:lnTo>
                    <a:lnTo>
                      <a:pt x="165" y="385"/>
                    </a:lnTo>
                    <a:lnTo>
                      <a:pt x="180" y="387"/>
                    </a:lnTo>
                    <a:lnTo>
                      <a:pt x="191" y="384"/>
                    </a:lnTo>
                    <a:lnTo>
                      <a:pt x="202" y="380"/>
                    </a:lnTo>
                    <a:lnTo>
                      <a:pt x="213" y="384"/>
                    </a:lnTo>
                    <a:lnTo>
                      <a:pt x="220" y="393"/>
                    </a:lnTo>
                    <a:lnTo>
                      <a:pt x="230" y="400"/>
                    </a:lnTo>
                    <a:lnTo>
                      <a:pt x="242" y="403"/>
                    </a:lnTo>
                    <a:lnTo>
                      <a:pt x="252" y="411"/>
                    </a:lnTo>
                    <a:lnTo>
                      <a:pt x="263" y="415"/>
                    </a:lnTo>
                    <a:lnTo>
                      <a:pt x="274" y="422"/>
                    </a:lnTo>
                    <a:lnTo>
                      <a:pt x="280" y="433"/>
                    </a:lnTo>
                    <a:lnTo>
                      <a:pt x="285" y="445"/>
                    </a:lnTo>
                    <a:lnTo>
                      <a:pt x="283" y="456"/>
                    </a:lnTo>
                    <a:lnTo>
                      <a:pt x="287" y="464"/>
                    </a:lnTo>
                    <a:lnTo>
                      <a:pt x="294" y="474"/>
                    </a:lnTo>
                    <a:lnTo>
                      <a:pt x="293" y="484"/>
                    </a:lnTo>
                    <a:lnTo>
                      <a:pt x="286" y="492"/>
                    </a:lnTo>
                    <a:lnTo>
                      <a:pt x="279" y="505"/>
                    </a:lnTo>
                    <a:lnTo>
                      <a:pt x="283" y="515"/>
                    </a:lnTo>
                    <a:lnTo>
                      <a:pt x="291" y="529"/>
                    </a:lnTo>
                    <a:lnTo>
                      <a:pt x="297" y="541"/>
                    </a:lnTo>
                    <a:lnTo>
                      <a:pt x="293" y="556"/>
                    </a:lnTo>
                    <a:lnTo>
                      <a:pt x="290" y="568"/>
                    </a:lnTo>
                    <a:lnTo>
                      <a:pt x="291" y="576"/>
                    </a:lnTo>
                    <a:lnTo>
                      <a:pt x="299" y="579"/>
                    </a:lnTo>
                    <a:lnTo>
                      <a:pt x="307" y="573"/>
                    </a:lnTo>
                    <a:lnTo>
                      <a:pt x="314" y="562"/>
                    </a:lnTo>
                    <a:lnTo>
                      <a:pt x="326" y="557"/>
                    </a:lnTo>
                    <a:lnTo>
                      <a:pt x="340" y="561"/>
                    </a:lnTo>
                    <a:lnTo>
                      <a:pt x="351" y="568"/>
                    </a:lnTo>
                    <a:lnTo>
                      <a:pt x="366" y="567"/>
                    </a:lnTo>
                    <a:lnTo>
                      <a:pt x="386" y="563"/>
                    </a:lnTo>
                    <a:lnTo>
                      <a:pt x="399" y="558"/>
                    </a:lnTo>
                    <a:lnTo>
                      <a:pt x="407" y="543"/>
                    </a:lnTo>
                    <a:lnTo>
                      <a:pt x="409" y="529"/>
                    </a:lnTo>
                    <a:lnTo>
                      <a:pt x="419" y="521"/>
                    </a:lnTo>
                    <a:lnTo>
                      <a:pt x="424" y="510"/>
                    </a:lnTo>
                    <a:lnTo>
                      <a:pt x="432" y="504"/>
                    </a:lnTo>
                    <a:lnTo>
                      <a:pt x="446" y="508"/>
                    </a:lnTo>
                    <a:lnTo>
                      <a:pt x="457" y="512"/>
                    </a:lnTo>
                    <a:lnTo>
                      <a:pt x="464" y="505"/>
                    </a:lnTo>
                    <a:lnTo>
                      <a:pt x="469" y="492"/>
                    </a:lnTo>
                    <a:lnTo>
                      <a:pt x="480" y="482"/>
                    </a:lnTo>
                    <a:lnTo>
                      <a:pt x="490" y="487"/>
                    </a:lnTo>
                    <a:lnTo>
                      <a:pt x="499" y="493"/>
                    </a:lnTo>
                    <a:lnTo>
                      <a:pt x="510" y="488"/>
                    </a:lnTo>
                    <a:lnTo>
                      <a:pt x="525" y="487"/>
                    </a:lnTo>
                    <a:lnTo>
                      <a:pt x="532" y="481"/>
                    </a:lnTo>
                    <a:lnTo>
                      <a:pt x="535" y="472"/>
                    </a:lnTo>
                    <a:lnTo>
                      <a:pt x="524" y="462"/>
                    </a:lnTo>
                    <a:lnTo>
                      <a:pt x="519" y="451"/>
                    </a:lnTo>
                    <a:lnTo>
                      <a:pt x="512" y="441"/>
                    </a:lnTo>
                    <a:lnTo>
                      <a:pt x="505" y="428"/>
                    </a:lnTo>
                    <a:lnTo>
                      <a:pt x="508" y="415"/>
                    </a:lnTo>
                    <a:lnTo>
                      <a:pt x="515" y="406"/>
                    </a:lnTo>
                    <a:lnTo>
                      <a:pt x="523" y="396"/>
                    </a:lnTo>
                    <a:lnTo>
                      <a:pt x="525" y="380"/>
                    </a:lnTo>
                    <a:lnTo>
                      <a:pt x="521" y="363"/>
                    </a:lnTo>
                    <a:lnTo>
                      <a:pt x="523" y="352"/>
                    </a:lnTo>
                    <a:lnTo>
                      <a:pt x="513" y="343"/>
                    </a:lnTo>
                    <a:lnTo>
                      <a:pt x="507" y="331"/>
                    </a:lnTo>
                    <a:lnTo>
                      <a:pt x="510" y="320"/>
                    </a:lnTo>
                    <a:lnTo>
                      <a:pt x="507" y="310"/>
                    </a:lnTo>
                    <a:lnTo>
                      <a:pt x="501" y="305"/>
                    </a:lnTo>
                    <a:lnTo>
                      <a:pt x="487" y="298"/>
                    </a:lnTo>
                    <a:lnTo>
                      <a:pt x="479" y="288"/>
                    </a:lnTo>
                    <a:lnTo>
                      <a:pt x="482" y="274"/>
                    </a:lnTo>
                    <a:lnTo>
                      <a:pt x="490" y="260"/>
                    </a:lnTo>
                    <a:lnTo>
                      <a:pt x="493" y="247"/>
                    </a:lnTo>
                    <a:lnTo>
                      <a:pt x="490" y="236"/>
                    </a:lnTo>
                    <a:lnTo>
                      <a:pt x="479" y="222"/>
                    </a:lnTo>
                    <a:lnTo>
                      <a:pt x="465" y="208"/>
                    </a:lnTo>
                    <a:lnTo>
                      <a:pt x="453" y="192"/>
                    </a:lnTo>
                    <a:lnTo>
                      <a:pt x="443" y="178"/>
                    </a:lnTo>
                    <a:lnTo>
                      <a:pt x="431" y="165"/>
                    </a:lnTo>
                    <a:lnTo>
                      <a:pt x="420" y="160"/>
                    </a:lnTo>
                    <a:lnTo>
                      <a:pt x="409" y="154"/>
                    </a:lnTo>
                    <a:lnTo>
                      <a:pt x="403" y="140"/>
                    </a:lnTo>
                    <a:lnTo>
                      <a:pt x="407" y="127"/>
                    </a:lnTo>
                    <a:lnTo>
                      <a:pt x="413" y="111"/>
                    </a:lnTo>
                    <a:lnTo>
                      <a:pt x="421" y="99"/>
                    </a:lnTo>
                    <a:lnTo>
                      <a:pt x="432" y="87"/>
                    </a:lnTo>
                    <a:lnTo>
                      <a:pt x="440" y="73"/>
                    </a:lnTo>
                    <a:lnTo>
                      <a:pt x="443" y="61"/>
                    </a:lnTo>
                    <a:lnTo>
                      <a:pt x="438" y="49"/>
                    </a:lnTo>
                    <a:lnTo>
                      <a:pt x="435" y="38"/>
                    </a:lnTo>
                    <a:lnTo>
                      <a:pt x="436" y="27"/>
                    </a:lnTo>
                    <a:lnTo>
                      <a:pt x="421" y="31"/>
                    </a:lnTo>
                    <a:lnTo>
                      <a:pt x="414" y="43"/>
                    </a:lnTo>
                    <a:lnTo>
                      <a:pt x="406" y="54"/>
                    </a:lnTo>
                    <a:lnTo>
                      <a:pt x="394" y="52"/>
                    </a:lnTo>
                    <a:lnTo>
                      <a:pt x="384" y="49"/>
                    </a:lnTo>
                    <a:lnTo>
                      <a:pt x="381" y="39"/>
                    </a:lnTo>
                    <a:lnTo>
                      <a:pt x="370" y="35"/>
                    </a:lnTo>
                    <a:lnTo>
                      <a:pt x="365" y="24"/>
                    </a:lnTo>
                    <a:lnTo>
                      <a:pt x="355" y="17"/>
                    </a:lnTo>
                    <a:lnTo>
                      <a:pt x="344" y="5"/>
                    </a:lnTo>
                    <a:lnTo>
                      <a:pt x="331" y="0"/>
                    </a:lnTo>
                    <a:lnTo>
                      <a:pt x="320" y="6"/>
                    </a:lnTo>
                    <a:lnTo>
                      <a:pt x="312" y="20"/>
                    </a:lnTo>
                    <a:lnTo>
                      <a:pt x="306" y="35"/>
                    </a:lnTo>
                    <a:lnTo>
                      <a:pt x="293" y="38"/>
                    </a:lnTo>
                    <a:lnTo>
                      <a:pt x="284" y="46"/>
                    </a:lnTo>
                    <a:lnTo>
                      <a:pt x="275" y="49"/>
                    </a:lnTo>
                    <a:lnTo>
                      <a:pt x="267" y="50"/>
                    </a:lnTo>
                    <a:lnTo>
                      <a:pt x="260" y="58"/>
                    </a:lnTo>
                    <a:lnTo>
                      <a:pt x="257" y="68"/>
                    </a:lnTo>
                    <a:lnTo>
                      <a:pt x="244" y="71"/>
                    </a:lnTo>
                    <a:lnTo>
                      <a:pt x="229" y="72"/>
                    </a:lnTo>
                    <a:lnTo>
                      <a:pt x="217" y="77"/>
                    </a:lnTo>
                    <a:lnTo>
                      <a:pt x="207" y="81"/>
                    </a:lnTo>
                    <a:lnTo>
                      <a:pt x="196" y="74"/>
                    </a:lnTo>
                    <a:lnTo>
                      <a:pt x="186" y="70"/>
                    </a:lnTo>
                    <a:lnTo>
                      <a:pt x="176" y="70"/>
                    </a:lnTo>
                    <a:lnTo>
                      <a:pt x="169" y="64"/>
                    </a:lnTo>
                    <a:lnTo>
                      <a:pt x="161" y="61"/>
                    </a:lnTo>
                    <a:lnTo>
                      <a:pt x="154" y="65"/>
                    </a:lnTo>
                    <a:lnTo>
                      <a:pt x="145" y="70"/>
                    </a:lnTo>
                    <a:lnTo>
                      <a:pt x="134" y="66"/>
                    </a:lnTo>
                    <a:lnTo>
                      <a:pt x="126" y="55"/>
                    </a:lnTo>
                    <a:lnTo>
                      <a:pt x="116" y="44"/>
                    </a:lnTo>
                    <a:lnTo>
                      <a:pt x="105" y="43"/>
                    </a:lnTo>
                    <a:lnTo>
                      <a:pt x="92" y="44"/>
                    </a:lnTo>
                    <a:lnTo>
                      <a:pt x="81" y="39"/>
                    </a:lnTo>
                    <a:lnTo>
                      <a:pt x="72" y="32"/>
                    </a:lnTo>
                    <a:lnTo>
                      <a:pt x="61" y="33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8" name="Group 10"/>
              <p:cNvGrpSpPr>
                <a:grpSpLocks noChangeAspect="1"/>
              </p:cNvGrpSpPr>
              <p:nvPr/>
            </p:nvGrpSpPr>
            <p:grpSpPr bwMode="auto">
              <a:xfrm>
                <a:off x="5195" y="101"/>
                <a:ext cx="268" cy="203"/>
                <a:chOff x="4543" y="1221"/>
                <a:chExt cx="609" cy="460"/>
              </a:xfrm>
            </p:grpSpPr>
            <p:sp>
              <p:nvSpPr>
                <p:cNvPr id="7182" name="Freeform 11"/>
                <p:cNvSpPr>
                  <a:spLocks noChangeAspect="1"/>
                </p:cNvSpPr>
                <p:nvPr/>
              </p:nvSpPr>
              <p:spPr bwMode="auto">
                <a:xfrm>
                  <a:off x="4543" y="1275"/>
                  <a:ext cx="609" cy="406"/>
                </a:xfrm>
                <a:custGeom>
                  <a:avLst/>
                  <a:gdLst>
                    <a:gd name="T0" fmla="*/ 204 w 609"/>
                    <a:gd name="T1" fmla="*/ 334 h 406"/>
                    <a:gd name="T2" fmla="*/ 171 w 609"/>
                    <a:gd name="T3" fmla="*/ 353 h 406"/>
                    <a:gd name="T4" fmla="*/ 177 w 609"/>
                    <a:gd name="T5" fmla="*/ 389 h 406"/>
                    <a:gd name="T6" fmla="*/ 163 w 609"/>
                    <a:gd name="T7" fmla="*/ 394 h 406"/>
                    <a:gd name="T8" fmla="*/ 139 w 609"/>
                    <a:gd name="T9" fmla="*/ 380 h 406"/>
                    <a:gd name="T10" fmla="*/ 113 w 609"/>
                    <a:gd name="T11" fmla="*/ 382 h 406"/>
                    <a:gd name="T12" fmla="*/ 83 w 609"/>
                    <a:gd name="T13" fmla="*/ 365 h 406"/>
                    <a:gd name="T14" fmla="*/ 35 w 609"/>
                    <a:gd name="T15" fmla="*/ 342 h 406"/>
                    <a:gd name="T16" fmla="*/ 16 w 609"/>
                    <a:gd name="T17" fmla="*/ 315 h 406"/>
                    <a:gd name="T18" fmla="*/ 11 w 609"/>
                    <a:gd name="T19" fmla="*/ 298 h 406"/>
                    <a:gd name="T20" fmla="*/ 43 w 609"/>
                    <a:gd name="T21" fmla="*/ 266 h 406"/>
                    <a:gd name="T22" fmla="*/ 50 w 609"/>
                    <a:gd name="T23" fmla="*/ 220 h 406"/>
                    <a:gd name="T24" fmla="*/ 37 w 609"/>
                    <a:gd name="T25" fmla="*/ 181 h 406"/>
                    <a:gd name="T26" fmla="*/ 49 w 609"/>
                    <a:gd name="T27" fmla="*/ 178 h 406"/>
                    <a:gd name="T28" fmla="*/ 55 w 609"/>
                    <a:gd name="T29" fmla="*/ 147 h 406"/>
                    <a:gd name="T30" fmla="*/ 85 w 609"/>
                    <a:gd name="T31" fmla="*/ 139 h 406"/>
                    <a:gd name="T32" fmla="*/ 117 w 609"/>
                    <a:gd name="T33" fmla="*/ 156 h 406"/>
                    <a:gd name="T34" fmla="*/ 134 w 609"/>
                    <a:gd name="T35" fmla="*/ 137 h 406"/>
                    <a:gd name="T36" fmla="*/ 138 w 609"/>
                    <a:gd name="T37" fmla="*/ 115 h 406"/>
                    <a:gd name="T38" fmla="*/ 167 w 609"/>
                    <a:gd name="T39" fmla="*/ 101 h 406"/>
                    <a:gd name="T40" fmla="*/ 205 w 609"/>
                    <a:gd name="T41" fmla="*/ 94 h 406"/>
                    <a:gd name="T42" fmla="*/ 225 w 609"/>
                    <a:gd name="T43" fmla="*/ 111 h 406"/>
                    <a:gd name="T44" fmla="*/ 232 w 609"/>
                    <a:gd name="T45" fmla="*/ 90 h 406"/>
                    <a:gd name="T46" fmla="*/ 258 w 609"/>
                    <a:gd name="T47" fmla="*/ 51 h 406"/>
                    <a:gd name="T48" fmla="*/ 280 w 609"/>
                    <a:gd name="T49" fmla="*/ 10 h 406"/>
                    <a:gd name="T50" fmla="*/ 318 w 609"/>
                    <a:gd name="T51" fmla="*/ 1 h 406"/>
                    <a:gd name="T52" fmla="*/ 348 w 609"/>
                    <a:gd name="T53" fmla="*/ 8 h 406"/>
                    <a:gd name="T54" fmla="*/ 320 w 609"/>
                    <a:gd name="T55" fmla="*/ 16 h 406"/>
                    <a:gd name="T56" fmla="*/ 293 w 609"/>
                    <a:gd name="T57" fmla="*/ 26 h 406"/>
                    <a:gd name="T58" fmla="*/ 272 w 609"/>
                    <a:gd name="T59" fmla="*/ 49 h 406"/>
                    <a:gd name="T60" fmla="*/ 279 w 609"/>
                    <a:gd name="T61" fmla="*/ 63 h 406"/>
                    <a:gd name="T62" fmla="*/ 299 w 609"/>
                    <a:gd name="T63" fmla="*/ 35 h 406"/>
                    <a:gd name="T64" fmla="*/ 324 w 609"/>
                    <a:gd name="T65" fmla="*/ 26 h 406"/>
                    <a:gd name="T66" fmla="*/ 344 w 609"/>
                    <a:gd name="T67" fmla="*/ 34 h 406"/>
                    <a:gd name="T68" fmla="*/ 366 w 609"/>
                    <a:gd name="T69" fmla="*/ 34 h 406"/>
                    <a:gd name="T70" fmla="*/ 389 w 609"/>
                    <a:gd name="T71" fmla="*/ 59 h 406"/>
                    <a:gd name="T72" fmla="*/ 423 w 609"/>
                    <a:gd name="T73" fmla="*/ 85 h 406"/>
                    <a:gd name="T74" fmla="*/ 442 w 609"/>
                    <a:gd name="T75" fmla="*/ 93 h 406"/>
                    <a:gd name="T76" fmla="*/ 456 w 609"/>
                    <a:gd name="T77" fmla="*/ 84 h 406"/>
                    <a:gd name="T78" fmla="*/ 483 w 609"/>
                    <a:gd name="T79" fmla="*/ 90 h 406"/>
                    <a:gd name="T80" fmla="*/ 484 w 609"/>
                    <a:gd name="T81" fmla="*/ 127 h 406"/>
                    <a:gd name="T82" fmla="*/ 499 w 609"/>
                    <a:gd name="T83" fmla="*/ 158 h 406"/>
                    <a:gd name="T84" fmla="*/ 520 w 609"/>
                    <a:gd name="T85" fmla="*/ 182 h 406"/>
                    <a:gd name="T86" fmla="*/ 552 w 609"/>
                    <a:gd name="T87" fmla="*/ 186 h 406"/>
                    <a:gd name="T88" fmla="*/ 573 w 609"/>
                    <a:gd name="T89" fmla="*/ 197 h 406"/>
                    <a:gd name="T90" fmla="*/ 581 w 609"/>
                    <a:gd name="T91" fmla="*/ 247 h 406"/>
                    <a:gd name="T92" fmla="*/ 605 w 609"/>
                    <a:gd name="T93" fmla="*/ 290 h 406"/>
                    <a:gd name="T94" fmla="*/ 587 w 609"/>
                    <a:gd name="T95" fmla="*/ 313 h 406"/>
                    <a:gd name="T96" fmla="*/ 560 w 609"/>
                    <a:gd name="T97" fmla="*/ 334 h 406"/>
                    <a:gd name="T98" fmla="*/ 536 w 609"/>
                    <a:gd name="T99" fmla="*/ 317 h 406"/>
                    <a:gd name="T100" fmla="*/ 510 w 609"/>
                    <a:gd name="T101" fmla="*/ 287 h 406"/>
                    <a:gd name="T102" fmla="*/ 478 w 609"/>
                    <a:gd name="T103" fmla="*/ 302 h 406"/>
                    <a:gd name="T104" fmla="*/ 450 w 609"/>
                    <a:gd name="T105" fmla="*/ 328 h 406"/>
                    <a:gd name="T106" fmla="*/ 426 w 609"/>
                    <a:gd name="T107" fmla="*/ 340 h 406"/>
                    <a:gd name="T108" fmla="*/ 395 w 609"/>
                    <a:gd name="T109" fmla="*/ 354 h 406"/>
                    <a:gd name="T110" fmla="*/ 362 w 609"/>
                    <a:gd name="T111" fmla="*/ 356 h 406"/>
                    <a:gd name="T112" fmla="*/ 335 w 609"/>
                    <a:gd name="T113" fmla="*/ 346 h 406"/>
                    <a:gd name="T114" fmla="*/ 311 w 609"/>
                    <a:gd name="T115" fmla="*/ 352 h 406"/>
                    <a:gd name="T116" fmla="*/ 282 w 609"/>
                    <a:gd name="T117" fmla="*/ 326 h 406"/>
                    <a:gd name="T118" fmla="*/ 247 w 609"/>
                    <a:gd name="T119" fmla="*/ 321 h 406"/>
                    <a:gd name="T120" fmla="*/ 222 w 609"/>
                    <a:gd name="T121" fmla="*/ 326 h 4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9"/>
                    <a:gd name="T184" fmla="*/ 0 h 406"/>
                    <a:gd name="T185" fmla="*/ 609 w 609"/>
                    <a:gd name="T186" fmla="*/ 406 h 4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9" h="406">
                      <a:moveTo>
                        <a:pt x="222" y="326"/>
                      </a:moveTo>
                      <a:lnTo>
                        <a:pt x="215" y="335"/>
                      </a:lnTo>
                      <a:lnTo>
                        <a:pt x="204" y="334"/>
                      </a:lnTo>
                      <a:lnTo>
                        <a:pt x="192" y="341"/>
                      </a:lnTo>
                      <a:lnTo>
                        <a:pt x="178" y="345"/>
                      </a:lnTo>
                      <a:lnTo>
                        <a:pt x="171" y="353"/>
                      </a:lnTo>
                      <a:lnTo>
                        <a:pt x="168" y="365"/>
                      </a:lnTo>
                      <a:lnTo>
                        <a:pt x="172" y="375"/>
                      </a:lnTo>
                      <a:lnTo>
                        <a:pt x="177" y="389"/>
                      </a:lnTo>
                      <a:lnTo>
                        <a:pt x="169" y="397"/>
                      </a:lnTo>
                      <a:lnTo>
                        <a:pt x="167" y="406"/>
                      </a:lnTo>
                      <a:lnTo>
                        <a:pt x="163" y="394"/>
                      </a:lnTo>
                      <a:lnTo>
                        <a:pt x="152" y="386"/>
                      </a:lnTo>
                      <a:lnTo>
                        <a:pt x="144" y="383"/>
                      </a:lnTo>
                      <a:lnTo>
                        <a:pt x="139" y="380"/>
                      </a:lnTo>
                      <a:lnTo>
                        <a:pt x="127" y="385"/>
                      </a:lnTo>
                      <a:lnTo>
                        <a:pt x="118" y="383"/>
                      </a:lnTo>
                      <a:lnTo>
                        <a:pt x="113" y="382"/>
                      </a:lnTo>
                      <a:lnTo>
                        <a:pt x="105" y="373"/>
                      </a:lnTo>
                      <a:lnTo>
                        <a:pt x="95" y="367"/>
                      </a:lnTo>
                      <a:lnTo>
                        <a:pt x="83" y="365"/>
                      </a:lnTo>
                      <a:lnTo>
                        <a:pt x="67" y="358"/>
                      </a:lnTo>
                      <a:lnTo>
                        <a:pt x="47" y="345"/>
                      </a:lnTo>
                      <a:lnTo>
                        <a:pt x="35" y="342"/>
                      </a:lnTo>
                      <a:lnTo>
                        <a:pt x="32" y="336"/>
                      </a:lnTo>
                      <a:lnTo>
                        <a:pt x="25" y="326"/>
                      </a:lnTo>
                      <a:lnTo>
                        <a:pt x="16" y="315"/>
                      </a:lnTo>
                      <a:lnTo>
                        <a:pt x="7" y="312"/>
                      </a:lnTo>
                      <a:lnTo>
                        <a:pt x="0" y="312"/>
                      </a:lnTo>
                      <a:lnTo>
                        <a:pt x="11" y="298"/>
                      </a:lnTo>
                      <a:lnTo>
                        <a:pt x="20" y="286"/>
                      </a:lnTo>
                      <a:lnTo>
                        <a:pt x="34" y="279"/>
                      </a:lnTo>
                      <a:lnTo>
                        <a:pt x="43" y="266"/>
                      </a:lnTo>
                      <a:lnTo>
                        <a:pt x="44" y="249"/>
                      </a:lnTo>
                      <a:lnTo>
                        <a:pt x="49" y="232"/>
                      </a:lnTo>
                      <a:lnTo>
                        <a:pt x="50" y="220"/>
                      </a:lnTo>
                      <a:lnTo>
                        <a:pt x="42" y="213"/>
                      </a:lnTo>
                      <a:lnTo>
                        <a:pt x="36" y="200"/>
                      </a:lnTo>
                      <a:lnTo>
                        <a:pt x="37" y="181"/>
                      </a:lnTo>
                      <a:lnTo>
                        <a:pt x="38" y="162"/>
                      </a:lnTo>
                      <a:lnTo>
                        <a:pt x="42" y="175"/>
                      </a:lnTo>
                      <a:lnTo>
                        <a:pt x="49" y="178"/>
                      </a:lnTo>
                      <a:lnTo>
                        <a:pt x="57" y="172"/>
                      </a:lnTo>
                      <a:lnTo>
                        <a:pt x="54" y="158"/>
                      </a:lnTo>
                      <a:lnTo>
                        <a:pt x="55" y="147"/>
                      </a:lnTo>
                      <a:lnTo>
                        <a:pt x="61" y="139"/>
                      </a:lnTo>
                      <a:lnTo>
                        <a:pt x="74" y="136"/>
                      </a:lnTo>
                      <a:lnTo>
                        <a:pt x="85" y="139"/>
                      </a:lnTo>
                      <a:lnTo>
                        <a:pt x="98" y="153"/>
                      </a:lnTo>
                      <a:lnTo>
                        <a:pt x="107" y="150"/>
                      </a:lnTo>
                      <a:lnTo>
                        <a:pt x="117" y="156"/>
                      </a:lnTo>
                      <a:lnTo>
                        <a:pt x="128" y="159"/>
                      </a:lnTo>
                      <a:lnTo>
                        <a:pt x="135" y="150"/>
                      </a:lnTo>
                      <a:lnTo>
                        <a:pt x="134" y="137"/>
                      </a:lnTo>
                      <a:lnTo>
                        <a:pt x="144" y="132"/>
                      </a:lnTo>
                      <a:lnTo>
                        <a:pt x="139" y="126"/>
                      </a:lnTo>
                      <a:lnTo>
                        <a:pt x="138" y="115"/>
                      </a:lnTo>
                      <a:lnTo>
                        <a:pt x="146" y="106"/>
                      </a:lnTo>
                      <a:lnTo>
                        <a:pt x="159" y="110"/>
                      </a:lnTo>
                      <a:lnTo>
                        <a:pt x="167" y="101"/>
                      </a:lnTo>
                      <a:lnTo>
                        <a:pt x="181" y="98"/>
                      </a:lnTo>
                      <a:lnTo>
                        <a:pt x="194" y="100"/>
                      </a:lnTo>
                      <a:lnTo>
                        <a:pt x="205" y="94"/>
                      </a:lnTo>
                      <a:lnTo>
                        <a:pt x="217" y="93"/>
                      </a:lnTo>
                      <a:lnTo>
                        <a:pt x="221" y="104"/>
                      </a:lnTo>
                      <a:lnTo>
                        <a:pt x="225" y="111"/>
                      </a:lnTo>
                      <a:lnTo>
                        <a:pt x="235" y="112"/>
                      </a:lnTo>
                      <a:lnTo>
                        <a:pt x="241" y="105"/>
                      </a:lnTo>
                      <a:lnTo>
                        <a:pt x="232" y="90"/>
                      </a:lnTo>
                      <a:lnTo>
                        <a:pt x="237" y="79"/>
                      </a:lnTo>
                      <a:lnTo>
                        <a:pt x="249" y="68"/>
                      </a:lnTo>
                      <a:lnTo>
                        <a:pt x="258" y="51"/>
                      </a:lnTo>
                      <a:lnTo>
                        <a:pt x="264" y="37"/>
                      </a:lnTo>
                      <a:lnTo>
                        <a:pt x="272" y="23"/>
                      </a:lnTo>
                      <a:lnTo>
                        <a:pt x="280" y="10"/>
                      </a:lnTo>
                      <a:lnTo>
                        <a:pt x="291" y="2"/>
                      </a:lnTo>
                      <a:lnTo>
                        <a:pt x="303" y="4"/>
                      </a:lnTo>
                      <a:lnTo>
                        <a:pt x="318" y="1"/>
                      </a:lnTo>
                      <a:lnTo>
                        <a:pt x="331" y="0"/>
                      </a:lnTo>
                      <a:lnTo>
                        <a:pt x="342" y="1"/>
                      </a:lnTo>
                      <a:lnTo>
                        <a:pt x="348" y="8"/>
                      </a:lnTo>
                      <a:lnTo>
                        <a:pt x="344" y="16"/>
                      </a:lnTo>
                      <a:lnTo>
                        <a:pt x="335" y="19"/>
                      </a:lnTo>
                      <a:lnTo>
                        <a:pt x="320" y="16"/>
                      </a:lnTo>
                      <a:lnTo>
                        <a:pt x="309" y="19"/>
                      </a:lnTo>
                      <a:lnTo>
                        <a:pt x="305" y="24"/>
                      </a:lnTo>
                      <a:lnTo>
                        <a:pt x="293" y="26"/>
                      </a:lnTo>
                      <a:lnTo>
                        <a:pt x="285" y="29"/>
                      </a:lnTo>
                      <a:lnTo>
                        <a:pt x="279" y="38"/>
                      </a:lnTo>
                      <a:lnTo>
                        <a:pt x="272" y="49"/>
                      </a:lnTo>
                      <a:lnTo>
                        <a:pt x="269" y="59"/>
                      </a:lnTo>
                      <a:lnTo>
                        <a:pt x="271" y="65"/>
                      </a:lnTo>
                      <a:lnTo>
                        <a:pt x="279" y="63"/>
                      </a:lnTo>
                      <a:lnTo>
                        <a:pt x="283" y="52"/>
                      </a:lnTo>
                      <a:lnTo>
                        <a:pt x="291" y="40"/>
                      </a:lnTo>
                      <a:lnTo>
                        <a:pt x="299" y="35"/>
                      </a:lnTo>
                      <a:lnTo>
                        <a:pt x="308" y="38"/>
                      </a:lnTo>
                      <a:lnTo>
                        <a:pt x="315" y="30"/>
                      </a:lnTo>
                      <a:lnTo>
                        <a:pt x="324" y="26"/>
                      </a:lnTo>
                      <a:lnTo>
                        <a:pt x="331" y="29"/>
                      </a:lnTo>
                      <a:lnTo>
                        <a:pt x="336" y="37"/>
                      </a:lnTo>
                      <a:lnTo>
                        <a:pt x="344" y="34"/>
                      </a:lnTo>
                      <a:lnTo>
                        <a:pt x="353" y="26"/>
                      </a:lnTo>
                      <a:lnTo>
                        <a:pt x="364" y="27"/>
                      </a:lnTo>
                      <a:lnTo>
                        <a:pt x="366" y="34"/>
                      </a:lnTo>
                      <a:lnTo>
                        <a:pt x="369" y="45"/>
                      </a:lnTo>
                      <a:lnTo>
                        <a:pt x="375" y="55"/>
                      </a:lnTo>
                      <a:lnTo>
                        <a:pt x="389" y="59"/>
                      </a:lnTo>
                      <a:lnTo>
                        <a:pt x="404" y="66"/>
                      </a:lnTo>
                      <a:lnTo>
                        <a:pt x="415" y="74"/>
                      </a:lnTo>
                      <a:lnTo>
                        <a:pt x="423" y="85"/>
                      </a:lnTo>
                      <a:lnTo>
                        <a:pt x="427" y="98"/>
                      </a:lnTo>
                      <a:lnTo>
                        <a:pt x="436" y="100"/>
                      </a:lnTo>
                      <a:lnTo>
                        <a:pt x="442" y="93"/>
                      </a:lnTo>
                      <a:lnTo>
                        <a:pt x="444" y="83"/>
                      </a:lnTo>
                      <a:lnTo>
                        <a:pt x="450" y="78"/>
                      </a:lnTo>
                      <a:lnTo>
                        <a:pt x="456" y="84"/>
                      </a:lnTo>
                      <a:lnTo>
                        <a:pt x="466" y="78"/>
                      </a:lnTo>
                      <a:lnTo>
                        <a:pt x="477" y="81"/>
                      </a:lnTo>
                      <a:lnTo>
                        <a:pt x="483" y="90"/>
                      </a:lnTo>
                      <a:lnTo>
                        <a:pt x="483" y="103"/>
                      </a:lnTo>
                      <a:lnTo>
                        <a:pt x="481" y="117"/>
                      </a:lnTo>
                      <a:lnTo>
                        <a:pt x="484" y="127"/>
                      </a:lnTo>
                      <a:lnTo>
                        <a:pt x="494" y="133"/>
                      </a:lnTo>
                      <a:lnTo>
                        <a:pt x="503" y="145"/>
                      </a:lnTo>
                      <a:lnTo>
                        <a:pt x="499" y="158"/>
                      </a:lnTo>
                      <a:lnTo>
                        <a:pt x="502" y="169"/>
                      </a:lnTo>
                      <a:lnTo>
                        <a:pt x="508" y="175"/>
                      </a:lnTo>
                      <a:lnTo>
                        <a:pt x="520" y="182"/>
                      </a:lnTo>
                      <a:lnTo>
                        <a:pt x="534" y="188"/>
                      </a:lnTo>
                      <a:lnTo>
                        <a:pt x="544" y="192"/>
                      </a:lnTo>
                      <a:lnTo>
                        <a:pt x="552" y="186"/>
                      </a:lnTo>
                      <a:lnTo>
                        <a:pt x="561" y="185"/>
                      </a:lnTo>
                      <a:lnTo>
                        <a:pt x="570" y="189"/>
                      </a:lnTo>
                      <a:lnTo>
                        <a:pt x="573" y="197"/>
                      </a:lnTo>
                      <a:lnTo>
                        <a:pt x="575" y="211"/>
                      </a:lnTo>
                      <a:lnTo>
                        <a:pt x="576" y="231"/>
                      </a:lnTo>
                      <a:lnTo>
                        <a:pt x="581" y="247"/>
                      </a:lnTo>
                      <a:lnTo>
                        <a:pt x="586" y="263"/>
                      </a:lnTo>
                      <a:lnTo>
                        <a:pt x="595" y="276"/>
                      </a:lnTo>
                      <a:lnTo>
                        <a:pt x="605" y="290"/>
                      </a:lnTo>
                      <a:lnTo>
                        <a:pt x="609" y="302"/>
                      </a:lnTo>
                      <a:lnTo>
                        <a:pt x="602" y="309"/>
                      </a:lnTo>
                      <a:lnTo>
                        <a:pt x="587" y="313"/>
                      </a:lnTo>
                      <a:lnTo>
                        <a:pt x="580" y="325"/>
                      </a:lnTo>
                      <a:lnTo>
                        <a:pt x="572" y="336"/>
                      </a:lnTo>
                      <a:lnTo>
                        <a:pt x="560" y="334"/>
                      </a:lnTo>
                      <a:lnTo>
                        <a:pt x="550" y="331"/>
                      </a:lnTo>
                      <a:lnTo>
                        <a:pt x="547" y="321"/>
                      </a:lnTo>
                      <a:lnTo>
                        <a:pt x="536" y="317"/>
                      </a:lnTo>
                      <a:lnTo>
                        <a:pt x="531" y="306"/>
                      </a:lnTo>
                      <a:lnTo>
                        <a:pt x="521" y="299"/>
                      </a:lnTo>
                      <a:lnTo>
                        <a:pt x="510" y="287"/>
                      </a:lnTo>
                      <a:lnTo>
                        <a:pt x="497" y="282"/>
                      </a:lnTo>
                      <a:lnTo>
                        <a:pt x="486" y="288"/>
                      </a:lnTo>
                      <a:lnTo>
                        <a:pt x="478" y="302"/>
                      </a:lnTo>
                      <a:lnTo>
                        <a:pt x="472" y="317"/>
                      </a:lnTo>
                      <a:lnTo>
                        <a:pt x="459" y="320"/>
                      </a:lnTo>
                      <a:lnTo>
                        <a:pt x="450" y="328"/>
                      </a:lnTo>
                      <a:lnTo>
                        <a:pt x="441" y="331"/>
                      </a:lnTo>
                      <a:lnTo>
                        <a:pt x="433" y="332"/>
                      </a:lnTo>
                      <a:lnTo>
                        <a:pt x="426" y="340"/>
                      </a:lnTo>
                      <a:lnTo>
                        <a:pt x="423" y="350"/>
                      </a:lnTo>
                      <a:lnTo>
                        <a:pt x="410" y="353"/>
                      </a:lnTo>
                      <a:lnTo>
                        <a:pt x="395" y="354"/>
                      </a:lnTo>
                      <a:lnTo>
                        <a:pt x="383" y="359"/>
                      </a:lnTo>
                      <a:lnTo>
                        <a:pt x="373" y="363"/>
                      </a:lnTo>
                      <a:lnTo>
                        <a:pt x="362" y="356"/>
                      </a:lnTo>
                      <a:lnTo>
                        <a:pt x="352" y="352"/>
                      </a:lnTo>
                      <a:lnTo>
                        <a:pt x="342" y="352"/>
                      </a:lnTo>
                      <a:lnTo>
                        <a:pt x="335" y="346"/>
                      </a:lnTo>
                      <a:lnTo>
                        <a:pt x="327" y="343"/>
                      </a:lnTo>
                      <a:lnTo>
                        <a:pt x="320" y="347"/>
                      </a:lnTo>
                      <a:lnTo>
                        <a:pt x="311" y="352"/>
                      </a:lnTo>
                      <a:lnTo>
                        <a:pt x="300" y="348"/>
                      </a:lnTo>
                      <a:lnTo>
                        <a:pt x="292" y="337"/>
                      </a:lnTo>
                      <a:lnTo>
                        <a:pt x="282" y="326"/>
                      </a:lnTo>
                      <a:lnTo>
                        <a:pt x="271" y="325"/>
                      </a:lnTo>
                      <a:lnTo>
                        <a:pt x="258" y="326"/>
                      </a:lnTo>
                      <a:lnTo>
                        <a:pt x="247" y="321"/>
                      </a:lnTo>
                      <a:lnTo>
                        <a:pt x="238" y="314"/>
                      </a:lnTo>
                      <a:lnTo>
                        <a:pt x="227" y="315"/>
                      </a:lnTo>
                      <a:lnTo>
                        <a:pt x="222" y="326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3" name="Freeform 12"/>
                <p:cNvSpPr>
                  <a:spLocks noChangeAspect="1"/>
                </p:cNvSpPr>
                <p:nvPr/>
              </p:nvSpPr>
              <p:spPr bwMode="auto">
                <a:xfrm>
                  <a:off x="4929" y="1221"/>
                  <a:ext cx="106" cy="114"/>
                </a:xfrm>
                <a:custGeom>
                  <a:avLst/>
                  <a:gdLst>
                    <a:gd name="T0" fmla="*/ 24 w 106"/>
                    <a:gd name="T1" fmla="*/ 0 h 114"/>
                    <a:gd name="T2" fmla="*/ 42 w 106"/>
                    <a:gd name="T3" fmla="*/ 0 h 114"/>
                    <a:gd name="T4" fmla="*/ 48 w 106"/>
                    <a:gd name="T5" fmla="*/ 11 h 114"/>
                    <a:gd name="T6" fmla="*/ 63 w 106"/>
                    <a:gd name="T7" fmla="*/ 18 h 114"/>
                    <a:gd name="T8" fmla="*/ 81 w 106"/>
                    <a:gd name="T9" fmla="*/ 25 h 114"/>
                    <a:gd name="T10" fmla="*/ 87 w 106"/>
                    <a:gd name="T11" fmla="*/ 36 h 114"/>
                    <a:gd name="T12" fmla="*/ 83 w 106"/>
                    <a:gd name="T13" fmla="*/ 45 h 114"/>
                    <a:gd name="T14" fmla="*/ 83 w 106"/>
                    <a:gd name="T15" fmla="*/ 60 h 114"/>
                    <a:gd name="T16" fmla="*/ 97 w 106"/>
                    <a:gd name="T17" fmla="*/ 69 h 114"/>
                    <a:gd name="T18" fmla="*/ 106 w 106"/>
                    <a:gd name="T19" fmla="*/ 80 h 114"/>
                    <a:gd name="T20" fmla="*/ 102 w 106"/>
                    <a:gd name="T21" fmla="*/ 97 h 114"/>
                    <a:gd name="T22" fmla="*/ 92 w 106"/>
                    <a:gd name="T23" fmla="*/ 104 h 114"/>
                    <a:gd name="T24" fmla="*/ 85 w 106"/>
                    <a:gd name="T25" fmla="*/ 95 h 114"/>
                    <a:gd name="T26" fmla="*/ 90 w 106"/>
                    <a:gd name="T27" fmla="*/ 84 h 114"/>
                    <a:gd name="T28" fmla="*/ 86 w 106"/>
                    <a:gd name="T29" fmla="*/ 75 h 114"/>
                    <a:gd name="T30" fmla="*/ 75 w 106"/>
                    <a:gd name="T31" fmla="*/ 80 h 114"/>
                    <a:gd name="T32" fmla="*/ 64 w 106"/>
                    <a:gd name="T33" fmla="*/ 81 h 114"/>
                    <a:gd name="T34" fmla="*/ 61 w 106"/>
                    <a:gd name="T35" fmla="*/ 91 h 114"/>
                    <a:gd name="T36" fmla="*/ 53 w 106"/>
                    <a:gd name="T37" fmla="*/ 93 h 114"/>
                    <a:gd name="T38" fmla="*/ 44 w 106"/>
                    <a:gd name="T39" fmla="*/ 95 h 114"/>
                    <a:gd name="T40" fmla="*/ 44 w 106"/>
                    <a:gd name="T41" fmla="*/ 104 h 114"/>
                    <a:gd name="T42" fmla="*/ 44 w 106"/>
                    <a:gd name="T43" fmla="*/ 113 h 114"/>
                    <a:gd name="T44" fmla="*/ 29 w 106"/>
                    <a:gd name="T45" fmla="*/ 114 h 114"/>
                    <a:gd name="T46" fmla="*/ 14 w 106"/>
                    <a:gd name="T47" fmla="*/ 109 h 114"/>
                    <a:gd name="T48" fmla="*/ 3 w 106"/>
                    <a:gd name="T49" fmla="*/ 99 h 114"/>
                    <a:gd name="T50" fmla="*/ 0 w 106"/>
                    <a:gd name="T51" fmla="*/ 89 h 114"/>
                    <a:gd name="T52" fmla="*/ 11 w 106"/>
                    <a:gd name="T53" fmla="*/ 83 h 114"/>
                    <a:gd name="T54" fmla="*/ 23 w 106"/>
                    <a:gd name="T55" fmla="*/ 82 h 114"/>
                    <a:gd name="T56" fmla="*/ 20 w 106"/>
                    <a:gd name="T57" fmla="*/ 75 h 114"/>
                    <a:gd name="T58" fmla="*/ 9 w 106"/>
                    <a:gd name="T59" fmla="*/ 72 h 114"/>
                    <a:gd name="T60" fmla="*/ 8 w 106"/>
                    <a:gd name="T61" fmla="*/ 64 h 114"/>
                    <a:gd name="T62" fmla="*/ 16 w 106"/>
                    <a:gd name="T63" fmla="*/ 56 h 114"/>
                    <a:gd name="T64" fmla="*/ 9 w 106"/>
                    <a:gd name="T65" fmla="*/ 45 h 114"/>
                    <a:gd name="T66" fmla="*/ 16 w 106"/>
                    <a:gd name="T67" fmla="*/ 37 h 114"/>
                    <a:gd name="T68" fmla="*/ 23 w 106"/>
                    <a:gd name="T69" fmla="*/ 44 h 114"/>
                    <a:gd name="T70" fmla="*/ 29 w 106"/>
                    <a:gd name="T71" fmla="*/ 43 h 114"/>
                    <a:gd name="T72" fmla="*/ 42 w 106"/>
                    <a:gd name="T73" fmla="*/ 44 h 114"/>
                    <a:gd name="T74" fmla="*/ 53 w 106"/>
                    <a:gd name="T75" fmla="*/ 59 h 114"/>
                    <a:gd name="T76" fmla="*/ 63 w 106"/>
                    <a:gd name="T77" fmla="*/ 61 h 114"/>
                    <a:gd name="T78" fmla="*/ 66 w 106"/>
                    <a:gd name="T79" fmla="*/ 45 h 114"/>
                    <a:gd name="T80" fmla="*/ 56 w 106"/>
                    <a:gd name="T81" fmla="*/ 33 h 114"/>
                    <a:gd name="T82" fmla="*/ 39 w 106"/>
                    <a:gd name="T83" fmla="*/ 25 h 114"/>
                    <a:gd name="T84" fmla="*/ 19 w 106"/>
                    <a:gd name="T85" fmla="*/ 17 h 114"/>
                    <a:gd name="T86" fmla="*/ 6 w 106"/>
                    <a:gd name="T87" fmla="*/ 26 h 114"/>
                    <a:gd name="T88" fmla="*/ 9 w 106"/>
                    <a:gd name="T89" fmla="*/ 11 h 11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6"/>
                    <a:gd name="T136" fmla="*/ 0 h 114"/>
                    <a:gd name="T137" fmla="*/ 106 w 106"/>
                    <a:gd name="T138" fmla="*/ 114 h 11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6" h="114">
                      <a:moveTo>
                        <a:pt x="17" y="5"/>
                      </a:moveTo>
                      <a:lnTo>
                        <a:pt x="24" y="0"/>
                      </a:lnTo>
                      <a:lnTo>
                        <a:pt x="33" y="3"/>
                      </a:lnTo>
                      <a:lnTo>
                        <a:pt x="42" y="0"/>
                      </a:lnTo>
                      <a:lnTo>
                        <a:pt x="51" y="3"/>
                      </a:lnTo>
                      <a:lnTo>
                        <a:pt x="48" y="11"/>
                      </a:lnTo>
                      <a:lnTo>
                        <a:pt x="53" y="17"/>
                      </a:lnTo>
                      <a:lnTo>
                        <a:pt x="63" y="18"/>
                      </a:lnTo>
                      <a:lnTo>
                        <a:pt x="72" y="20"/>
                      </a:lnTo>
                      <a:lnTo>
                        <a:pt x="81" y="25"/>
                      </a:lnTo>
                      <a:lnTo>
                        <a:pt x="86" y="29"/>
                      </a:lnTo>
                      <a:lnTo>
                        <a:pt x="87" y="36"/>
                      </a:lnTo>
                      <a:lnTo>
                        <a:pt x="85" y="40"/>
                      </a:lnTo>
                      <a:lnTo>
                        <a:pt x="83" y="45"/>
                      </a:lnTo>
                      <a:lnTo>
                        <a:pt x="80" y="53"/>
                      </a:lnTo>
                      <a:lnTo>
                        <a:pt x="83" y="60"/>
                      </a:lnTo>
                      <a:lnTo>
                        <a:pt x="90" y="66"/>
                      </a:lnTo>
                      <a:lnTo>
                        <a:pt x="97" y="69"/>
                      </a:lnTo>
                      <a:lnTo>
                        <a:pt x="103" y="75"/>
                      </a:lnTo>
                      <a:lnTo>
                        <a:pt x="106" y="80"/>
                      </a:lnTo>
                      <a:lnTo>
                        <a:pt x="105" y="88"/>
                      </a:lnTo>
                      <a:lnTo>
                        <a:pt x="102" y="97"/>
                      </a:lnTo>
                      <a:lnTo>
                        <a:pt x="97" y="102"/>
                      </a:lnTo>
                      <a:lnTo>
                        <a:pt x="92" y="104"/>
                      </a:lnTo>
                      <a:lnTo>
                        <a:pt x="87" y="100"/>
                      </a:lnTo>
                      <a:lnTo>
                        <a:pt x="85" y="95"/>
                      </a:lnTo>
                      <a:lnTo>
                        <a:pt x="87" y="89"/>
                      </a:lnTo>
                      <a:lnTo>
                        <a:pt x="90" y="84"/>
                      </a:lnTo>
                      <a:lnTo>
                        <a:pt x="91" y="78"/>
                      </a:lnTo>
                      <a:lnTo>
                        <a:pt x="86" y="75"/>
                      </a:lnTo>
                      <a:lnTo>
                        <a:pt x="80" y="76"/>
                      </a:lnTo>
                      <a:lnTo>
                        <a:pt x="75" y="80"/>
                      </a:lnTo>
                      <a:lnTo>
                        <a:pt x="68" y="80"/>
                      </a:lnTo>
                      <a:lnTo>
                        <a:pt x="64" y="81"/>
                      </a:lnTo>
                      <a:lnTo>
                        <a:pt x="62" y="86"/>
                      </a:lnTo>
                      <a:lnTo>
                        <a:pt x="61" y="91"/>
                      </a:lnTo>
                      <a:lnTo>
                        <a:pt x="58" y="93"/>
                      </a:lnTo>
                      <a:lnTo>
                        <a:pt x="53" y="93"/>
                      </a:lnTo>
                      <a:lnTo>
                        <a:pt x="47" y="93"/>
                      </a:lnTo>
                      <a:lnTo>
                        <a:pt x="44" y="95"/>
                      </a:lnTo>
                      <a:lnTo>
                        <a:pt x="41" y="100"/>
                      </a:lnTo>
                      <a:lnTo>
                        <a:pt x="44" y="104"/>
                      </a:lnTo>
                      <a:lnTo>
                        <a:pt x="45" y="108"/>
                      </a:lnTo>
                      <a:lnTo>
                        <a:pt x="44" y="113"/>
                      </a:lnTo>
                      <a:lnTo>
                        <a:pt x="37" y="114"/>
                      </a:lnTo>
                      <a:lnTo>
                        <a:pt x="29" y="114"/>
                      </a:lnTo>
                      <a:lnTo>
                        <a:pt x="22" y="109"/>
                      </a:lnTo>
                      <a:lnTo>
                        <a:pt x="14" y="109"/>
                      </a:lnTo>
                      <a:lnTo>
                        <a:pt x="9" y="104"/>
                      </a:lnTo>
                      <a:lnTo>
                        <a:pt x="3" y="99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3" y="86"/>
                      </a:lnTo>
                      <a:lnTo>
                        <a:pt x="11" y="83"/>
                      </a:lnTo>
                      <a:lnTo>
                        <a:pt x="18" y="84"/>
                      </a:lnTo>
                      <a:lnTo>
                        <a:pt x="23" y="82"/>
                      </a:lnTo>
                      <a:lnTo>
                        <a:pt x="23" y="78"/>
                      </a:lnTo>
                      <a:lnTo>
                        <a:pt x="20" y="75"/>
                      </a:lnTo>
                      <a:lnTo>
                        <a:pt x="16" y="73"/>
                      </a:lnTo>
                      <a:lnTo>
                        <a:pt x="9" y="72"/>
                      </a:lnTo>
                      <a:lnTo>
                        <a:pt x="6" y="69"/>
                      </a:lnTo>
                      <a:lnTo>
                        <a:pt x="8" y="64"/>
                      </a:lnTo>
                      <a:lnTo>
                        <a:pt x="14" y="60"/>
                      </a:lnTo>
                      <a:lnTo>
                        <a:pt x="16" y="56"/>
                      </a:lnTo>
                      <a:lnTo>
                        <a:pt x="11" y="51"/>
                      </a:lnTo>
                      <a:lnTo>
                        <a:pt x="9" y="45"/>
                      </a:lnTo>
                      <a:lnTo>
                        <a:pt x="11" y="39"/>
                      </a:lnTo>
                      <a:lnTo>
                        <a:pt x="16" y="37"/>
                      </a:lnTo>
                      <a:lnTo>
                        <a:pt x="20" y="39"/>
                      </a:lnTo>
                      <a:lnTo>
                        <a:pt x="23" y="44"/>
                      </a:lnTo>
                      <a:lnTo>
                        <a:pt x="24" y="48"/>
                      </a:lnTo>
                      <a:lnTo>
                        <a:pt x="29" y="43"/>
                      </a:lnTo>
                      <a:lnTo>
                        <a:pt x="35" y="42"/>
                      </a:lnTo>
                      <a:lnTo>
                        <a:pt x="42" y="44"/>
                      </a:lnTo>
                      <a:lnTo>
                        <a:pt x="48" y="51"/>
                      </a:lnTo>
                      <a:lnTo>
                        <a:pt x="53" y="59"/>
                      </a:lnTo>
                      <a:lnTo>
                        <a:pt x="59" y="64"/>
                      </a:lnTo>
                      <a:lnTo>
                        <a:pt x="63" y="61"/>
                      </a:lnTo>
                      <a:lnTo>
                        <a:pt x="66" y="54"/>
                      </a:lnTo>
                      <a:lnTo>
                        <a:pt x="66" y="45"/>
                      </a:lnTo>
                      <a:lnTo>
                        <a:pt x="62" y="36"/>
                      </a:lnTo>
                      <a:lnTo>
                        <a:pt x="56" y="33"/>
                      </a:lnTo>
                      <a:lnTo>
                        <a:pt x="45" y="28"/>
                      </a:lnTo>
                      <a:lnTo>
                        <a:pt x="39" y="25"/>
                      </a:lnTo>
                      <a:lnTo>
                        <a:pt x="25" y="21"/>
                      </a:lnTo>
                      <a:lnTo>
                        <a:pt x="19" y="17"/>
                      </a:lnTo>
                      <a:lnTo>
                        <a:pt x="13" y="27"/>
                      </a:lnTo>
                      <a:lnTo>
                        <a:pt x="6" y="26"/>
                      </a:lnTo>
                      <a:lnTo>
                        <a:pt x="5" y="18"/>
                      </a:lnTo>
                      <a:lnTo>
                        <a:pt x="9" y="11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84" name="Freeform 13"/>
                <p:cNvSpPr>
                  <a:spLocks noChangeAspect="1"/>
                </p:cNvSpPr>
                <p:nvPr/>
              </p:nvSpPr>
              <p:spPr bwMode="auto">
                <a:xfrm>
                  <a:off x="5032" y="1343"/>
                  <a:ext cx="104" cy="108"/>
                </a:xfrm>
                <a:custGeom>
                  <a:avLst/>
                  <a:gdLst>
                    <a:gd name="T0" fmla="*/ 71 w 104"/>
                    <a:gd name="T1" fmla="*/ 59 h 108"/>
                    <a:gd name="T2" fmla="*/ 80 w 104"/>
                    <a:gd name="T3" fmla="*/ 66 h 108"/>
                    <a:gd name="T4" fmla="*/ 84 w 104"/>
                    <a:gd name="T5" fmla="*/ 76 h 108"/>
                    <a:gd name="T6" fmla="*/ 86 w 104"/>
                    <a:gd name="T7" fmla="*/ 85 h 108"/>
                    <a:gd name="T8" fmla="*/ 89 w 104"/>
                    <a:gd name="T9" fmla="*/ 91 h 108"/>
                    <a:gd name="T10" fmla="*/ 95 w 104"/>
                    <a:gd name="T11" fmla="*/ 92 h 108"/>
                    <a:gd name="T12" fmla="*/ 103 w 104"/>
                    <a:gd name="T13" fmla="*/ 97 h 108"/>
                    <a:gd name="T14" fmla="*/ 104 w 104"/>
                    <a:gd name="T15" fmla="*/ 102 h 108"/>
                    <a:gd name="T16" fmla="*/ 100 w 104"/>
                    <a:gd name="T17" fmla="*/ 107 h 108"/>
                    <a:gd name="T18" fmla="*/ 91 w 104"/>
                    <a:gd name="T19" fmla="*/ 108 h 108"/>
                    <a:gd name="T20" fmla="*/ 81 w 104"/>
                    <a:gd name="T21" fmla="*/ 106 h 108"/>
                    <a:gd name="T22" fmla="*/ 75 w 104"/>
                    <a:gd name="T23" fmla="*/ 97 h 108"/>
                    <a:gd name="T24" fmla="*/ 71 w 104"/>
                    <a:gd name="T25" fmla="*/ 91 h 108"/>
                    <a:gd name="T26" fmla="*/ 64 w 104"/>
                    <a:gd name="T27" fmla="*/ 87 h 108"/>
                    <a:gd name="T28" fmla="*/ 54 w 104"/>
                    <a:gd name="T29" fmla="*/ 91 h 108"/>
                    <a:gd name="T30" fmla="*/ 44 w 104"/>
                    <a:gd name="T31" fmla="*/ 94 h 108"/>
                    <a:gd name="T32" fmla="*/ 38 w 104"/>
                    <a:gd name="T33" fmla="*/ 94 h 108"/>
                    <a:gd name="T34" fmla="*/ 31 w 104"/>
                    <a:gd name="T35" fmla="*/ 99 h 108"/>
                    <a:gd name="T36" fmla="*/ 25 w 104"/>
                    <a:gd name="T37" fmla="*/ 101 h 108"/>
                    <a:gd name="T38" fmla="*/ 21 w 104"/>
                    <a:gd name="T39" fmla="*/ 96 h 108"/>
                    <a:gd name="T40" fmla="*/ 24 w 104"/>
                    <a:gd name="T41" fmla="*/ 87 h 108"/>
                    <a:gd name="T42" fmla="*/ 28 w 104"/>
                    <a:gd name="T43" fmla="*/ 81 h 108"/>
                    <a:gd name="T44" fmla="*/ 27 w 104"/>
                    <a:gd name="T45" fmla="*/ 74 h 108"/>
                    <a:gd name="T46" fmla="*/ 24 w 104"/>
                    <a:gd name="T47" fmla="*/ 71 h 108"/>
                    <a:gd name="T48" fmla="*/ 25 w 104"/>
                    <a:gd name="T49" fmla="*/ 65 h 108"/>
                    <a:gd name="T50" fmla="*/ 31 w 104"/>
                    <a:gd name="T51" fmla="*/ 63 h 108"/>
                    <a:gd name="T52" fmla="*/ 37 w 104"/>
                    <a:gd name="T53" fmla="*/ 66 h 108"/>
                    <a:gd name="T54" fmla="*/ 42 w 104"/>
                    <a:gd name="T55" fmla="*/ 66 h 108"/>
                    <a:gd name="T56" fmla="*/ 44 w 104"/>
                    <a:gd name="T57" fmla="*/ 63 h 108"/>
                    <a:gd name="T58" fmla="*/ 42 w 104"/>
                    <a:gd name="T59" fmla="*/ 57 h 108"/>
                    <a:gd name="T60" fmla="*/ 38 w 104"/>
                    <a:gd name="T61" fmla="*/ 50 h 108"/>
                    <a:gd name="T62" fmla="*/ 34 w 104"/>
                    <a:gd name="T63" fmla="*/ 44 h 108"/>
                    <a:gd name="T64" fmla="*/ 27 w 104"/>
                    <a:gd name="T65" fmla="*/ 44 h 108"/>
                    <a:gd name="T66" fmla="*/ 24 w 104"/>
                    <a:gd name="T67" fmla="*/ 49 h 108"/>
                    <a:gd name="T68" fmla="*/ 20 w 104"/>
                    <a:gd name="T69" fmla="*/ 54 h 108"/>
                    <a:gd name="T70" fmla="*/ 13 w 104"/>
                    <a:gd name="T71" fmla="*/ 50 h 108"/>
                    <a:gd name="T72" fmla="*/ 5 w 104"/>
                    <a:gd name="T73" fmla="*/ 49 h 108"/>
                    <a:gd name="T74" fmla="*/ 2 w 104"/>
                    <a:gd name="T75" fmla="*/ 44 h 108"/>
                    <a:gd name="T76" fmla="*/ 4 w 104"/>
                    <a:gd name="T77" fmla="*/ 37 h 108"/>
                    <a:gd name="T78" fmla="*/ 5 w 104"/>
                    <a:gd name="T79" fmla="*/ 30 h 108"/>
                    <a:gd name="T80" fmla="*/ 4 w 104"/>
                    <a:gd name="T81" fmla="*/ 21 h 108"/>
                    <a:gd name="T82" fmla="*/ 0 w 104"/>
                    <a:gd name="T83" fmla="*/ 16 h 108"/>
                    <a:gd name="T84" fmla="*/ 2 w 104"/>
                    <a:gd name="T85" fmla="*/ 9 h 108"/>
                    <a:gd name="T86" fmla="*/ 5 w 104"/>
                    <a:gd name="T87" fmla="*/ 4 h 108"/>
                    <a:gd name="T88" fmla="*/ 10 w 104"/>
                    <a:gd name="T89" fmla="*/ 0 h 108"/>
                    <a:gd name="T90" fmla="*/ 19 w 104"/>
                    <a:gd name="T91" fmla="*/ 2 h 108"/>
                    <a:gd name="T92" fmla="*/ 22 w 104"/>
                    <a:gd name="T93" fmla="*/ 8 h 108"/>
                    <a:gd name="T94" fmla="*/ 21 w 104"/>
                    <a:gd name="T95" fmla="*/ 17 h 108"/>
                    <a:gd name="T96" fmla="*/ 25 w 104"/>
                    <a:gd name="T97" fmla="*/ 22 h 108"/>
                    <a:gd name="T98" fmla="*/ 30 w 104"/>
                    <a:gd name="T99" fmla="*/ 26 h 108"/>
                    <a:gd name="T100" fmla="*/ 39 w 104"/>
                    <a:gd name="T101" fmla="*/ 28 h 108"/>
                    <a:gd name="T102" fmla="*/ 48 w 104"/>
                    <a:gd name="T103" fmla="*/ 33 h 108"/>
                    <a:gd name="T104" fmla="*/ 56 w 104"/>
                    <a:gd name="T105" fmla="*/ 39 h 108"/>
                    <a:gd name="T106" fmla="*/ 71 w 104"/>
                    <a:gd name="T107" fmla="*/ 59 h 10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4"/>
                    <a:gd name="T163" fmla="*/ 0 h 108"/>
                    <a:gd name="T164" fmla="*/ 104 w 104"/>
                    <a:gd name="T165" fmla="*/ 108 h 10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4" h="108">
                      <a:moveTo>
                        <a:pt x="71" y="59"/>
                      </a:moveTo>
                      <a:lnTo>
                        <a:pt x="80" y="66"/>
                      </a:lnTo>
                      <a:lnTo>
                        <a:pt x="84" y="76"/>
                      </a:lnTo>
                      <a:lnTo>
                        <a:pt x="86" y="85"/>
                      </a:lnTo>
                      <a:lnTo>
                        <a:pt x="89" y="91"/>
                      </a:lnTo>
                      <a:lnTo>
                        <a:pt x="95" y="92"/>
                      </a:lnTo>
                      <a:lnTo>
                        <a:pt x="103" y="97"/>
                      </a:lnTo>
                      <a:lnTo>
                        <a:pt x="104" y="102"/>
                      </a:lnTo>
                      <a:lnTo>
                        <a:pt x="100" y="107"/>
                      </a:lnTo>
                      <a:lnTo>
                        <a:pt x="91" y="108"/>
                      </a:lnTo>
                      <a:lnTo>
                        <a:pt x="81" y="106"/>
                      </a:lnTo>
                      <a:lnTo>
                        <a:pt x="75" y="97"/>
                      </a:lnTo>
                      <a:lnTo>
                        <a:pt x="71" y="91"/>
                      </a:lnTo>
                      <a:lnTo>
                        <a:pt x="64" y="87"/>
                      </a:lnTo>
                      <a:lnTo>
                        <a:pt x="54" y="91"/>
                      </a:lnTo>
                      <a:lnTo>
                        <a:pt x="44" y="94"/>
                      </a:lnTo>
                      <a:lnTo>
                        <a:pt x="38" y="94"/>
                      </a:lnTo>
                      <a:lnTo>
                        <a:pt x="31" y="99"/>
                      </a:lnTo>
                      <a:lnTo>
                        <a:pt x="25" y="101"/>
                      </a:lnTo>
                      <a:lnTo>
                        <a:pt x="21" y="96"/>
                      </a:lnTo>
                      <a:lnTo>
                        <a:pt x="24" y="87"/>
                      </a:lnTo>
                      <a:lnTo>
                        <a:pt x="28" y="81"/>
                      </a:lnTo>
                      <a:lnTo>
                        <a:pt x="27" y="74"/>
                      </a:lnTo>
                      <a:lnTo>
                        <a:pt x="24" y="71"/>
                      </a:lnTo>
                      <a:lnTo>
                        <a:pt x="25" y="65"/>
                      </a:lnTo>
                      <a:lnTo>
                        <a:pt x="31" y="63"/>
                      </a:lnTo>
                      <a:lnTo>
                        <a:pt x="37" y="66"/>
                      </a:lnTo>
                      <a:lnTo>
                        <a:pt x="42" y="66"/>
                      </a:lnTo>
                      <a:lnTo>
                        <a:pt x="44" y="63"/>
                      </a:lnTo>
                      <a:lnTo>
                        <a:pt x="42" y="57"/>
                      </a:lnTo>
                      <a:lnTo>
                        <a:pt x="38" y="50"/>
                      </a:lnTo>
                      <a:lnTo>
                        <a:pt x="34" y="44"/>
                      </a:lnTo>
                      <a:lnTo>
                        <a:pt x="27" y="44"/>
                      </a:lnTo>
                      <a:lnTo>
                        <a:pt x="24" y="49"/>
                      </a:lnTo>
                      <a:lnTo>
                        <a:pt x="20" y="54"/>
                      </a:lnTo>
                      <a:lnTo>
                        <a:pt x="13" y="50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4" y="37"/>
                      </a:lnTo>
                      <a:lnTo>
                        <a:pt x="5" y="30"/>
                      </a:lnTo>
                      <a:lnTo>
                        <a:pt x="4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22" y="8"/>
                      </a:lnTo>
                      <a:lnTo>
                        <a:pt x="21" y="17"/>
                      </a:lnTo>
                      <a:lnTo>
                        <a:pt x="25" y="22"/>
                      </a:lnTo>
                      <a:lnTo>
                        <a:pt x="30" y="26"/>
                      </a:lnTo>
                      <a:lnTo>
                        <a:pt x="39" y="28"/>
                      </a:lnTo>
                      <a:lnTo>
                        <a:pt x="48" y="33"/>
                      </a:lnTo>
                      <a:lnTo>
                        <a:pt x="56" y="39"/>
                      </a:lnTo>
                      <a:lnTo>
                        <a:pt x="71" y="59"/>
                      </a:lnTo>
                      <a:close/>
                    </a:path>
                  </a:pathLst>
                </a:custGeom>
                <a:solidFill>
                  <a:srgbClr val="FF6F6F">
                    <a:alpha val="3137"/>
                  </a:srgbClr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80" name="Freeform 14"/>
              <p:cNvSpPr>
                <a:spLocks noChangeAspect="1"/>
              </p:cNvSpPr>
              <p:nvPr/>
            </p:nvSpPr>
            <p:spPr bwMode="auto">
              <a:xfrm>
                <a:off x="5291" y="461"/>
                <a:ext cx="230" cy="175"/>
              </a:xfrm>
              <a:custGeom>
                <a:avLst/>
                <a:gdLst>
                  <a:gd name="T0" fmla="*/ 0 w 522"/>
                  <a:gd name="T1" fmla="*/ 0 h 397"/>
                  <a:gd name="T2" fmla="*/ 0 w 522"/>
                  <a:gd name="T3" fmla="*/ 0 h 397"/>
                  <a:gd name="T4" fmla="*/ 0 w 522"/>
                  <a:gd name="T5" fmla="*/ 0 h 397"/>
                  <a:gd name="T6" fmla="*/ 0 w 522"/>
                  <a:gd name="T7" fmla="*/ 0 h 397"/>
                  <a:gd name="T8" fmla="*/ 0 w 522"/>
                  <a:gd name="T9" fmla="*/ 0 h 397"/>
                  <a:gd name="T10" fmla="*/ 0 w 522"/>
                  <a:gd name="T11" fmla="*/ 0 h 397"/>
                  <a:gd name="T12" fmla="*/ 0 w 522"/>
                  <a:gd name="T13" fmla="*/ 0 h 397"/>
                  <a:gd name="T14" fmla="*/ 0 w 522"/>
                  <a:gd name="T15" fmla="*/ 0 h 397"/>
                  <a:gd name="T16" fmla="*/ 0 w 522"/>
                  <a:gd name="T17" fmla="*/ 0 h 397"/>
                  <a:gd name="T18" fmla="*/ 0 w 522"/>
                  <a:gd name="T19" fmla="*/ 0 h 397"/>
                  <a:gd name="T20" fmla="*/ 0 w 522"/>
                  <a:gd name="T21" fmla="*/ 0 h 397"/>
                  <a:gd name="T22" fmla="*/ 0 w 522"/>
                  <a:gd name="T23" fmla="*/ 0 h 397"/>
                  <a:gd name="T24" fmla="*/ 0 w 522"/>
                  <a:gd name="T25" fmla="*/ 0 h 397"/>
                  <a:gd name="T26" fmla="*/ 0 w 522"/>
                  <a:gd name="T27" fmla="*/ 0 h 397"/>
                  <a:gd name="T28" fmla="*/ 0 w 522"/>
                  <a:gd name="T29" fmla="*/ 0 h 397"/>
                  <a:gd name="T30" fmla="*/ 0 w 522"/>
                  <a:gd name="T31" fmla="*/ 0 h 397"/>
                  <a:gd name="T32" fmla="*/ 0 w 522"/>
                  <a:gd name="T33" fmla="*/ 0 h 397"/>
                  <a:gd name="T34" fmla="*/ 0 w 522"/>
                  <a:gd name="T35" fmla="*/ 0 h 397"/>
                  <a:gd name="T36" fmla="*/ 0 w 522"/>
                  <a:gd name="T37" fmla="*/ 0 h 397"/>
                  <a:gd name="T38" fmla="*/ 0 w 522"/>
                  <a:gd name="T39" fmla="*/ 0 h 397"/>
                  <a:gd name="T40" fmla="*/ 0 w 522"/>
                  <a:gd name="T41" fmla="*/ 0 h 397"/>
                  <a:gd name="T42" fmla="*/ 0 w 522"/>
                  <a:gd name="T43" fmla="*/ 0 h 397"/>
                  <a:gd name="T44" fmla="*/ 0 w 522"/>
                  <a:gd name="T45" fmla="*/ 0 h 397"/>
                  <a:gd name="T46" fmla="*/ 0 w 522"/>
                  <a:gd name="T47" fmla="*/ 0 h 397"/>
                  <a:gd name="T48" fmla="*/ 0 w 522"/>
                  <a:gd name="T49" fmla="*/ 0 h 397"/>
                  <a:gd name="T50" fmla="*/ 0 w 522"/>
                  <a:gd name="T51" fmla="*/ 0 h 397"/>
                  <a:gd name="T52" fmla="*/ 0 w 522"/>
                  <a:gd name="T53" fmla="*/ 0 h 397"/>
                  <a:gd name="T54" fmla="*/ 0 w 522"/>
                  <a:gd name="T55" fmla="*/ 0 h 397"/>
                  <a:gd name="T56" fmla="*/ 0 w 522"/>
                  <a:gd name="T57" fmla="*/ 0 h 397"/>
                  <a:gd name="T58" fmla="*/ 0 w 522"/>
                  <a:gd name="T59" fmla="*/ 0 h 397"/>
                  <a:gd name="T60" fmla="*/ 0 w 522"/>
                  <a:gd name="T61" fmla="*/ 0 h 397"/>
                  <a:gd name="T62" fmla="*/ 0 w 522"/>
                  <a:gd name="T63" fmla="*/ 0 h 397"/>
                  <a:gd name="T64" fmla="*/ 0 w 522"/>
                  <a:gd name="T65" fmla="*/ 0 h 397"/>
                  <a:gd name="T66" fmla="*/ 0 w 522"/>
                  <a:gd name="T67" fmla="*/ 0 h 397"/>
                  <a:gd name="T68" fmla="*/ 0 w 522"/>
                  <a:gd name="T69" fmla="*/ 0 h 397"/>
                  <a:gd name="T70" fmla="*/ 0 w 522"/>
                  <a:gd name="T71" fmla="*/ 0 h 397"/>
                  <a:gd name="T72" fmla="*/ 0 w 522"/>
                  <a:gd name="T73" fmla="*/ 0 h 397"/>
                  <a:gd name="T74" fmla="*/ 0 w 522"/>
                  <a:gd name="T75" fmla="*/ 0 h 397"/>
                  <a:gd name="T76" fmla="*/ 0 w 522"/>
                  <a:gd name="T77" fmla="*/ 0 h 397"/>
                  <a:gd name="T78" fmla="*/ 0 w 522"/>
                  <a:gd name="T79" fmla="*/ 0 h 397"/>
                  <a:gd name="T80" fmla="*/ 0 w 522"/>
                  <a:gd name="T81" fmla="*/ 0 h 397"/>
                  <a:gd name="T82" fmla="*/ 0 w 522"/>
                  <a:gd name="T83" fmla="*/ 0 h 397"/>
                  <a:gd name="T84" fmla="*/ 0 w 522"/>
                  <a:gd name="T85" fmla="*/ 0 h 397"/>
                  <a:gd name="T86" fmla="*/ 0 w 522"/>
                  <a:gd name="T87" fmla="*/ 0 h 397"/>
                  <a:gd name="T88" fmla="*/ 0 w 522"/>
                  <a:gd name="T89" fmla="*/ 0 h 397"/>
                  <a:gd name="T90" fmla="*/ 0 w 522"/>
                  <a:gd name="T91" fmla="*/ 0 h 397"/>
                  <a:gd name="T92" fmla="*/ 0 w 522"/>
                  <a:gd name="T93" fmla="*/ 0 h 397"/>
                  <a:gd name="T94" fmla="*/ 0 w 522"/>
                  <a:gd name="T95" fmla="*/ 0 h 397"/>
                  <a:gd name="T96" fmla="*/ 0 w 522"/>
                  <a:gd name="T97" fmla="*/ 0 h 397"/>
                  <a:gd name="T98" fmla="*/ 0 w 522"/>
                  <a:gd name="T99" fmla="*/ 0 h 397"/>
                  <a:gd name="T100" fmla="*/ 0 w 522"/>
                  <a:gd name="T101" fmla="*/ 0 h 3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2"/>
                  <a:gd name="T154" fmla="*/ 0 h 397"/>
                  <a:gd name="T155" fmla="*/ 522 w 522"/>
                  <a:gd name="T156" fmla="*/ 397 h 3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2" h="397">
                    <a:moveTo>
                      <a:pt x="232" y="34"/>
                    </a:moveTo>
                    <a:lnTo>
                      <a:pt x="240" y="48"/>
                    </a:lnTo>
                    <a:lnTo>
                      <a:pt x="246" y="60"/>
                    </a:lnTo>
                    <a:lnTo>
                      <a:pt x="242" y="75"/>
                    </a:lnTo>
                    <a:lnTo>
                      <a:pt x="239" y="87"/>
                    </a:lnTo>
                    <a:lnTo>
                      <a:pt x="240" y="95"/>
                    </a:lnTo>
                    <a:lnTo>
                      <a:pt x="248" y="98"/>
                    </a:lnTo>
                    <a:lnTo>
                      <a:pt x="256" y="92"/>
                    </a:lnTo>
                    <a:lnTo>
                      <a:pt x="263" y="81"/>
                    </a:lnTo>
                    <a:lnTo>
                      <a:pt x="275" y="76"/>
                    </a:lnTo>
                    <a:lnTo>
                      <a:pt x="289" y="80"/>
                    </a:lnTo>
                    <a:lnTo>
                      <a:pt x="300" y="87"/>
                    </a:lnTo>
                    <a:lnTo>
                      <a:pt x="315" y="86"/>
                    </a:lnTo>
                    <a:lnTo>
                      <a:pt x="335" y="82"/>
                    </a:lnTo>
                    <a:lnTo>
                      <a:pt x="348" y="77"/>
                    </a:lnTo>
                    <a:lnTo>
                      <a:pt x="356" y="62"/>
                    </a:lnTo>
                    <a:lnTo>
                      <a:pt x="358" y="48"/>
                    </a:lnTo>
                    <a:lnTo>
                      <a:pt x="368" y="40"/>
                    </a:lnTo>
                    <a:lnTo>
                      <a:pt x="373" y="29"/>
                    </a:lnTo>
                    <a:lnTo>
                      <a:pt x="381" y="23"/>
                    </a:lnTo>
                    <a:lnTo>
                      <a:pt x="395" y="27"/>
                    </a:lnTo>
                    <a:lnTo>
                      <a:pt x="406" y="31"/>
                    </a:lnTo>
                    <a:lnTo>
                      <a:pt x="413" y="24"/>
                    </a:lnTo>
                    <a:lnTo>
                      <a:pt x="418" y="11"/>
                    </a:lnTo>
                    <a:lnTo>
                      <a:pt x="429" y="1"/>
                    </a:lnTo>
                    <a:lnTo>
                      <a:pt x="439" y="6"/>
                    </a:lnTo>
                    <a:lnTo>
                      <a:pt x="448" y="12"/>
                    </a:lnTo>
                    <a:lnTo>
                      <a:pt x="459" y="7"/>
                    </a:lnTo>
                    <a:lnTo>
                      <a:pt x="474" y="6"/>
                    </a:lnTo>
                    <a:lnTo>
                      <a:pt x="481" y="0"/>
                    </a:lnTo>
                    <a:lnTo>
                      <a:pt x="480" y="12"/>
                    </a:lnTo>
                    <a:lnTo>
                      <a:pt x="488" y="20"/>
                    </a:lnTo>
                    <a:lnTo>
                      <a:pt x="501" y="30"/>
                    </a:lnTo>
                    <a:lnTo>
                      <a:pt x="512" y="38"/>
                    </a:lnTo>
                    <a:lnTo>
                      <a:pt x="511" y="53"/>
                    </a:lnTo>
                    <a:lnTo>
                      <a:pt x="512" y="66"/>
                    </a:lnTo>
                    <a:lnTo>
                      <a:pt x="520" y="80"/>
                    </a:lnTo>
                    <a:lnTo>
                      <a:pt x="522" y="95"/>
                    </a:lnTo>
                    <a:lnTo>
                      <a:pt x="518" y="110"/>
                    </a:lnTo>
                    <a:lnTo>
                      <a:pt x="510" y="133"/>
                    </a:lnTo>
                    <a:lnTo>
                      <a:pt x="507" y="152"/>
                    </a:lnTo>
                    <a:lnTo>
                      <a:pt x="505" y="171"/>
                    </a:lnTo>
                    <a:lnTo>
                      <a:pt x="500" y="182"/>
                    </a:lnTo>
                    <a:lnTo>
                      <a:pt x="491" y="190"/>
                    </a:lnTo>
                    <a:lnTo>
                      <a:pt x="480" y="195"/>
                    </a:lnTo>
                    <a:lnTo>
                      <a:pt x="468" y="193"/>
                    </a:lnTo>
                    <a:lnTo>
                      <a:pt x="461" y="189"/>
                    </a:lnTo>
                    <a:lnTo>
                      <a:pt x="459" y="177"/>
                    </a:lnTo>
                    <a:lnTo>
                      <a:pt x="454" y="167"/>
                    </a:lnTo>
                    <a:lnTo>
                      <a:pt x="444" y="161"/>
                    </a:lnTo>
                    <a:lnTo>
                      <a:pt x="439" y="149"/>
                    </a:lnTo>
                    <a:lnTo>
                      <a:pt x="426" y="148"/>
                    </a:lnTo>
                    <a:lnTo>
                      <a:pt x="412" y="144"/>
                    </a:lnTo>
                    <a:lnTo>
                      <a:pt x="400" y="150"/>
                    </a:lnTo>
                    <a:lnTo>
                      <a:pt x="398" y="160"/>
                    </a:lnTo>
                    <a:lnTo>
                      <a:pt x="410" y="167"/>
                    </a:lnTo>
                    <a:lnTo>
                      <a:pt x="417" y="174"/>
                    </a:lnTo>
                    <a:lnTo>
                      <a:pt x="416" y="184"/>
                    </a:lnTo>
                    <a:lnTo>
                      <a:pt x="410" y="189"/>
                    </a:lnTo>
                    <a:lnTo>
                      <a:pt x="396" y="188"/>
                    </a:lnTo>
                    <a:lnTo>
                      <a:pt x="388" y="198"/>
                    </a:lnTo>
                    <a:lnTo>
                      <a:pt x="376" y="206"/>
                    </a:lnTo>
                    <a:lnTo>
                      <a:pt x="365" y="216"/>
                    </a:lnTo>
                    <a:lnTo>
                      <a:pt x="352" y="215"/>
                    </a:lnTo>
                    <a:lnTo>
                      <a:pt x="343" y="211"/>
                    </a:lnTo>
                    <a:lnTo>
                      <a:pt x="330" y="217"/>
                    </a:lnTo>
                    <a:lnTo>
                      <a:pt x="322" y="228"/>
                    </a:lnTo>
                    <a:lnTo>
                      <a:pt x="309" y="232"/>
                    </a:lnTo>
                    <a:lnTo>
                      <a:pt x="290" y="236"/>
                    </a:lnTo>
                    <a:lnTo>
                      <a:pt x="276" y="242"/>
                    </a:lnTo>
                    <a:lnTo>
                      <a:pt x="262" y="251"/>
                    </a:lnTo>
                    <a:lnTo>
                      <a:pt x="254" y="264"/>
                    </a:lnTo>
                    <a:lnTo>
                      <a:pt x="245" y="274"/>
                    </a:lnTo>
                    <a:lnTo>
                      <a:pt x="234" y="276"/>
                    </a:lnTo>
                    <a:lnTo>
                      <a:pt x="222" y="283"/>
                    </a:lnTo>
                    <a:lnTo>
                      <a:pt x="213" y="294"/>
                    </a:lnTo>
                    <a:lnTo>
                      <a:pt x="200" y="300"/>
                    </a:lnTo>
                    <a:lnTo>
                      <a:pt x="188" y="307"/>
                    </a:lnTo>
                    <a:lnTo>
                      <a:pt x="182" y="319"/>
                    </a:lnTo>
                    <a:lnTo>
                      <a:pt x="176" y="331"/>
                    </a:lnTo>
                    <a:lnTo>
                      <a:pt x="166" y="336"/>
                    </a:lnTo>
                    <a:lnTo>
                      <a:pt x="157" y="333"/>
                    </a:lnTo>
                    <a:lnTo>
                      <a:pt x="146" y="327"/>
                    </a:lnTo>
                    <a:lnTo>
                      <a:pt x="136" y="331"/>
                    </a:lnTo>
                    <a:lnTo>
                      <a:pt x="132" y="340"/>
                    </a:lnTo>
                    <a:lnTo>
                      <a:pt x="121" y="338"/>
                    </a:lnTo>
                    <a:lnTo>
                      <a:pt x="112" y="344"/>
                    </a:lnTo>
                    <a:lnTo>
                      <a:pt x="106" y="355"/>
                    </a:lnTo>
                    <a:lnTo>
                      <a:pt x="98" y="358"/>
                    </a:lnTo>
                    <a:lnTo>
                      <a:pt x="87" y="362"/>
                    </a:lnTo>
                    <a:lnTo>
                      <a:pt x="83" y="374"/>
                    </a:lnTo>
                    <a:lnTo>
                      <a:pt x="86" y="386"/>
                    </a:lnTo>
                    <a:lnTo>
                      <a:pt x="87" y="397"/>
                    </a:lnTo>
                    <a:lnTo>
                      <a:pt x="73" y="395"/>
                    </a:lnTo>
                    <a:lnTo>
                      <a:pt x="61" y="385"/>
                    </a:lnTo>
                    <a:lnTo>
                      <a:pt x="51" y="382"/>
                    </a:lnTo>
                    <a:lnTo>
                      <a:pt x="40" y="374"/>
                    </a:lnTo>
                    <a:lnTo>
                      <a:pt x="29" y="372"/>
                    </a:lnTo>
                    <a:lnTo>
                      <a:pt x="20" y="363"/>
                    </a:lnTo>
                    <a:lnTo>
                      <a:pt x="12" y="351"/>
                    </a:lnTo>
                    <a:lnTo>
                      <a:pt x="3" y="343"/>
                    </a:lnTo>
                    <a:lnTo>
                      <a:pt x="0" y="343"/>
                    </a:lnTo>
                    <a:lnTo>
                      <a:pt x="4" y="324"/>
                    </a:lnTo>
                    <a:lnTo>
                      <a:pt x="3" y="312"/>
                    </a:lnTo>
                    <a:lnTo>
                      <a:pt x="5" y="300"/>
                    </a:lnTo>
                    <a:lnTo>
                      <a:pt x="13" y="292"/>
                    </a:lnTo>
                    <a:lnTo>
                      <a:pt x="29" y="289"/>
                    </a:lnTo>
                    <a:lnTo>
                      <a:pt x="44" y="286"/>
                    </a:lnTo>
                    <a:lnTo>
                      <a:pt x="55" y="278"/>
                    </a:lnTo>
                    <a:lnTo>
                      <a:pt x="62" y="267"/>
                    </a:lnTo>
                    <a:lnTo>
                      <a:pt x="61" y="254"/>
                    </a:lnTo>
                    <a:lnTo>
                      <a:pt x="59" y="245"/>
                    </a:lnTo>
                    <a:lnTo>
                      <a:pt x="57" y="238"/>
                    </a:lnTo>
                    <a:lnTo>
                      <a:pt x="64" y="225"/>
                    </a:lnTo>
                    <a:lnTo>
                      <a:pt x="77" y="224"/>
                    </a:lnTo>
                    <a:lnTo>
                      <a:pt x="88" y="219"/>
                    </a:lnTo>
                    <a:lnTo>
                      <a:pt x="94" y="207"/>
                    </a:lnTo>
                    <a:lnTo>
                      <a:pt x="106" y="201"/>
                    </a:lnTo>
                    <a:lnTo>
                      <a:pt x="114" y="199"/>
                    </a:lnTo>
                    <a:lnTo>
                      <a:pt x="118" y="192"/>
                    </a:lnTo>
                    <a:lnTo>
                      <a:pt x="112" y="181"/>
                    </a:lnTo>
                    <a:lnTo>
                      <a:pt x="101" y="178"/>
                    </a:lnTo>
                    <a:lnTo>
                      <a:pt x="93" y="169"/>
                    </a:lnTo>
                    <a:lnTo>
                      <a:pt x="95" y="161"/>
                    </a:lnTo>
                    <a:lnTo>
                      <a:pt x="87" y="159"/>
                    </a:lnTo>
                    <a:lnTo>
                      <a:pt x="77" y="160"/>
                    </a:lnTo>
                    <a:lnTo>
                      <a:pt x="67" y="168"/>
                    </a:lnTo>
                    <a:lnTo>
                      <a:pt x="72" y="156"/>
                    </a:lnTo>
                    <a:lnTo>
                      <a:pt x="64" y="146"/>
                    </a:lnTo>
                    <a:lnTo>
                      <a:pt x="55" y="133"/>
                    </a:lnTo>
                    <a:lnTo>
                      <a:pt x="46" y="121"/>
                    </a:lnTo>
                    <a:lnTo>
                      <a:pt x="44" y="110"/>
                    </a:lnTo>
                    <a:lnTo>
                      <a:pt x="38" y="104"/>
                    </a:lnTo>
                    <a:lnTo>
                      <a:pt x="39" y="93"/>
                    </a:lnTo>
                    <a:lnTo>
                      <a:pt x="44" y="83"/>
                    </a:lnTo>
                    <a:lnTo>
                      <a:pt x="46" y="68"/>
                    </a:lnTo>
                    <a:lnTo>
                      <a:pt x="56" y="57"/>
                    </a:lnTo>
                    <a:lnTo>
                      <a:pt x="70" y="52"/>
                    </a:lnTo>
                    <a:lnTo>
                      <a:pt x="82" y="44"/>
                    </a:lnTo>
                    <a:lnTo>
                      <a:pt x="98" y="40"/>
                    </a:lnTo>
                    <a:lnTo>
                      <a:pt x="111" y="43"/>
                    </a:lnTo>
                    <a:lnTo>
                      <a:pt x="126" y="39"/>
                    </a:lnTo>
                    <a:lnTo>
                      <a:pt x="133" y="32"/>
                    </a:lnTo>
                    <a:lnTo>
                      <a:pt x="145" y="27"/>
                    </a:lnTo>
                    <a:lnTo>
                      <a:pt x="158" y="29"/>
                    </a:lnTo>
                    <a:lnTo>
                      <a:pt x="168" y="25"/>
                    </a:lnTo>
                    <a:lnTo>
                      <a:pt x="177" y="27"/>
                    </a:lnTo>
                    <a:lnTo>
                      <a:pt x="190" y="36"/>
                    </a:lnTo>
                    <a:lnTo>
                      <a:pt x="200" y="37"/>
                    </a:lnTo>
                    <a:lnTo>
                      <a:pt x="212" y="39"/>
                    </a:lnTo>
                    <a:lnTo>
                      <a:pt x="220" y="30"/>
                    </a:lnTo>
                    <a:lnTo>
                      <a:pt x="228" y="24"/>
                    </a:lnTo>
                    <a:lnTo>
                      <a:pt x="232" y="34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1" name="Freeform 15"/>
              <p:cNvSpPr>
                <a:spLocks noChangeAspect="1"/>
              </p:cNvSpPr>
              <p:nvPr/>
            </p:nvSpPr>
            <p:spPr bwMode="auto">
              <a:xfrm>
                <a:off x="5192" y="294"/>
                <a:ext cx="206" cy="252"/>
              </a:xfrm>
              <a:custGeom>
                <a:avLst/>
                <a:gdLst>
                  <a:gd name="T0" fmla="*/ 0 w 467"/>
                  <a:gd name="T1" fmla="*/ 0 h 571"/>
                  <a:gd name="T2" fmla="*/ 0 w 467"/>
                  <a:gd name="T3" fmla="*/ 0 h 571"/>
                  <a:gd name="T4" fmla="*/ 0 w 467"/>
                  <a:gd name="T5" fmla="*/ 0 h 571"/>
                  <a:gd name="T6" fmla="*/ 0 w 467"/>
                  <a:gd name="T7" fmla="*/ 0 h 571"/>
                  <a:gd name="T8" fmla="*/ 0 w 467"/>
                  <a:gd name="T9" fmla="*/ 0 h 571"/>
                  <a:gd name="T10" fmla="*/ 0 w 467"/>
                  <a:gd name="T11" fmla="*/ 0 h 571"/>
                  <a:gd name="T12" fmla="*/ 0 w 467"/>
                  <a:gd name="T13" fmla="*/ 0 h 571"/>
                  <a:gd name="T14" fmla="*/ 0 w 467"/>
                  <a:gd name="T15" fmla="*/ 0 h 571"/>
                  <a:gd name="T16" fmla="*/ 0 w 467"/>
                  <a:gd name="T17" fmla="*/ 0 h 571"/>
                  <a:gd name="T18" fmla="*/ 0 w 467"/>
                  <a:gd name="T19" fmla="*/ 0 h 571"/>
                  <a:gd name="T20" fmla="*/ 0 w 467"/>
                  <a:gd name="T21" fmla="*/ 0 h 571"/>
                  <a:gd name="T22" fmla="*/ 0 w 467"/>
                  <a:gd name="T23" fmla="*/ 0 h 571"/>
                  <a:gd name="T24" fmla="*/ 0 w 467"/>
                  <a:gd name="T25" fmla="*/ 0 h 571"/>
                  <a:gd name="T26" fmla="*/ 0 w 467"/>
                  <a:gd name="T27" fmla="*/ 0 h 571"/>
                  <a:gd name="T28" fmla="*/ 0 w 467"/>
                  <a:gd name="T29" fmla="*/ 0 h 571"/>
                  <a:gd name="T30" fmla="*/ 0 w 467"/>
                  <a:gd name="T31" fmla="*/ 0 h 571"/>
                  <a:gd name="T32" fmla="*/ 0 w 467"/>
                  <a:gd name="T33" fmla="*/ 0 h 571"/>
                  <a:gd name="T34" fmla="*/ 0 w 467"/>
                  <a:gd name="T35" fmla="*/ 0 h 571"/>
                  <a:gd name="T36" fmla="*/ 0 w 467"/>
                  <a:gd name="T37" fmla="*/ 0 h 571"/>
                  <a:gd name="T38" fmla="*/ 0 w 467"/>
                  <a:gd name="T39" fmla="*/ 0 h 571"/>
                  <a:gd name="T40" fmla="*/ 0 w 467"/>
                  <a:gd name="T41" fmla="*/ 0 h 571"/>
                  <a:gd name="T42" fmla="*/ 0 w 467"/>
                  <a:gd name="T43" fmla="*/ 0 h 571"/>
                  <a:gd name="T44" fmla="*/ 0 w 467"/>
                  <a:gd name="T45" fmla="*/ 0 h 571"/>
                  <a:gd name="T46" fmla="*/ 0 w 467"/>
                  <a:gd name="T47" fmla="*/ 0 h 571"/>
                  <a:gd name="T48" fmla="*/ 0 w 467"/>
                  <a:gd name="T49" fmla="*/ 0 h 571"/>
                  <a:gd name="T50" fmla="*/ 0 w 467"/>
                  <a:gd name="T51" fmla="*/ 0 h 571"/>
                  <a:gd name="T52" fmla="*/ 0 w 467"/>
                  <a:gd name="T53" fmla="*/ 0 h 571"/>
                  <a:gd name="T54" fmla="*/ 0 w 467"/>
                  <a:gd name="T55" fmla="*/ 0 h 571"/>
                  <a:gd name="T56" fmla="*/ 0 w 467"/>
                  <a:gd name="T57" fmla="*/ 0 h 571"/>
                  <a:gd name="T58" fmla="*/ 0 w 467"/>
                  <a:gd name="T59" fmla="*/ 0 h 571"/>
                  <a:gd name="T60" fmla="*/ 0 w 467"/>
                  <a:gd name="T61" fmla="*/ 0 h 571"/>
                  <a:gd name="T62" fmla="*/ 0 w 467"/>
                  <a:gd name="T63" fmla="*/ 0 h 571"/>
                  <a:gd name="T64" fmla="*/ 0 w 467"/>
                  <a:gd name="T65" fmla="*/ 0 h 571"/>
                  <a:gd name="T66" fmla="*/ 0 w 467"/>
                  <a:gd name="T67" fmla="*/ 0 h 571"/>
                  <a:gd name="T68" fmla="*/ 0 w 467"/>
                  <a:gd name="T69" fmla="*/ 0 h 571"/>
                  <a:gd name="T70" fmla="*/ 0 w 467"/>
                  <a:gd name="T71" fmla="*/ 0 h 571"/>
                  <a:gd name="T72" fmla="*/ 0 w 467"/>
                  <a:gd name="T73" fmla="*/ 0 h 571"/>
                  <a:gd name="T74" fmla="*/ 0 w 467"/>
                  <a:gd name="T75" fmla="*/ 0 h 571"/>
                  <a:gd name="T76" fmla="*/ 0 w 467"/>
                  <a:gd name="T77" fmla="*/ 0 h 571"/>
                  <a:gd name="T78" fmla="*/ 0 w 467"/>
                  <a:gd name="T79" fmla="*/ 0 h 571"/>
                  <a:gd name="T80" fmla="*/ 0 w 467"/>
                  <a:gd name="T81" fmla="*/ 0 h 571"/>
                  <a:gd name="T82" fmla="*/ 0 w 467"/>
                  <a:gd name="T83" fmla="*/ 0 h 571"/>
                  <a:gd name="T84" fmla="*/ 0 w 467"/>
                  <a:gd name="T85" fmla="*/ 0 h 571"/>
                  <a:gd name="T86" fmla="*/ 0 w 467"/>
                  <a:gd name="T87" fmla="*/ 0 h 571"/>
                  <a:gd name="T88" fmla="*/ 0 w 467"/>
                  <a:gd name="T89" fmla="*/ 0 h 571"/>
                  <a:gd name="T90" fmla="*/ 0 w 467"/>
                  <a:gd name="T91" fmla="*/ 0 h 571"/>
                  <a:gd name="T92" fmla="*/ 0 w 467"/>
                  <a:gd name="T93" fmla="*/ 0 h 571"/>
                  <a:gd name="T94" fmla="*/ 0 w 467"/>
                  <a:gd name="T95" fmla="*/ 0 h 571"/>
                  <a:gd name="T96" fmla="*/ 0 w 467"/>
                  <a:gd name="T97" fmla="*/ 0 h 571"/>
                  <a:gd name="T98" fmla="*/ 0 w 467"/>
                  <a:gd name="T99" fmla="*/ 0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571"/>
                  <a:gd name="T152" fmla="*/ 467 w 467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571">
                    <a:moveTo>
                      <a:pt x="174" y="21"/>
                    </a:moveTo>
                    <a:lnTo>
                      <a:pt x="179" y="27"/>
                    </a:lnTo>
                    <a:lnTo>
                      <a:pt x="190" y="32"/>
                    </a:lnTo>
                    <a:lnTo>
                      <a:pt x="203" y="36"/>
                    </a:lnTo>
                    <a:lnTo>
                      <a:pt x="213" y="41"/>
                    </a:lnTo>
                    <a:lnTo>
                      <a:pt x="220" y="51"/>
                    </a:lnTo>
                    <a:lnTo>
                      <a:pt x="227" y="60"/>
                    </a:lnTo>
                    <a:lnTo>
                      <a:pt x="237" y="69"/>
                    </a:lnTo>
                    <a:lnTo>
                      <a:pt x="248" y="73"/>
                    </a:lnTo>
                    <a:lnTo>
                      <a:pt x="262" y="76"/>
                    </a:lnTo>
                    <a:lnTo>
                      <a:pt x="265" y="86"/>
                    </a:lnTo>
                    <a:lnTo>
                      <a:pt x="262" y="101"/>
                    </a:lnTo>
                    <a:lnTo>
                      <a:pt x="263" y="115"/>
                    </a:lnTo>
                    <a:lnTo>
                      <a:pt x="265" y="131"/>
                    </a:lnTo>
                    <a:lnTo>
                      <a:pt x="263" y="142"/>
                    </a:lnTo>
                    <a:lnTo>
                      <a:pt x="265" y="154"/>
                    </a:lnTo>
                    <a:lnTo>
                      <a:pt x="271" y="159"/>
                    </a:lnTo>
                    <a:lnTo>
                      <a:pt x="282" y="158"/>
                    </a:lnTo>
                    <a:lnTo>
                      <a:pt x="293" y="159"/>
                    </a:lnTo>
                    <a:lnTo>
                      <a:pt x="297" y="168"/>
                    </a:lnTo>
                    <a:lnTo>
                      <a:pt x="294" y="178"/>
                    </a:lnTo>
                    <a:lnTo>
                      <a:pt x="296" y="189"/>
                    </a:lnTo>
                    <a:lnTo>
                      <a:pt x="302" y="197"/>
                    </a:lnTo>
                    <a:lnTo>
                      <a:pt x="310" y="208"/>
                    </a:lnTo>
                    <a:lnTo>
                      <a:pt x="313" y="217"/>
                    </a:lnTo>
                    <a:lnTo>
                      <a:pt x="309" y="229"/>
                    </a:lnTo>
                    <a:lnTo>
                      <a:pt x="308" y="244"/>
                    </a:lnTo>
                    <a:lnTo>
                      <a:pt x="310" y="256"/>
                    </a:lnTo>
                    <a:lnTo>
                      <a:pt x="316" y="268"/>
                    </a:lnTo>
                    <a:lnTo>
                      <a:pt x="326" y="277"/>
                    </a:lnTo>
                    <a:lnTo>
                      <a:pt x="338" y="283"/>
                    </a:lnTo>
                    <a:lnTo>
                      <a:pt x="353" y="285"/>
                    </a:lnTo>
                    <a:lnTo>
                      <a:pt x="364" y="282"/>
                    </a:lnTo>
                    <a:lnTo>
                      <a:pt x="375" y="278"/>
                    </a:lnTo>
                    <a:lnTo>
                      <a:pt x="386" y="282"/>
                    </a:lnTo>
                    <a:lnTo>
                      <a:pt x="393" y="291"/>
                    </a:lnTo>
                    <a:lnTo>
                      <a:pt x="403" y="298"/>
                    </a:lnTo>
                    <a:lnTo>
                      <a:pt x="415" y="301"/>
                    </a:lnTo>
                    <a:lnTo>
                      <a:pt x="425" y="309"/>
                    </a:lnTo>
                    <a:lnTo>
                      <a:pt x="436" y="313"/>
                    </a:lnTo>
                    <a:lnTo>
                      <a:pt x="447" y="320"/>
                    </a:lnTo>
                    <a:lnTo>
                      <a:pt x="453" y="331"/>
                    </a:lnTo>
                    <a:lnTo>
                      <a:pt x="458" y="343"/>
                    </a:lnTo>
                    <a:lnTo>
                      <a:pt x="456" y="354"/>
                    </a:lnTo>
                    <a:lnTo>
                      <a:pt x="460" y="362"/>
                    </a:lnTo>
                    <a:lnTo>
                      <a:pt x="467" y="372"/>
                    </a:lnTo>
                    <a:lnTo>
                      <a:pt x="466" y="382"/>
                    </a:lnTo>
                    <a:lnTo>
                      <a:pt x="459" y="390"/>
                    </a:lnTo>
                    <a:lnTo>
                      <a:pt x="452" y="403"/>
                    </a:lnTo>
                    <a:lnTo>
                      <a:pt x="443" y="410"/>
                    </a:lnTo>
                    <a:lnTo>
                      <a:pt x="436" y="418"/>
                    </a:lnTo>
                    <a:lnTo>
                      <a:pt x="426" y="417"/>
                    </a:lnTo>
                    <a:lnTo>
                      <a:pt x="414" y="415"/>
                    </a:lnTo>
                    <a:lnTo>
                      <a:pt x="402" y="407"/>
                    </a:lnTo>
                    <a:lnTo>
                      <a:pt x="392" y="404"/>
                    </a:lnTo>
                    <a:lnTo>
                      <a:pt x="382" y="408"/>
                    </a:lnTo>
                    <a:lnTo>
                      <a:pt x="369" y="406"/>
                    </a:lnTo>
                    <a:lnTo>
                      <a:pt x="358" y="410"/>
                    </a:lnTo>
                    <a:lnTo>
                      <a:pt x="350" y="418"/>
                    </a:lnTo>
                    <a:lnTo>
                      <a:pt x="335" y="422"/>
                    </a:lnTo>
                    <a:lnTo>
                      <a:pt x="322" y="419"/>
                    </a:lnTo>
                    <a:lnTo>
                      <a:pt x="307" y="423"/>
                    </a:lnTo>
                    <a:lnTo>
                      <a:pt x="295" y="431"/>
                    </a:lnTo>
                    <a:lnTo>
                      <a:pt x="280" y="436"/>
                    </a:lnTo>
                    <a:lnTo>
                      <a:pt x="270" y="447"/>
                    </a:lnTo>
                    <a:lnTo>
                      <a:pt x="268" y="462"/>
                    </a:lnTo>
                    <a:lnTo>
                      <a:pt x="263" y="472"/>
                    </a:lnTo>
                    <a:lnTo>
                      <a:pt x="262" y="483"/>
                    </a:lnTo>
                    <a:lnTo>
                      <a:pt x="268" y="489"/>
                    </a:lnTo>
                    <a:lnTo>
                      <a:pt x="271" y="500"/>
                    </a:lnTo>
                    <a:lnTo>
                      <a:pt x="279" y="512"/>
                    </a:lnTo>
                    <a:lnTo>
                      <a:pt x="287" y="523"/>
                    </a:lnTo>
                    <a:lnTo>
                      <a:pt x="296" y="535"/>
                    </a:lnTo>
                    <a:lnTo>
                      <a:pt x="291" y="547"/>
                    </a:lnTo>
                    <a:lnTo>
                      <a:pt x="290" y="559"/>
                    </a:lnTo>
                    <a:lnTo>
                      <a:pt x="283" y="569"/>
                    </a:lnTo>
                    <a:lnTo>
                      <a:pt x="269" y="563"/>
                    </a:lnTo>
                    <a:lnTo>
                      <a:pt x="260" y="565"/>
                    </a:lnTo>
                    <a:lnTo>
                      <a:pt x="252" y="571"/>
                    </a:lnTo>
                    <a:lnTo>
                      <a:pt x="247" y="562"/>
                    </a:lnTo>
                    <a:lnTo>
                      <a:pt x="242" y="547"/>
                    </a:lnTo>
                    <a:lnTo>
                      <a:pt x="230" y="539"/>
                    </a:lnTo>
                    <a:lnTo>
                      <a:pt x="219" y="536"/>
                    </a:lnTo>
                    <a:lnTo>
                      <a:pt x="203" y="538"/>
                    </a:lnTo>
                    <a:lnTo>
                      <a:pt x="192" y="540"/>
                    </a:lnTo>
                    <a:lnTo>
                      <a:pt x="180" y="534"/>
                    </a:lnTo>
                    <a:lnTo>
                      <a:pt x="164" y="528"/>
                    </a:lnTo>
                    <a:lnTo>
                      <a:pt x="149" y="524"/>
                    </a:lnTo>
                    <a:lnTo>
                      <a:pt x="138" y="525"/>
                    </a:lnTo>
                    <a:lnTo>
                      <a:pt x="124" y="527"/>
                    </a:lnTo>
                    <a:lnTo>
                      <a:pt x="114" y="520"/>
                    </a:lnTo>
                    <a:lnTo>
                      <a:pt x="109" y="508"/>
                    </a:lnTo>
                    <a:lnTo>
                      <a:pt x="107" y="496"/>
                    </a:lnTo>
                    <a:lnTo>
                      <a:pt x="114" y="483"/>
                    </a:lnTo>
                    <a:lnTo>
                      <a:pt x="112" y="468"/>
                    </a:lnTo>
                    <a:lnTo>
                      <a:pt x="106" y="457"/>
                    </a:lnTo>
                    <a:lnTo>
                      <a:pt x="94" y="453"/>
                    </a:lnTo>
                    <a:lnTo>
                      <a:pt x="83" y="457"/>
                    </a:lnTo>
                    <a:lnTo>
                      <a:pt x="73" y="453"/>
                    </a:lnTo>
                    <a:lnTo>
                      <a:pt x="68" y="443"/>
                    </a:lnTo>
                    <a:lnTo>
                      <a:pt x="66" y="431"/>
                    </a:lnTo>
                    <a:lnTo>
                      <a:pt x="64" y="417"/>
                    </a:lnTo>
                    <a:lnTo>
                      <a:pt x="56" y="403"/>
                    </a:lnTo>
                    <a:lnTo>
                      <a:pt x="44" y="392"/>
                    </a:lnTo>
                    <a:lnTo>
                      <a:pt x="30" y="385"/>
                    </a:lnTo>
                    <a:lnTo>
                      <a:pt x="13" y="388"/>
                    </a:lnTo>
                    <a:lnTo>
                      <a:pt x="8" y="370"/>
                    </a:lnTo>
                    <a:lnTo>
                      <a:pt x="4" y="354"/>
                    </a:lnTo>
                    <a:lnTo>
                      <a:pt x="0" y="342"/>
                    </a:lnTo>
                    <a:lnTo>
                      <a:pt x="2" y="331"/>
                    </a:lnTo>
                    <a:lnTo>
                      <a:pt x="6" y="322"/>
                    </a:lnTo>
                    <a:lnTo>
                      <a:pt x="7" y="308"/>
                    </a:lnTo>
                    <a:lnTo>
                      <a:pt x="6" y="295"/>
                    </a:lnTo>
                    <a:lnTo>
                      <a:pt x="8" y="289"/>
                    </a:lnTo>
                    <a:lnTo>
                      <a:pt x="17" y="286"/>
                    </a:lnTo>
                    <a:lnTo>
                      <a:pt x="29" y="288"/>
                    </a:lnTo>
                    <a:lnTo>
                      <a:pt x="38" y="286"/>
                    </a:lnTo>
                    <a:lnTo>
                      <a:pt x="48" y="281"/>
                    </a:lnTo>
                    <a:lnTo>
                      <a:pt x="56" y="272"/>
                    </a:lnTo>
                    <a:lnTo>
                      <a:pt x="52" y="259"/>
                    </a:lnTo>
                    <a:lnTo>
                      <a:pt x="53" y="247"/>
                    </a:lnTo>
                    <a:lnTo>
                      <a:pt x="58" y="234"/>
                    </a:lnTo>
                    <a:lnTo>
                      <a:pt x="63" y="221"/>
                    </a:lnTo>
                    <a:lnTo>
                      <a:pt x="67" y="205"/>
                    </a:lnTo>
                    <a:lnTo>
                      <a:pt x="68" y="188"/>
                    </a:lnTo>
                    <a:lnTo>
                      <a:pt x="66" y="171"/>
                    </a:lnTo>
                    <a:lnTo>
                      <a:pt x="69" y="159"/>
                    </a:lnTo>
                    <a:lnTo>
                      <a:pt x="73" y="149"/>
                    </a:lnTo>
                    <a:lnTo>
                      <a:pt x="72" y="136"/>
                    </a:lnTo>
                    <a:lnTo>
                      <a:pt x="64" y="112"/>
                    </a:lnTo>
                    <a:lnTo>
                      <a:pt x="60" y="101"/>
                    </a:lnTo>
                    <a:lnTo>
                      <a:pt x="57" y="93"/>
                    </a:lnTo>
                    <a:lnTo>
                      <a:pt x="55" y="84"/>
                    </a:lnTo>
                    <a:lnTo>
                      <a:pt x="46" y="72"/>
                    </a:lnTo>
                    <a:lnTo>
                      <a:pt x="54" y="61"/>
                    </a:lnTo>
                    <a:lnTo>
                      <a:pt x="65" y="56"/>
                    </a:lnTo>
                    <a:lnTo>
                      <a:pt x="75" y="58"/>
                    </a:lnTo>
                    <a:lnTo>
                      <a:pt x="86" y="52"/>
                    </a:lnTo>
                    <a:lnTo>
                      <a:pt x="96" y="47"/>
                    </a:lnTo>
                    <a:lnTo>
                      <a:pt x="102" y="44"/>
                    </a:lnTo>
                    <a:lnTo>
                      <a:pt x="114" y="41"/>
                    </a:lnTo>
                    <a:lnTo>
                      <a:pt x="123" y="47"/>
                    </a:lnTo>
                    <a:lnTo>
                      <a:pt x="132" y="47"/>
                    </a:lnTo>
                    <a:lnTo>
                      <a:pt x="140" y="44"/>
                    </a:lnTo>
                    <a:lnTo>
                      <a:pt x="145" y="36"/>
                    </a:lnTo>
                    <a:lnTo>
                      <a:pt x="151" y="26"/>
                    </a:lnTo>
                    <a:lnTo>
                      <a:pt x="152" y="18"/>
                    </a:lnTo>
                    <a:lnTo>
                      <a:pt x="153" y="12"/>
                    </a:lnTo>
                    <a:lnTo>
                      <a:pt x="153" y="0"/>
                    </a:lnTo>
                    <a:lnTo>
                      <a:pt x="159" y="2"/>
                    </a:lnTo>
                    <a:lnTo>
                      <a:pt x="170" y="10"/>
                    </a:lnTo>
                    <a:lnTo>
                      <a:pt x="174" y="21"/>
                    </a:lnTo>
                    <a:close/>
                  </a:path>
                </a:pathLst>
              </a:custGeom>
              <a:solidFill>
                <a:srgbClr val="FF6F6F">
                  <a:alpha val="3137"/>
                </a:srgb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Fertility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Desires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/>
        </p:nvGraphicFramePr>
        <p:xfrm>
          <a:off x="1676400" y="2133598"/>
          <a:ext cx="5943599" cy="2743201"/>
        </p:xfrm>
        <a:graphic>
          <a:graphicData uri="http://schemas.openxmlformats.org/drawingml/2006/table">
            <a:tbl>
              <a:tblPr/>
              <a:tblGrid>
                <a:gridCol w="889760"/>
                <a:gridCol w="1681976"/>
                <a:gridCol w="1502707"/>
                <a:gridCol w="1869156"/>
              </a:tblGrid>
              <a:tr h="78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YEAR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IDEAL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Anchor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IDEAL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Partner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2009</a:t>
                      </a:r>
                      <a:endParaRPr lang="de-DE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de-DE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 partner</a:t>
                      </a:r>
                      <a:endParaRPr lang="de-D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</a:t>
                      </a:r>
                      <a:r>
                        <a:rPr lang="de-DE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6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partner</a:t>
                      </a:r>
                      <a:endParaRPr lang="de-D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de-D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de-D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4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7042150" y="6613525"/>
            <a:ext cx="208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000">
                <a:latin typeface="Arial" charset="0"/>
              </a:rPr>
              <a:t>Source: GGS, weigthed estimates</a:t>
            </a:r>
            <a:endParaRPr lang="en-US" sz="1000">
              <a:latin typeface="Arial" charset="0"/>
            </a:endParaRPr>
          </a:p>
        </p:txBody>
      </p:sp>
      <p:sp>
        <p:nvSpPr>
          <p:cNvPr id="47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Intentions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00" y="1974868"/>
            <a:ext cx="6897300" cy="35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/>
          <p:cNvSpPr/>
          <p:nvPr/>
        </p:nvSpPr>
        <p:spPr>
          <a:xfrm rot="10800000" flipV="1">
            <a:off x="609600" y="5638800"/>
            <a:ext cx="7253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00" b="1" i="1" dirty="0" smtClean="0">
                <a:solidFill>
                  <a:srgbClr val="255997"/>
                </a:solidFill>
                <a:latin typeface="Arial Narrow" pitchFamily="34" charset="0"/>
              </a:rPr>
              <a:t>Note</a:t>
            </a:r>
            <a:r>
              <a:rPr lang="en-US" sz="600" b="1" i="1" dirty="0">
                <a:solidFill>
                  <a:srgbClr val="255997"/>
                </a:solidFill>
                <a:latin typeface="Arial Narrow" pitchFamily="34" charset="0"/>
              </a:rPr>
              <a:t>: </a:t>
            </a:r>
            <a:endParaRPr lang="en-US" sz="600" b="1" i="1" dirty="0" smtClean="0">
              <a:solidFill>
                <a:srgbClr val="255997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Unlike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Table 1,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this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figure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contains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all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respondents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,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irrespective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of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whether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they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were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de-DE" sz="600" b="1" dirty="0" err="1" smtClean="0">
                <a:solidFill>
                  <a:srgbClr val="255997"/>
                </a:solidFill>
                <a:latin typeface="Arial Narrow" pitchFamily="34" charset="0"/>
              </a:rPr>
              <a:t>partnered</a:t>
            </a:r>
            <a:r>
              <a:rPr lang="de-DE" sz="600" b="1" dirty="0" smtClean="0">
                <a:solidFill>
                  <a:srgbClr val="255997"/>
                </a:solidFill>
                <a:latin typeface="Arial Narrow" pitchFamily="34" charset="0"/>
              </a:rPr>
              <a:t> in wave1.</a:t>
            </a:r>
            <a:endParaRPr lang="en-US" sz="600" b="1" dirty="0" smtClean="0">
              <a:solidFill>
                <a:srgbClr val="255997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sz="600" b="1" u="sng" dirty="0" smtClean="0">
                <a:solidFill>
                  <a:srgbClr val="255997"/>
                </a:solidFill>
                <a:latin typeface="Arial Narrow" pitchFamily="34" charset="0"/>
              </a:rPr>
              <a:t>Positive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 indicates that the respondent had positive intentions to have a(</a:t>
            </a:r>
            <a:r>
              <a:rPr lang="en-US" sz="600" dirty="0" err="1" smtClean="0">
                <a:solidFill>
                  <a:srgbClr val="255997"/>
                </a:solidFill>
                <a:latin typeface="Arial Narrow" pitchFamily="34" charset="0"/>
              </a:rPr>
              <a:t>nother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) child within the next three years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in wave 1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. </a:t>
            </a:r>
            <a:endParaRPr lang="en-US" sz="600" u="sng" dirty="0" smtClean="0">
              <a:solidFill>
                <a:srgbClr val="255997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sz="600" b="1" u="sng" dirty="0" smtClean="0">
                <a:solidFill>
                  <a:srgbClr val="255997"/>
                </a:solidFill>
                <a:latin typeface="Arial Narrow" pitchFamily="34" charset="0"/>
              </a:rPr>
              <a:t>Uncertain &amp; positive long term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indicates that the respondent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was uncertain to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have a(</a:t>
            </a:r>
            <a:r>
              <a:rPr lang="en-US" sz="600" dirty="0" err="1">
                <a:solidFill>
                  <a:srgbClr val="255997"/>
                </a:solidFill>
                <a:latin typeface="Arial Narrow" pitchFamily="34" charset="0"/>
              </a:rPr>
              <a:t>nother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) child within the next three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years. but in general plans to have a(</a:t>
            </a:r>
            <a:r>
              <a:rPr lang="en-US" sz="600" dirty="0" err="1" smtClean="0">
                <a:solidFill>
                  <a:srgbClr val="255997"/>
                </a:solidFill>
                <a:latin typeface="Arial Narrow" pitchFamily="34" charset="0"/>
              </a:rPr>
              <a:t>nother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 ) child. </a:t>
            </a:r>
          </a:p>
          <a:p>
            <a:pPr algn="just">
              <a:defRPr/>
            </a:pPr>
            <a:r>
              <a:rPr lang="en-US" sz="600" b="1" u="sng" dirty="0" smtClean="0">
                <a:solidFill>
                  <a:srgbClr val="255997"/>
                </a:solidFill>
                <a:latin typeface="Arial Narrow" pitchFamily="34" charset="0"/>
              </a:rPr>
              <a:t>Negative &amp; </a:t>
            </a:r>
            <a:r>
              <a:rPr lang="en-US" sz="600" b="1" u="sng" dirty="0">
                <a:solidFill>
                  <a:srgbClr val="255997"/>
                </a:solidFill>
                <a:latin typeface="Arial Narrow" pitchFamily="34" charset="0"/>
              </a:rPr>
              <a:t>positive long term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 indicates that the respondent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did not want a(</a:t>
            </a:r>
            <a:r>
              <a:rPr lang="en-US" sz="600" dirty="0" err="1" smtClean="0">
                <a:solidFill>
                  <a:srgbClr val="255997"/>
                </a:solidFill>
                <a:latin typeface="Arial Narrow" pitchFamily="34" charset="0"/>
              </a:rPr>
              <a:t>nother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) child within the next three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years in wave 1.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but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in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general plans to have a(</a:t>
            </a:r>
            <a:r>
              <a:rPr lang="en-US" sz="600" dirty="0" err="1">
                <a:solidFill>
                  <a:srgbClr val="255997"/>
                </a:solidFill>
                <a:latin typeface="Arial Narrow" pitchFamily="34" charset="0"/>
              </a:rPr>
              <a:t>nother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) child. </a:t>
            </a:r>
            <a:endParaRPr lang="en-US" sz="600" dirty="0">
              <a:solidFill>
                <a:srgbClr val="255997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sz="600" b="1" u="sng" dirty="0">
                <a:solidFill>
                  <a:srgbClr val="255997"/>
                </a:solidFill>
                <a:latin typeface="Arial Narrow" pitchFamily="34" charset="0"/>
              </a:rPr>
              <a:t>Negative &amp; </a:t>
            </a:r>
            <a:r>
              <a:rPr lang="en-US" sz="600" b="1" u="sng" dirty="0" smtClean="0">
                <a:solidFill>
                  <a:srgbClr val="255997"/>
                </a:solidFill>
                <a:latin typeface="Arial Narrow" pitchFamily="34" charset="0"/>
              </a:rPr>
              <a:t>negative long </a:t>
            </a:r>
            <a:r>
              <a:rPr lang="en-US" sz="600" b="1" u="sng" dirty="0">
                <a:solidFill>
                  <a:srgbClr val="255997"/>
                </a:solidFill>
                <a:latin typeface="Arial Narrow" pitchFamily="34" charset="0"/>
              </a:rPr>
              <a:t>term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 indicates that the respondent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did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not want a(</a:t>
            </a:r>
            <a:r>
              <a:rPr lang="en-US" sz="600" dirty="0" err="1">
                <a:solidFill>
                  <a:srgbClr val="255997"/>
                </a:solidFill>
                <a:latin typeface="Arial Narrow" pitchFamily="34" charset="0"/>
              </a:rPr>
              <a:t>nother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) child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within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the next three </a:t>
            </a:r>
            <a:r>
              <a:rPr lang="en-US" sz="600" dirty="0" smtClean="0">
                <a:solidFill>
                  <a:srgbClr val="255997"/>
                </a:solidFill>
                <a:latin typeface="Arial Narrow" pitchFamily="34" charset="0"/>
              </a:rPr>
              <a:t>years and generally does not want any (further) children.</a:t>
            </a:r>
            <a:endParaRPr lang="en-US" sz="600" dirty="0">
              <a:solidFill>
                <a:srgbClr val="255997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sz="600" b="1" i="1" dirty="0">
                <a:solidFill>
                  <a:srgbClr val="255997"/>
                </a:solidFill>
                <a:latin typeface="Arial Narrow" pitchFamily="34" charset="0"/>
              </a:rPr>
              <a:t>Source:</a:t>
            </a:r>
            <a:r>
              <a:rPr lang="en-US" sz="600" i="1" dirty="0">
                <a:solidFill>
                  <a:srgbClr val="255997"/>
                </a:solidFill>
                <a:latin typeface="Arial Narrow" pitchFamily="34" charset="0"/>
              </a:rPr>
              <a:t> </a:t>
            </a:r>
            <a:r>
              <a:rPr lang="en-US" sz="600" dirty="0">
                <a:solidFill>
                  <a:srgbClr val="255997"/>
                </a:solidFill>
                <a:latin typeface="Arial Narrow" pitchFamily="34" charset="0"/>
              </a:rPr>
              <a:t>Russian GGS 1 and 2 waves; own calculations. </a:t>
            </a:r>
            <a:endParaRPr lang="en-US" sz="600" dirty="0" smtClean="0">
              <a:solidFill>
                <a:srgbClr val="255997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en-US" sz="600" dirty="0">
              <a:solidFill>
                <a:srgbClr val="255997"/>
              </a:solidFill>
              <a:latin typeface="Arial Narrow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33400" y="1295400"/>
            <a:ext cx="695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Realization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Intentions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2005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2007,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Russia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1447800" y="1981200"/>
            <a:ext cx="7620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7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reeform 3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2147483647 w 106"/>
              <a:gd name="T1" fmla="*/ 0 h 91"/>
              <a:gd name="T2" fmla="*/ 2147483647 w 106"/>
              <a:gd name="T3" fmla="*/ 1911313771 h 91"/>
              <a:gd name="T4" fmla="*/ 2147483647 w 106"/>
              <a:gd name="T5" fmla="*/ 2038644487 h 91"/>
              <a:gd name="T6" fmla="*/ 2147483647 w 106"/>
              <a:gd name="T7" fmla="*/ 2147483647 h 91"/>
              <a:gd name="T8" fmla="*/ 2147483647 w 106"/>
              <a:gd name="T9" fmla="*/ 2147483647 h 91"/>
              <a:gd name="T10" fmla="*/ 1788381555 w 106"/>
              <a:gd name="T11" fmla="*/ 2147483647 h 91"/>
              <a:gd name="T12" fmla="*/ 1216064757 w 106"/>
              <a:gd name="T13" fmla="*/ 2147483647 h 91"/>
              <a:gd name="T14" fmla="*/ 679571937 w 106"/>
              <a:gd name="T15" fmla="*/ 2147483647 h 91"/>
              <a:gd name="T16" fmla="*/ 464953261 w 106"/>
              <a:gd name="T17" fmla="*/ 2147483647 h 91"/>
              <a:gd name="T18" fmla="*/ 250334503 w 106"/>
              <a:gd name="T19" fmla="*/ 2147483647 h 91"/>
              <a:gd name="T20" fmla="*/ 107255015 w 106"/>
              <a:gd name="T21" fmla="*/ 2147483647 h 91"/>
              <a:gd name="T22" fmla="*/ 0 w 106"/>
              <a:gd name="T23" fmla="*/ 2147483647 h 91"/>
              <a:gd name="T24" fmla="*/ 71539579 w 106"/>
              <a:gd name="T25" fmla="*/ 2147483647 h 91"/>
              <a:gd name="T26" fmla="*/ 214618758 w 106"/>
              <a:gd name="T27" fmla="*/ 2147483647 h 91"/>
              <a:gd name="T28" fmla="*/ 429237517 w 106"/>
              <a:gd name="T29" fmla="*/ 2147483647 h 91"/>
              <a:gd name="T30" fmla="*/ 608032378 w 106"/>
              <a:gd name="T31" fmla="*/ 2147483647 h 91"/>
              <a:gd name="T32" fmla="*/ 930014592 w 106"/>
              <a:gd name="T33" fmla="*/ 2038644487 h 91"/>
              <a:gd name="T34" fmla="*/ 1216064757 w 106"/>
              <a:gd name="T35" fmla="*/ 1783860242 h 91"/>
              <a:gd name="T36" fmla="*/ 1502223321 w 106"/>
              <a:gd name="T37" fmla="*/ 1613921739 h 91"/>
              <a:gd name="T38" fmla="*/ 1788381555 w 106"/>
              <a:gd name="T39" fmla="*/ 1486591023 h 91"/>
              <a:gd name="T40" fmla="*/ 2147483647 w 106"/>
              <a:gd name="T41" fmla="*/ 1189199340 h 91"/>
              <a:gd name="T42" fmla="*/ 2147483647 w 106"/>
              <a:gd name="T43" fmla="*/ 934414398 h 91"/>
              <a:gd name="T44" fmla="*/ 2147483647 w 106"/>
              <a:gd name="T45" fmla="*/ 721992141 h 91"/>
              <a:gd name="T46" fmla="*/ 2147483647 w 106"/>
              <a:gd name="T47" fmla="*/ 509691825 h 91"/>
              <a:gd name="T48" fmla="*/ 2147483647 w 106"/>
              <a:gd name="T49" fmla="*/ 297269655 h 91"/>
              <a:gd name="T50" fmla="*/ 2147483647 w 106"/>
              <a:gd name="T51" fmla="*/ 0 h 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91"/>
              <a:gd name="T80" fmla="*/ 106 w 106"/>
              <a:gd name="T81" fmla="*/ 91 h 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2" name="Freeform 4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2147483647 w 106"/>
              <a:gd name="T1" fmla="*/ 0 h 91"/>
              <a:gd name="T2" fmla="*/ 2147483647 w 106"/>
              <a:gd name="T3" fmla="*/ 1911313771 h 91"/>
              <a:gd name="T4" fmla="*/ 2147483647 w 106"/>
              <a:gd name="T5" fmla="*/ 2038644487 h 91"/>
              <a:gd name="T6" fmla="*/ 2147483647 w 106"/>
              <a:gd name="T7" fmla="*/ 2147483647 h 91"/>
              <a:gd name="T8" fmla="*/ 2147483647 w 106"/>
              <a:gd name="T9" fmla="*/ 2147483647 h 91"/>
              <a:gd name="T10" fmla="*/ 1788381555 w 106"/>
              <a:gd name="T11" fmla="*/ 2147483647 h 91"/>
              <a:gd name="T12" fmla="*/ 1216064757 w 106"/>
              <a:gd name="T13" fmla="*/ 2147483647 h 91"/>
              <a:gd name="T14" fmla="*/ 679571937 w 106"/>
              <a:gd name="T15" fmla="*/ 2147483647 h 91"/>
              <a:gd name="T16" fmla="*/ 464953261 w 106"/>
              <a:gd name="T17" fmla="*/ 2147483647 h 91"/>
              <a:gd name="T18" fmla="*/ 250334503 w 106"/>
              <a:gd name="T19" fmla="*/ 2147483647 h 91"/>
              <a:gd name="T20" fmla="*/ 107255015 w 106"/>
              <a:gd name="T21" fmla="*/ 2147483647 h 91"/>
              <a:gd name="T22" fmla="*/ 0 w 106"/>
              <a:gd name="T23" fmla="*/ 2147483647 h 91"/>
              <a:gd name="T24" fmla="*/ 71539579 w 106"/>
              <a:gd name="T25" fmla="*/ 2147483647 h 91"/>
              <a:gd name="T26" fmla="*/ 214618758 w 106"/>
              <a:gd name="T27" fmla="*/ 2147483647 h 91"/>
              <a:gd name="T28" fmla="*/ 429237517 w 106"/>
              <a:gd name="T29" fmla="*/ 2147483647 h 91"/>
              <a:gd name="T30" fmla="*/ 608032378 w 106"/>
              <a:gd name="T31" fmla="*/ 2147483647 h 91"/>
              <a:gd name="T32" fmla="*/ 930014592 w 106"/>
              <a:gd name="T33" fmla="*/ 2038644487 h 91"/>
              <a:gd name="T34" fmla="*/ 1216064757 w 106"/>
              <a:gd name="T35" fmla="*/ 1783860242 h 91"/>
              <a:gd name="T36" fmla="*/ 1502223321 w 106"/>
              <a:gd name="T37" fmla="*/ 1613921739 h 91"/>
              <a:gd name="T38" fmla="*/ 1788381555 w 106"/>
              <a:gd name="T39" fmla="*/ 1486591023 h 91"/>
              <a:gd name="T40" fmla="*/ 2147483647 w 106"/>
              <a:gd name="T41" fmla="*/ 1189199340 h 91"/>
              <a:gd name="T42" fmla="*/ 2147483647 w 106"/>
              <a:gd name="T43" fmla="*/ 934414398 h 91"/>
              <a:gd name="T44" fmla="*/ 2147483647 w 106"/>
              <a:gd name="T45" fmla="*/ 721992141 h 91"/>
              <a:gd name="T46" fmla="*/ 2147483647 w 106"/>
              <a:gd name="T47" fmla="*/ 509691825 h 91"/>
              <a:gd name="T48" fmla="*/ 2147483647 w 106"/>
              <a:gd name="T49" fmla="*/ 297269655 h 91"/>
              <a:gd name="T50" fmla="*/ 2147483647 w 106"/>
              <a:gd name="T51" fmla="*/ 0 h 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91"/>
              <a:gd name="T80" fmla="*/ 106 w 106"/>
              <a:gd name="T81" fmla="*/ 91 h 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3" name="Freeform 5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2147483647 w 267"/>
              <a:gd name="T1" fmla="*/ 2147483647 h 159"/>
              <a:gd name="T2" fmla="*/ 2009536991 w 267"/>
              <a:gd name="T3" fmla="*/ 2147483647 h 159"/>
              <a:gd name="T4" fmla="*/ 1681432879 w 267"/>
              <a:gd name="T5" fmla="*/ 2147483647 h 159"/>
              <a:gd name="T6" fmla="*/ 1353327732 w 267"/>
              <a:gd name="T7" fmla="*/ 2147483647 h 159"/>
              <a:gd name="T8" fmla="*/ 1066251117 w 267"/>
              <a:gd name="T9" fmla="*/ 2147483647 h 159"/>
              <a:gd name="T10" fmla="*/ 451069529 w 267"/>
              <a:gd name="T11" fmla="*/ 2147483647 h 159"/>
              <a:gd name="T12" fmla="*/ 0 w 267"/>
              <a:gd name="T13" fmla="*/ 2147483647 h 159"/>
              <a:gd name="T14" fmla="*/ 41027853 w 267"/>
              <a:gd name="T15" fmla="*/ 2147483647 h 159"/>
              <a:gd name="T16" fmla="*/ 163992785 w 267"/>
              <a:gd name="T17" fmla="*/ 2147483647 h 159"/>
              <a:gd name="T18" fmla="*/ 287076701 w 267"/>
              <a:gd name="T19" fmla="*/ 2147483647 h 159"/>
              <a:gd name="T20" fmla="*/ 492097716 w 267"/>
              <a:gd name="T21" fmla="*/ 2147483647 h 159"/>
              <a:gd name="T22" fmla="*/ 943285873 w 267"/>
              <a:gd name="T23" fmla="*/ 2147483647 h 159"/>
              <a:gd name="T24" fmla="*/ 1394355919 w 267"/>
              <a:gd name="T25" fmla="*/ 2147483647 h 159"/>
              <a:gd name="T26" fmla="*/ 1927480616 w 267"/>
              <a:gd name="T27" fmla="*/ 2147483647 h 159"/>
              <a:gd name="T28" fmla="*/ 2147483647 w 267"/>
              <a:gd name="T29" fmla="*/ 2147483647 h 159"/>
              <a:gd name="T30" fmla="*/ 2147483647 w 267"/>
              <a:gd name="T31" fmla="*/ 2147483647 h 159"/>
              <a:gd name="T32" fmla="*/ 2147483647 w 267"/>
              <a:gd name="T33" fmla="*/ 2147483647 h 159"/>
              <a:gd name="T34" fmla="*/ 2147483647 w 267"/>
              <a:gd name="T35" fmla="*/ 2147483647 h 159"/>
              <a:gd name="T36" fmla="*/ 2147483647 w 267"/>
              <a:gd name="T37" fmla="*/ 1173571185 h 159"/>
              <a:gd name="T38" fmla="*/ 2147483647 w 267"/>
              <a:gd name="T39" fmla="*/ 704096646 h 159"/>
              <a:gd name="T40" fmla="*/ 2147483647 w 267"/>
              <a:gd name="T41" fmla="*/ 312982998 h 159"/>
              <a:gd name="T42" fmla="*/ 2147483647 w 267"/>
              <a:gd name="T43" fmla="*/ 195556866 h 159"/>
              <a:gd name="T44" fmla="*/ 2147483647 w 267"/>
              <a:gd name="T45" fmla="*/ 117311096 h 159"/>
              <a:gd name="T46" fmla="*/ 2147483647 w 267"/>
              <a:gd name="T47" fmla="*/ 0 h 159"/>
              <a:gd name="T48" fmla="*/ 2147483647 w 267"/>
              <a:gd name="T49" fmla="*/ 0 h 159"/>
              <a:gd name="T50" fmla="*/ 2147483647 w 267"/>
              <a:gd name="T51" fmla="*/ 0 h 159"/>
              <a:gd name="T52" fmla="*/ 2147483647 w 267"/>
              <a:gd name="T53" fmla="*/ 156491499 h 159"/>
              <a:gd name="T54" fmla="*/ 2147483647 w 267"/>
              <a:gd name="T55" fmla="*/ 430294136 h 159"/>
              <a:gd name="T56" fmla="*/ 2147483647 w 267"/>
              <a:gd name="T57" fmla="*/ 782342204 h 159"/>
              <a:gd name="T58" fmla="*/ 2147483647 w 267"/>
              <a:gd name="T59" fmla="*/ 1799421933 h 159"/>
              <a:gd name="T60" fmla="*/ 2147483647 w 267"/>
              <a:gd name="T61" fmla="*/ 2147483647 h 1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67"/>
              <a:gd name="T94" fmla="*/ 0 h 159"/>
              <a:gd name="T95" fmla="*/ 267 w 267"/>
              <a:gd name="T96" fmla="*/ 159 h 1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4" name="Freeform 6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2147483647 w 267"/>
              <a:gd name="T1" fmla="*/ 2147483647 h 159"/>
              <a:gd name="T2" fmla="*/ 2009536991 w 267"/>
              <a:gd name="T3" fmla="*/ 2147483647 h 159"/>
              <a:gd name="T4" fmla="*/ 1681432879 w 267"/>
              <a:gd name="T5" fmla="*/ 2147483647 h 159"/>
              <a:gd name="T6" fmla="*/ 1353327732 w 267"/>
              <a:gd name="T7" fmla="*/ 2147483647 h 159"/>
              <a:gd name="T8" fmla="*/ 1066251117 w 267"/>
              <a:gd name="T9" fmla="*/ 2147483647 h 159"/>
              <a:gd name="T10" fmla="*/ 451069529 w 267"/>
              <a:gd name="T11" fmla="*/ 2147483647 h 159"/>
              <a:gd name="T12" fmla="*/ 0 w 267"/>
              <a:gd name="T13" fmla="*/ 2147483647 h 159"/>
              <a:gd name="T14" fmla="*/ 41027853 w 267"/>
              <a:gd name="T15" fmla="*/ 2147483647 h 159"/>
              <a:gd name="T16" fmla="*/ 163992785 w 267"/>
              <a:gd name="T17" fmla="*/ 2147483647 h 159"/>
              <a:gd name="T18" fmla="*/ 287076701 w 267"/>
              <a:gd name="T19" fmla="*/ 2147483647 h 159"/>
              <a:gd name="T20" fmla="*/ 492097716 w 267"/>
              <a:gd name="T21" fmla="*/ 2147483647 h 159"/>
              <a:gd name="T22" fmla="*/ 943285873 w 267"/>
              <a:gd name="T23" fmla="*/ 2147483647 h 159"/>
              <a:gd name="T24" fmla="*/ 1394355919 w 267"/>
              <a:gd name="T25" fmla="*/ 2147483647 h 159"/>
              <a:gd name="T26" fmla="*/ 1927480616 w 267"/>
              <a:gd name="T27" fmla="*/ 2147483647 h 159"/>
              <a:gd name="T28" fmla="*/ 2147483647 w 267"/>
              <a:gd name="T29" fmla="*/ 2147483647 h 159"/>
              <a:gd name="T30" fmla="*/ 2147483647 w 267"/>
              <a:gd name="T31" fmla="*/ 2147483647 h 159"/>
              <a:gd name="T32" fmla="*/ 2147483647 w 267"/>
              <a:gd name="T33" fmla="*/ 2147483647 h 159"/>
              <a:gd name="T34" fmla="*/ 2147483647 w 267"/>
              <a:gd name="T35" fmla="*/ 2147483647 h 159"/>
              <a:gd name="T36" fmla="*/ 2147483647 w 267"/>
              <a:gd name="T37" fmla="*/ 1173571185 h 159"/>
              <a:gd name="T38" fmla="*/ 2147483647 w 267"/>
              <a:gd name="T39" fmla="*/ 704096646 h 159"/>
              <a:gd name="T40" fmla="*/ 2147483647 w 267"/>
              <a:gd name="T41" fmla="*/ 312982998 h 159"/>
              <a:gd name="T42" fmla="*/ 2147483647 w 267"/>
              <a:gd name="T43" fmla="*/ 195556866 h 159"/>
              <a:gd name="T44" fmla="*/ 2147483647 w 267"/>
              <a:gd name="T45" fmla="*/ 117311096 h 159"/>
              <a:gd name="T46" fmla="*/ 2147483647 w 267"/>
              <a:gd name="T47" fmla="*/ 0 h 159"/>
              <a:gd name="T48" fmla="*/ 2147483647 w 267"/>
              <a:gd name="T49" fmla="*/ 0 h 159"/>
              <a:gd name="T50" fmla="*/ 2147483647 w 267"/>
              <a:gd name="T51" fmla="*/ 0 h 159"/>
              <a:gd name="T52" fmla="*/ 2147483647 w 267"/>
              <a:gd name="T53" fmla="*/ 156491499 h 159"/>
              <a:gd name="T54" fmla="*/ 2147483647 w 267"/>
              <a:gd name="T55" fmla="*/ 430294136 h 159"/>
              <a:gd name="T56" fmla="*/ 2147483647 w 267"/>
              <a:gd name="T57" fmla="*/ 782342204 h 159"/>
              <a:gd name="T58" fmla="*/ 2147483647 w 267"/>
              <a:gd name="T59" fmla="*/ 1799421933 h 159"/>
              <a:gd name="T60" fmla="*/ 2147483647 w 267"/>
              <a:gd name="T61" fmla="*/ 2147483647 h 1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67"/>
              <a:gd name="T94" fmla="*/ 0 h 159"/>
              <a:gd name="T95" fmla="*/ 267 w 267"/>
              <a:gd name="T96" fmla="*/ 159 h 1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5" name="Freeform 7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2147483647 w 244"/>
              <a:gd name="T1" fmla="*/ 2147483647 h 73"/>
              <a:gd name="T2" fmla="*/ 2147483647 w 244"/>
              <a:gd name="T3" fmla="*/ 2147483647 h 73"/>
              <a:gd name="T4" fmla="*/ 2147483647 w 244"/>
              <a:gd name="T5" fmla="*/ 2147483647 h 73"/>
              <a:gd name="T6" fmla="*/ 2147483647 w 244"/>
              <a:gd name="T7" fmla="*/ 2147483647 h 73"/>
              <a:gd name="T8" fmla="*/ 1681056150 w 244"/>
              <a:gd name="T9" fmla="*/ 2147483647 h 73"/>
              <a:gd name="T10" fmla="*/ 1025066676 w 244"/>
              <a:gd name="T11" fmla="*/ 2147483647 h 73"/>
              <a:gd name="T12" fmla="*/ 614968731 w 244"/>
              <a:gd name="T13" fmla="*/ 2147483647 h 73"/>
              <a:gd name="T14" fmla="*/ 409978981 w 244"/>
              <a:gd name="T15" fmla="*/ 2147483647 h 73"/>
              <a:gd name="T16" fmla="*/ 246011440 w 244"/>
              <a:gd name="T17" fmla="*/ 2064051154 h 73"/>
              <a:gd name="T18" fmla="*/ 122946238 w 244"/>
              <a:gd name="T19" fmla="*/ 1937658023 h 73"/>
              <a:gd name="T20" fmla="*/ 82043231 w 244"/>
              <a:gd name="T21" fmla="*/ 1811385977 h 73"/>
              <a:gd name="T22" fmla="*/ 0 w 244"/>
              <a:gd name="T23" fmla="*/ 1684994238 h 73"/>
              <a:gd name="T24" fmla="*/ 0 w 244"/>
              <a:gd name="T25" fmla="*/ 1558601107 h 73"/>
              <a:gd name="T26" fmla="*/ 82043231 w 244"/>
              <a:gd name="T27" fmla="*/ 1390077745 h 73"/>
              <a:gd name="T28" fmla="*/ 122946238 w 244"/>
              <a:gd name="T29" fmla="*/ 1305815890 h 73"/>
              <a:gd name="T30" fmla="*/ 246011440 w 244"/>
              <a:gd name="T31" fmla="*/ 1137413264 h 73"/>
              <a:gd name="T32" fmla="*/ 409978981 w 244"/>
              <a:gd name="T33" fmla="*/ 1053151409 h 73"/>
              <a:gd name="T34" fmla="*/ 655990336 w 244"/>
              <a:gd name="T35" fmla="*/ 884627699 h 73"/>
              <a:gd name="T36" fmla="*/ 902001172 w 244"/>
              <a:gd name="T37" fmla="*/ 800365843 h 73"/>
              <a:gd name="T38" fmla="*/ 1557991336 w 244"/>
              <a:gd name="T39" fmla="*/ 547580800 h 73"/>
              <a:gd name="T40" fmla="*/ 2147483647 w 244"/>
              <a:gd name="T41" fmla="*/ 337047160 h 73"/>
              <a:gd name="T42" fmla="*/ 2147483647 w 244"/>
              <a:gd name="T43" fmla="*/ 168523754 h 73"/>
              <a:gd name="T44" fmla="*/ 2147483647 w 244"/>
              <a:gd name="T45" fmla="*/ 0 h 73"/>
              <a:gd name="T46" fmla="*/ 2147483647 w 244"/>
              <a:gd name="T47" fmla="*/ 42130938 h 73"/>
              <a:gd name="T48" fmla="*/ 2147483647 w 244"/>
              <a:gd name="T49" fmla="*/ 168523754 h 73"/>
              <a:gd name="T50" fmla="*/ 2147483647 w 244"/>
              <a:gd name="T51" fmla="*/ 294916580 h 73"/>
              <a:gd name="T52" fmla="*/ 2147483647 w 244"/>
              <a:gd name="T53" fmla="*/ 463318945 h 73"/>
              <a:gd name="T54" fmla="*/ 2147483647 w 244"/>
              <a:gd name="T55" fmla="*/ 631842655 h 73"/>
              <a:gd name="T56" fmla="*/ 2147483647 w 244"/>
              <a:gd name="T57" fmla="*/ 842497119 h 73"/>
              <a:gd name="T58" fmla="*/ 2147483647 w 244"/>
              <a:gd name="T59" fmla="*/ 1053151409 h 73"/>
              <a:gd name="T60" fmla="*/ 2147483647 w 244"/>
              <a:gd name="T61" fmla="*/ 1305815890 h 73"/>
              <a:gd name="T62" fmla="*/ 2147483647 w 244"/>
              <a:gd name="T63" fmla="*/ 1390077745 h 73"/>
              <a:gd name="T64" fmla="*/ 2147483647 w 244"/>
              <a:gd name="T65" fmla="*/ 1516470528 h 73"/>
              <a:gd name="T66" fmla="*/ 2147483647 w 244"/>
              <a:gd name="T67" fmla="*/ 1642863658 h 73"/>
              <a:gd name="T68" fmla="*/ 2147483647 w 244"/>
              <a:gd name="T69" fmla="*/ 1727124818 h 73"/>
              <a:gd name="T70" fmla="*/ 2147483647 w 244"/>
              <a:gd name="T71" fmla="*/ 1895648528 h 73"/>
              <a:gd name="T72" fmla="*/ 2147483647 w 244"/>
              <a:gd name="T73" fmla="*/ 1979788602 h 73"/>
              <a:gd name="T74" fmla="*/ 2147483647 w 244"/>
              <a:gd name="T75" fmla="*/ 2106181733 h 73"/>
              <a:gd name="T76" fmla="*/ 2147483647 w 244"/>
              <a:gd name="T77" fmla="*/ 2147483647 h 73"/>
              <a:gd name="T78" fmla="*/ 2147483647 w 244"/>
              <a:gd name="T79" fmla="*/ 2147483647 h 73"/>
              <a:gd name="T80" fmla="*/ 2147483647 w 244"/>
              <a:gd name="T81" fmla="*/ 2147483647 h 73"/>
              <a:gd name="T82" fmla="*/ 2147483647 w 244"/>
              <a:gd name="T83" fmla="*/ 2147483647 h 73"/>
              <a:gd name="T84" fmla="*/ 2147483647 w 244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4"/>
              <a:gd name="T130" fmla="*/ 0 h 73"/>
              <a:gd name="T131" fmla="*/ 244 w 244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6" name="Freeform 8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2147483647 w 244"/>
              <a:gd name="T1" fmla="*/ 2147483647 h 73"/>
              <a:gd name="T2" fmla="*/ 2147483647 w 244"/>
              <a:gd name="T3" fmla="*/ 2147483647 h 73"/>
              <a:gd name="T4" fmla="*/ 2147483647 w 244"/>
              <a:gd name="T5" fmla="*/ 2147483647 h 73"/>
              <a:gd name="T6" fmla="*/ 2147483647 w 244"/>
              <a:gd name="T7" fmla="*/ 2147483647 h 73"/>
              <a:gd name="T8" fmla="*/ 1681056150 w 244"/>
              <a:gd name="T9" fmla="*/ 2147483647 h 73"/>
              <a:gd name="T10" fmla="*/ 1025066676 w 244"/>
              <a:gd name="T11" fmla="*/ 2147483647 h 73"/>
              <a:gd name="T12" fmla="*/ 614968731 w 244"/>
              <a:gd name="T13" fmla="*/ 2147483647 h 73"/>
              <a:gd name="T14" fmla="*/ 409978981 w 244"/>
              <a:gd name="T15" fmla="*/ 2147483647 h 73"/>
              <a:gd name="T16" fmla="*/ 246011440 w 244"/>
              <a:gd name="T17" fmla="*/ 2064051154 h 73"/>
              <a:gd name="T18" fmla="*/ 122946238 w 244"/>
              <a:gd name="T19" fmla="*/ 1937658023 h 73"/>
              <a:gd name="T20" fmla="*/ 82043231 w 244"/>
              <a:gd name="T21" fmla="*/ 1811385977 h 73"/>
              <a:gd name="T22" fmla="*/ 0 w 244"/>
              <a:gd name="T23" fmla="*/ 1684994238 h 73"/>
              <a:gd name="T24" fmla="*/ 0 w 244"/>
              <a:gd name="T25" fmla="*/ 1558601107 h 73"/>
              <a:gd name="T26" fmla="*/ 82043231 w 244"/>
              <a:gd name="T27" fmla="*/ 1390077745 h 73"/>
              <a:gd name="T28" fmla="*/ 122946238 w 244"/>
              <a:gd name="T29" fmla="*/ 1305815890 h 73"/>
              <a:gd name="T30" fmla="*/ 246011440 w 244"/>
              <a:gd name="T31" fmla="*/ 1137413264 h 73"/>
              <a:gd name="T32" fmla="*/ 409978981 w 244"/>
              <a:gd name="T33" fmla="*/ 1053151409 h 73"/>
              <a:gd name="T34" fmla="*/ 655990336 w 244"/>
              <a:gd name="T35" fmla="*/ 884627699 h 73"/>
              <a:gd name="T36" fmla="*/ 902001172 w 244"/>
              <a:gd name="T37" fmla="*/ 800365843 h 73"/>
              <a:gd name="T38" fmla="*/ 1557991336 w 244"/>
              <a:gd name="T39" fmla="*/ 547580800 h 73"/>
              <a:gd name="T40" fmla="*/ 2147483647 w 244"/>
              <a:gd name="T41" fmla="*/ 337047160 h 73"/>
              <a:gd name="T42" fmla="*/ 2147483647 w 244"/>
              <a:gd name="T43" fmla="*/ 168523754 h 73"/>
              <a:gd name="T44" fmla="*/ 2147483647 w 244"/>
              <a:gd name="T45" fmla="*/ 0 h 73"/>
              <a:gd name="T46" fmla="*/ 2147483647 w 244"/>
              <a:gd name="T47" fmla="*/ 42130938 h 73"/>
              <a:gd name="T48" fmla="*/ 2147483647 w 244"/>
              <a:gd name="T49" fmla="*/ 168523754 h 73"/>
              <a:gd name="T50" fmla="*/ 2147483647 w 244"/>
              <a:gd name="T51" fmla="*/ 294916580 h 73"/>
              <a:gd name="T52" fmla="*/ 2147483647 w 244"/>
              <a:gd name="T53" fmla="*/ 463318945 h 73"/>
              <a:gd name="T54" fmla="*/ 2147483647 w 244"/>
              <a:gd name="T55" fmla="*/ 631842655 h 73"/>
              <a:gd name="T56" fmla="*/ 2147483647 w 244"/>
              <a:gd name="T57" fmla="*/ 842497119 h 73"/>
              <a:gd name="T58" fmla="*/ 2147483647 w 244"/>
              <a:gd name="T59" fmla="*/ 1053151409 h 73"/>
              <a:gd name="T60" fmla="*/ 2147483647 w 244"/>
              <a:gd name="T61" fmla="*/ 1305815890 h 73"/>
              <a:gd name="T62" fmla="*/ 2147483647 w 244"/>
              <a:gd name="T63" fmla="*/ 1390077745 h 73"/>
              <a:gd name="T64" fmla="*/ 2147483647 w 244"/>
              <a:gd name="T65" fmla="*/ 1516470528 h 73"/>
              <a:gd name="T66" fmla="*/ 2147483647 w 244"/>
              <a:gd name="T67" fmla="*/ 1642863658 h 73"/>
              <a:gd name="T68" fmla="*/ 2147483647 w 244"/>
              <a:gd name="T69" fmla="*/ 1727124818 h 73"/>
              <a:gd name="T70" fmla="*/ 2147483647 w 244"/>
              <a:gd name="T71" fmla="*/ 1895648528 h 73"/>
              <a:gd name="T72" fmla="*/ 2147483647 w 244"/>
              <a:gd name="T73" fmla="*/ 1979788602 h 73"/>
              <a:gd name="T74" fmla="*/ 2147483647 w 244"/>
              <a:gd name="T75" fmla="*/ 2106181733 h 73"/>
              <a:gd name="T76" fmla="*/ 2147483647 w 244"/>
              <a:gd name="T77" fmla="*/ 2147483647 h 73"/>
              <a:gd name="T78" fmla="*/ 2147483647 w 244"/>
              <a:gd name="T79" fmla="*/ 2147483647 h 73"/>
              <a:gd name="T80" fmla="*/ 2147483647 w 244"/>
              <a:gd name="T81" fmla="*/ 2147483647 h 73"/>
              <a:gd name="T82" fmla="*/ 2147483647 w 244"/>
              <a:gd name="T83" fmla="*/ 2147483647 h 73"/>
              <a:gd name="T84" fmla="*/ 2147483647 w 244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4"/>
              <a:gd name="T130" fmla="*/ 0 h 73"/>
              <a:gd name="T131" fmla="*/ 244 w 244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7" name="Freeform 9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404344377 w 111"/>
              <a:gd name="T1" fmla="*/ 2147483647 h 184"/>
              <a:gd name="T2" fmla="*/ 930156325 w 111"/>
              <a:gd name="T3" fmla="*/ 1561876542 h 184"/>
              <a:gd name="T4" fmla="*/ 1334500874 w 111"/>
              <a:gd name="T5" fmla="*/ 698759808 h 184"/>
              <a:gd name="T6" fmla="*/ 1536672805 w 111"/>
              <a:gd name="T7" fmla="*/ 369924822 h 184"/>
              <a:gd name="T8" fmla="*/ 1698433690 w 111"/>
              <a:gd name="T9" fmla="*/ 164358005 h 184"/>
              <a:gd name="T10" fmla="*/ 1860194575 w 111"/>
              <a:gd name="T11" fmla="*/ 82179002 h 184"/>
              <a:gd name="T12" fmla="*/ 2021956833 w 111"/>
              <a:gd name="T13" fmla="*/ 0 h 184"/>
              <a:gd name="T14" fmla="*/ 2147483647 w 111"/>
              <a:gd name="T15" fmla="*/ 82179002 h 184"/>
              <a:gd name="T16" fmla="*/ 2147483647 w 111"/>
              <a:gd name="T17" fmla="*/ 164358005 h 184"/>
              <a:gd name="T18" fmla="*/ 2147483647 w 111"/>
              <a:gd name="T19" fmla="*/ 287745754 h 184"/>
              <a:gd name="T20" fmla="*/ 2147483647 w 111"/>
              <a:gd name="T21" fmla="*/ 534282783 h 184"/>
              <a:gd name="T22" fmla="*/ 2147483647 w 111"/>
              <a:gd name="T23" fmla="*/ 1191952928 h 184"/>
              <a:gd name="T24" fmla="*/ 2147483647 w 111"/>
              <a:gd name="T25" fmla="*/ 1972891199 h 184"/>
              <a:gd name="T26" fmla="*/ 2147483647 w 111"/>
              <a:gd name="T27" fmla="*/ 2147483647 h 184"/>
              <a:gd name="T28" fmla="*/ 2147483647 w 111"/>
              <a:gd name="T29" fmla="*/ 2147483647 h 184"/>
              <a:gd name="T30" fmla="*/ 2147483647 w 111"/>
              <a:gd name="T31" fmla="*/ 2147483647 h 184"/>
              <a:gd name="T32" fmla="*/ 1698433690 w 111"/>
              <a:gd name="T33" fmla="*/ 2147483647 h 184"/>
              <a:gd name="T34" fmla="*/ 1294090171 w 111"/>
              <a:gd name="T35" fmla="*/ 2147483647 h 184"/>
              <a:gd name="T36" fmla="*/ 889628234 w 111"/>
              <a:gd name="T37" fmla="*/ 2147483647 h 184"/>
              <a:gd name="T38" fmla="*/ 687455788 w 111"/>
              <a:gd name="T39" fmla="*/ 2147483647 h 184"/>
              <a:gd name="T40" fmla="*/ 566105605 w 111"/>
              <a:gd name="T41" fmla="*/ 2147483647 h 184"/>
              <a:gd name="T42" fmla="*/ 485283857 w 111"/>
              <a:gd name="T43" fmla="*/ 2147483647 h 184"/>
              <a:gd name="T44" fmla="*/ 323522543 w 111"/>
              <a:gd name="T45" fmla="*/ 2147483647 h 184"/>
              <a:gd name="T46" fmla="*/ 242583062 w 111"/>
              <a:gd name="T47" fmla="*/ 2147483647 h 184"/>
              <a:gd name="T48" fmla="*/ 161761271 w 111"/>
              <a:gd name="T49" fmla="*/ 2147483647 h 184"/>
              <a:gd name="T50" fmla="*/ 80821770 w 111"/>
              <a:gd name="T51" fmla="*/ 2147483647 h 184"/>
              <a:gd name="T52" fmla="*/ 40410713 w 111"/>
              <a:gd name="T53" fmla="*/ 2147483647 h 184"/>
              <a:gd name="T54" fmla="*/ 0 w 111"/>
              <a:gd name="T55" fmla="*/ 2147483647 h 184"/>
              <a:gd name="T56" fmla="*/ 0 w 111"/>
              <a:gd name="T57" fmla="*/ 2147483647 h 184"/>
              <a:gd name="T58" fmla="*/ 40410713 w 111"/>
              <a:gd name="T59" fmla="*/ 2147483647 h 184"/>
              <a:gd name="T60" fmla="*/ 121350569 w 111"/>
              <a:gd name="T61" fmla="*/ 2147483647 h 184"/>
              <a:gd name="T62" fmla="*/ 283111840 w 111"/>
              <a:gd name="T63" fmla="*/ 2147483647 h 184"/>
              <a:gd name="T64" fmla="*/ 404344377 w 111"/>
              <a:gd name="T65" fmla="*/ 2147483647 h 1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1"/>
              <a:gd name="T100" fmla="*/ 0 h 184"/>
              <a:gd name="T101" fmla="*/ 111 w 111"/>
              <a:gd name="T102" fmla="*/ 184 h 1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8" name="Freeform 10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404344377 w 111"/>
              <a:gd name="T1" fmla="*/ 2147483647 h 184"/>
              <a:gd name="T2" fmla="*/ 930156325 w 111"/>
              <a:gd name="T3" fmla="*/ 1561876542 h 184"/>
              <a:gd name="T4" fmla="*/ 1334500874 w 111"/>
              <a:gd name="T5" fmla="*/ 698759808 h 184"/>
              <a:gd name="T6" fmla="*/ 1536672805 w 111"/>
              <a:gd name="T7" fmla="*/ 369924822 h 184"/>
              <a:gd name="T8" fmla="*/ 1698433690 w 111"/>
              <a:gd name="T9" fmla="*/ 164358005 h 184"/>
              <a:gd name="T10" fmla="*/ 1860194575 w 111"/>
              <a:gd name="T11" fmla="*/ 82179002 h 184"/>
              <a:gd name="T12" fmla="*/ 2021956833 w 111"/>
              <a:gd name="T13" fmla="*/ 0 h 184"/>
              <a:gd name="T14" fmla="*/ 2147483647 w 111"/>
              <a:gd name="T15" fmla="*/ 82179002 h 184"/>
              <a:gd name="T16" fmla="*/ 2147483647 w 111"/>
              <a:gd name="T17" fmla="*/ 164358005 h 184"/>
              <a:gd name="T18" fmla="*/ 2147483647 w 111"/>
              <a:gd name="T19" fmla="*/ 287745754 h 184"/>
              <a:gd name="T20" fmla="*/ 2147483647 w 111"/>
              <a:gd name="T21" fmla="*/ 534282783 h 184"/>
              <a:gd name="T22" fmla="*/ 2147483647 w 111"/>
              <a:gd name="T23" fmla="*/ 1191952928 h 184"/>
              <a:gd name="T24" fmla="*/ 2147483647 w 111"/>
              <a:gd name="T25" fmla="*/ 1972891199 h 184"/>
              <a:gd name="T26" fmla="*/ 2147483647 w 111"/>
              <a:gd name="T27" fmla="*/ 2147483647 h 184"/>
              <a:gd name="T28" fmla="*/ 2147483647 w 111"/>
              <a:gd name="T29" fmla="*/ 2147483647 h 184"/>
              <a:gd name="T30" fmla="*/ 2147483647 w 111"/>
              <a:gd name="T31" fmla="*/ 2147483647 h 184"/>
              <a:gd name="T32" fmla="*/ 1698433690 w 111"/>
              <a:gd name="T33" fmla="*/ 2147483647 h 184"/>
              <a:gd name="T34" fmla="*/ 1294090171 w 111"/>
              <a:gd name="T35" fmla="*/ 2147483647 h 184"/>
              <a:gd name="T36" fmla="*/ 889628234 w 111"/>
              <a:gd name="T37" fmla="*/ 2147483647 h 184"/>
              <a:gd name="T38" fmla="*/ 687455788 w 111"/>
              <a:gd name="T39" fmla="*/ 2147483647 h 184"/>
              <a:gd name="T40" fmla="*/ 566105605 w 111"/>
              <a:gd name="T41" fmla="*/ 2147483647 h 184"/>
              <a:gd name="T42" fmla="*/ 485283857 w 111"/>
              <a:gd name="T43" fmla="*/ 2147483647 h 184"/>
              <a:gd name="T44" fmla="*/ 323522543 w 111"/>
              <a:gd name="T45" fmla="*/ 2147483647 h 184"/>
              <a:gd name="T46" fmla="*/ 242583062 w 111"/>
              <a:gd name="T47" fmla="*/ 2147483647 h 184"/>
              <a:gd name="T48" fmla="*/ 161761271 w 111"/>
              <a:gd name="T49" fmla="*/ 2147483647 h 184"/>
              <a:gd name="T50" fmla="*/ 80821770 w 111"/>
              <a:gd name="T51" fmla="*/ 2147483647 h 184"/>
              <a:gd name="T52" fmla="*/ 40410713 w 111"/>
              <a:gd name="T53" fmla="*/ 2147483647 h 184"/>
              <a:gd name="T54" fmla="*/ 0 w 111"/>
              <a:gd name="T55" fmla="*/ 2147483647 h 184"/>
              <a:gd name="T56" fmla="*/ 0 w 111"/>
              <a:gd name="T57" fmla="*/ 2147483647 h 184"/>
              <a:gd name="T58" fmla="*/ 40410713 w 111"/>
              <a:gd name="T59" fmla="*/ 2147483647 h 184"/>
              <a:gd name="T60" fmla="*/ 121350569 w 111"/>
              <a:gd name="T61" fmla="*/ 2147483647 h 184"/>
              <a:gd name="T62" fmla="*/ 283111840 w 111"/>
              <a:gd name="T63" fmla="*/ 2147483647 h 184"/>
              <a:gd name="T64" fmla="*/ 404344377 w 111"/>
              <a:gd name="T65" fmla="*/ 2147483647 h 1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1"/>
              <a:gd name="T100" fmla="*/ 0 h 184"/>
              <a:gd name="T101" fmla="*/ 111 w 111"/>
              <a:gd name="T102" fmla="*/ 184 h 1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8672513" y="5627688"/>
            <a:ext cx="496887" cy="938212"/>
          </a:xfrm>
          <a:custGeom>
            <a:avLst/>
            <a:gdLst>
              <a:gd name="T0" fmla="*/ 2147483647 w 116"/>
              <a:gd name="T1" fmla="*/ 2147483647 h 219"/>
              <a:gd name="T2" fmla="*/ 2147483647 w 116"/>
              <a:gd name="T3" fmla="*/ 2147483647 h 219"/>
              <a:gd name="T4" fmla="*/ 2147483647 w 116"/>
              <a:gd name="T5" fmla="*/ 2147483647 h 219"/>
              <a:gd name="T6" fmla="*/ 2147483647 w 116"/>
              <a:gd name="T7" fmla="*/ 2147483647 h 219"/>
              <a:gd name="T8" fmla="*/ 0 w 116"/>
              <a:gd name="T9" fmla="*/ 2147483647 h 219"/>
              <a:gd name="T10" fmla="*/ 2147483647 w 116"/>
              <a:gd name="T11" fmla="*/ 2147483647 h 219"/>
              <a:gd name="T12" fmla="*/ 2147483647 w 116"/>
              <a:gd name="T13" fmla="*/ 2147483647 h 219"/>
              <a:gd name="T14" fmla="*/ 2147483647 w 116"/>
              <a:gd name="T15" fmla="*/ 2147483647 h 219"/>
              <a:gd name="T16" fmla="*/ 2147483647 w 116"/>
              <a:gd name="T17" fmla="*/ 2147483647 h 219"/>
              <a:gd name="T18" fmla="*/ 2147483647 w 116"/>
              <a:gd name="T19" fmla="*/ 2147483647 h 219"/>
              <a:gd name="T20" fmla="*/ 2147483647 w 116"/>
              <a:gd name="T21" fmla="*/ 2147483647 h 219"/>
              <a:gd name="T22" fmla="*/ 2147483647 w 116"/>
              <a:gd name="T23" fmla="*/ 2147483647 h 219"/>
              <a:gd name="T24" fmla="*/ 2147483647 w 116"/>
              <a:gd name="T25" fmla="*/ 2147483647 h 219"/>
              <a:gd name="T26" fmla="*/ 2147483647 w 116"/>
              <a:gd name="T27" fmla="*/ 2147483647 h 219"/>
              <a:gd name="T28" fmla="*/ 2147483647 w 116"/>
              <a:gd name="T29" fmla="*/ 2147483647 h 219"/>
              <a:gd name="T30" fmla="*/ 2147483647 w 116"/>
              <a:gd name="T31" fmla="*/ 2147483647 h 219"/>
              <a:gd name="T32" fmla="*/ 2147483647 w 116"/>
              <a:gd name="T33" fmla="*/ 2147483647 h 219"/>
              <a:gd name="T34" fmla="*/ 2147483647 w 116"/>
              <a:gd name="T35" fmla="*/ 2147483647 h 219"/>
              <a:gd name="T36" fmla="*/ 2147483647 w 116"/>
              <a:gd name="T37" fmla="*/ 2147483647 h 219"/>
              <a:gd name="T38" fmla="*/ 2147483647 w 116"/>
              <a:gd name="T39" fmla="*/ 2147483647 h 219"/>
              <a:gd name="T40" fmla="*/ 2147483647 w 116"/>
              <a:gd name="T41" fmla="*/ 2147483647 h 219"/>
              <a:gd name="T42" fmla="*/ 2147483647 w 116"/>
              <a:gd name="T43" fmla="*/ 2147483647 h 219"/>
              <a:gd name="T44" fmla="*/ 2147483647 w 116"/>
              <a:gd name="T45" fmla="*/ 2147483647 h 219"/>
              <a:gd name="T46" fmla="*/ 2147483647 w 116"/>
              <a:gd name="T47" fmla="*/ 2147483647 h 219"/>
              <a:gd name="T48" fmla="*/ 2147483647 w 116"/>
              <a:gd name="T49" fmla="*/ 2147483647 h 219"/>
              <a:gd name="T50" fmla="*/ 2147483647 w 116"/>
              <a:gd name="T51" fmla="*/ 2147483647 h 2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6"/>
              <a:gd name="T79" fmla="*/ 0 h 219"/>
              <a:gd name="T80" fmla="*/ 116 w 116"/>
              <a:gd name="T81" fmla="*/ 219 h 21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6" h="219">
                <a:moveTo>
                  <a:pt x="116" y="6"/>
                </a:moveTo>
                <a:cubicBezTo>
                  <a:pt x="106" y="5"/>
                  <a:pt x="92" y="0"/>
                  <a:pt x="83" y="3"/>
                </a:cubicBezTo>
                <a:cubicBezTo>
                  <a:pt x="83" y="3"/>
                  <a:pt x="100" y="19"/>
                  <a:pt x="100" y="21"/>
                </a:cubicBezTo>
                <a:lnTo>
                  <a:pt x="100" y="27"/>
                </a:lnTo>
                <a:cubicBezTo>
                  <a:pt x="90" y="66"/>
                  <a:pt x="12" y="31"/>
                  <a:pt x="0" y="72"/>
                </a:cubicBezTo>
                <a:cubicBezTo>
                  <a:pt x="0" y="78"/>
                  <a:pt x="0" y="90"/>
                  <a:pt x="6" y="96"/>
                </a:cubicBezTo>
                <a:cubicBezTo>
                  <a:pt x="12" y="93"/>
                  <a:pt x="24" y="93"/>
                  <a:pt x="31" y="96"/>
                </a:cubicBezTo>
                <a:cubicBezTo>
                  <a:pt x="31" y="99"/>
                  <a:pt x="24" y="105"/>
                  <a:pt x="22" y="105"/>
                </a:cubicBezTo>
                <a:cubicBezTo>
                  <a:pt x="24" y="105"/>
                  <a:pt x="28" y="108"/>
                  <a:pt x="31" y="108"/>
                </a:cubicBezTo>
                <a:cubicBezTo>
                  <a:pt x="31" y="114"/>
                  <a:pt x="30" y="129"/>
                  <a:pt x="45" y="132"/>
                </a:cubicBezTo>
                <a:cubicBezTo>
                  <a:pt x="45" y="133"/>
                  <a:pt x="58" y="141"/>
                  <a:pt x="44" y="138"/>
                </a:cubicBezTo>
                <a:cubicBezTo>
                  <a:pt x="29" y="134"/>
                  <a:pt x="26" y="140"/>
                  <a:pt x="42" y="150"/>
                </a:cubicBezTo>
                <a:cubicBezTo>
                  <a:pt x="58" y="160"/>
                  <a:pt x="33" y="151"/>
                  <a:pt x="33" y="152"/>
                </a:cubicBezTo>
                <a:cubicBezTo>
                  <a:pt x="32" y="154"/>
                  <a:pt x="35" y="158"/>
                  <a:pt x="34" y="159"/>
                </a:cubicBezTo>
                <a:lnTo>
                  <a:pt x="57" y="161"/>
                </a:lnTo>
                <a:cubicBezTo>
                  <a:pt x="57" y="165"/>
                  <a:pt x="54" y="182"/>
                  <a:pt x="58" y="187"/>
                </a:cubicBezTo>
                <a:cubicBezTo>
                  <a:pt x="62" y="192"/>
                  <a:pt x="68" y="184"/>
                  <a:pt x="70" y="188"/>
                </a:cubicBezTo>
                <a:cubicBezTo>
                  <a:pt x="73" y="186"/>
                  <a:pt x="57" y="197"/>
                  <a:pt x="65" y="201"/>
                </a:cubicBezTo>
                <a:cubicBezTo>
                  <a:pt x="72" y="205"/>
                  <a:pt x="83" y="188"/>
                  <a:pt x="85" y="192"/>
                </a:cubicBezTo>
                <a:cubicBezTo>
                  <a:pt x="88" y="192"/>
                  <a:pt x="100" y="192"/>
                  <a:pt x="100" y="195"/>
                </a:cubicBezTo>
                <a:lnTo>
                  <a:pt x="76" y="210"/>
                </a:lnTo>
                <a:cubicBezTo>
                  <a:pt x="76" y="211"/>
                  <a:pt x="79" y="215"/>
                  <a:pt x="82" y="215"/>
                </a:cubicBezTo>
                <a:cubicBezTo>
                  <a:pt x="85" y="215"/>
                  <a:pt x="86" y="219"/>
                  <a:pt x="92" y="211"/>
                </a:cubicBezTo>
                <a:cubicBezTo>
                  <a:pt x="98" y="204"/>
                  <a:pt x="98" y="213"/>
                  <a:pt x="102" y="213"/>
                </a:cubicBezTo>
                <a:cubicBezTo>
                  <a:pt x="107" y="213"/>
                  <a:pt x="114" y="200"/>
                  <a:pt x="115" y="200"/>
                </a:cubicBezTo>
                <a:lnTo>
                  <a:pt x="116" y="6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0" name="Freeform 12"/>
          <p:cNvSpPr>
            <a:spLocks noEditPoints="1"/>
          </p:cNvSpPr>
          <p:nvPr/>
        </p:nvSpPr>
        <p:spPr bwMode="auto">
          <a:xfrm>
            <a:off x="7439025" y="38100"/>
            <a:ext cx="1730375" cy="4862513"/>
          </a:xfrm>
          <a:custGeom>
            <a:avLst/>
            <a:gdLst>
              <a:gd name="T0" fmla="*/ 2147483647 w 404"/>
              <a:gd name="T1" fmla="*/ 2147483647 h 1135"/>
              <a:gd name="T2" fmla="*/ 2147483647 w 404"/>
              <a:gd name="T3" fmla="*/ 2147483647 h 1135"/>
              <a:gd name="T4" fmla="*/ 2147483647 w 404"/>
              <a:gd name="T5" fmla="*/ 2147483647 h 1135"/>
              <a:gd name="T6" fmla="*/ 2147483647 w 404"/>
              <a:gd name="T7" fmla="*/ 2147483647 h 1135"/>
              <a:gd name="T8" fmla="*/ 2147483647 w 404"/>
              <a:gd name="T9" fmla="*/ 2147483647 h 1135"/>
              <a:gd name="T10" fmla="*/ 2147483647 w 404"/>
              <a:gd name="T11" fmla="*/ 2147483647 h 1135"/>
              <a:gd name="T12" fmla="*/ 2147483647 w 404"/>
              <a:gd name="T13" fmla="*/ 2147483647 h 1135"/>
              <a:gd name="T14" fmla="*/ 2147483647 w 404"/>
              <a:gd name="T15" fmla="*/ 2147483647 h 1135"/>
              <a:gd name="T16" fmla="*/ 2147483647 w 404"/>
              <a:gd name="T17" fmla="*/ 2147483647 h 1135"/>
              <a:gd name="T18" fmla="*/ 2147483647 w 404"/>
              <a:gd name="T19" fmla="*/ 2147483647 h 1135"/>
              <a:gd name="T20" fmla="*/ 2147483647 w 404"/>
              <a:gd name="T21" fmla="*/ 2147483647 h 1135"/>
              <a:gd name="T22" fmla="*/ 2147483647 w 404"/>
              <a:gd name="T23" fmla="*/ 2147483647 h 1135"/>
              <a:gd name="T24" fmla="*/ 2147483647 w 404"/>
              <a:gd name="T25" fmla="*/ 2147483647 h 1135"/>
              <a:gd name="T26" fmla="*/ 2147483647 w 404"/>
              <a:gd name="T27" fmla="*/ 2147483647 h 1135"/>
              <a:gd name="T28" fmla="*/ 2147483647 w 404"/>
              <a:gd name="T29" fmla="*/ 2147483647 h 1135"/>
              <a:gd name="T30" fmla="*/ 2147483647 w 404"/>
              <a:gd name="T31" fmla="*/ 2147483647 h 1135"/>
              <a:gd name="T32" fmla="*/ 2147483647 w 404"/>
              <a:gd name="T33" fmla="*/ 2147483647 h 1135"/>
              <a:gd name="T34" fmla="*/ 2147483647 w 404"/>
              <a:gd name="T35" fmla="*/ 2147483647 h 1135"/>
              <a:gd name="T36" fmla="*/ 2147483647 w 404"/>
              <a:gd name="T37" fmla="*/ 2147483647 h 1135"/>
              <a:gd name="T38" fmla="*/ 2147483647 w 404"/>
              <a:gd name="T39" fmla="*/ 2147483647 h 1135"/>
              <a:gd name="T40" fmla="*/ 2147483647 w 404"/>
              <a:gd name="T41" fmla="*/ 2147483647 h 1135"/>
              <a:gd name="T42" fmla="*/ 2147483647 w 404"/>
              <a:gd name="T43" fmla="*/ 2147483647 h 1135"/>
              <a:gd name="T44" fmla="*/ 2147483647 w 404"/>
              <a:gd name="T45" fmla="*/ 2147483647 h 1135"/>
              <a:gd name="T46" fmla="*/ 2147483647 w 404"/>
              <a:gd name="T47" fmla="*/ 2147483647 h 1135"/>
              <a:gd name="T48" fmla="*/ 2147483647 w 404"/>
              <a:gd name="T49" fmla="*/ 2147483647 h 1135"/>
              <a:gd name="T50" fmla="*/ 2147483647 w 404"/>
              <a:gd name="T51" fmla="*/ 2147483647 h 1135"/>
              <a:gd name="T52" fmla="*/ 2147483647 w 404"/>
              <a:gd name="T53" fmla="*/ 2147483647 h 1135"/>
              <a:gd name="T54" fmla="*/ 2147483647 w 404"/>
              <a:gd name="T55" fmla="*/ 2147483647 h 1135"/>
              <a:gd name="T56" fmla="*/ 2147483647 w 404"/>
              <a:gd name="T57" fmla="*/ 2147483647 h 1135"/>
              <a:gd name="T58" fmla="*/ 2147483647 w 404"/>
              <a:gd name="T59" fmla="*/ 2147483647 h 1135"/>
              <a:gd name="T60" fmla="*/ 2147483647 w 404"/>
              <a:gd name="T61" fmla="*/ 2147483647 h 1135"/>
              <a:gd name="T62" fmla="*/ 2147483647 w 404"/>
              <a:gd name="T63" fmla="*/ 2147483647 h 1135"/>
              <a:gd name="T64" fmla="*/ 2147483647 w 404"/>
              <a:gd name="T65" fmla="*/ 2147483647 h 1135"/>
              <a:gd name="T66" fmla="*/ 2147483647 w 404"/>
              <a:gd name="T67" fmla="*/ 2147483647 h 1135"/>
              <a:gd name="T68" fmla="*/ 2147483647 w 404"/>
              <a:gd name="T69" fmla="*/ 2147483647 h 1135"/>
              <a:gd name="T70" fmla="*/ 2147483647 w 404"/>
              <a:gd name="T71" fmla="*/ 2147483647 h 1135"/>
              <a:gd name="T72" fmla="*/ 0 w 404"/>
              <a:gd name="T73" fmla="*/ 2147483647 h 1135"/>
              <a:gd name="T74" fmla="*/ 2147483647 w 404"/>
              <a:gd name="T75" fmla="*/ 2147483647 h 1135"/>
              <a:gd name="T76" fmla="*/ 2147483647 w 404"/>
              <a:gd name="T77" fmla="*/ 2147483647 h 1135"/>
              <a:gd name="T78" fmla="*/ 2147483647 w 404"/>
              <a:gd name="T79" fmla="*/ 2147483647 h 1135"/>
              <a:gd name="T80" fmla="*/ 2147483647 w 404"/>
              <a:gd name="T81" fmla="*/ 2147483647 h 1135"/>
              <a:gd name="T82" fmla="*/ 2147483647 w 404"/>
              <a:gd name="T83" fmla="*/ 2147483647 h 1135"/>
              <a:gd name="T84" fmla="*/ 2147483647 w 404"/>
              <a:gd name="T85" fmla="*/ 2147483647 h 1135"/>
              <a:gd name="T86" fmla="*/ 2147483647 w 404"/>
              <a:gd name="T87" fmla="*/ 2147483647 h 1135"/>
              <a:gd name="T88" fmla="*/ 2147483647 w 404"/>
              <a:gd name="T89" fmla="*/ 2147483647 h 1135"/>
              <a:gd name="T90" fmla="*/ 2147483647 w 404"/>
              <a:gd name="T91" fmla="*/ 2147483647 h 1135"/>
              <a:gd name="T92" fmla="*/ 2147483647 w 404"/>
              <a:gd name="T93" fmla="*/ 2147483647 h 11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4"/>
              <a:gd name="T142" fmla="*/ 0 h 1135"/>
              <a:gd name="T143" fmla="*/ 404 w 404"/>
              <a:gd name="T144" fmla="*/ 1135 h 11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4" h="1135">
                <a:moveTo>
                  <a:pt x="30" y="565"/>
                </a:moveTo>
                <a:cubicBezTo>
                  <a:pt x="32" y="564"/>
                  <a:pt x="47" y="568"/>
                  <a:pt x="47" y="573"/>
                </a:cubicBezTo>
                <a:cubicBezTo>
                  <a:pt x="47" y="573"/>
                  <a:pt x="29" y="577"/>
                  <a:pt x="29" y="577"/>
                </a:cubicBezTo>
                <a:cubicBezTo>
                  <a:pt x="22" y="571"/>
                  <a:pt x="21" y="569"/>
                  <a:pt x="30" y="565"/>
                </a:cubicBezTo>
                <a:close/>
                <a:moveTo>
                  <a:pt x="51" y="585"/>
                </a:moveTo>
                <a:cubicBezTo>
                  <a:pt x="42" y="594"/>
                  <a:pt x="40" y="607"/>
                  <a:pt x="31" y="612"/>
                </a:cubicBezTo>
                <a:cubicBezTo>
                  <a:pt x="28" y="612"/>
                  <a:pt x="17" y="606"/>
                  <a:pt x="22" y="601"/>
                </a:cubicBezTo>
                <a:cubicBezTo>
                  <a:pt x="22" y="586"/>
                  <a:pt x="38" y="587"/>
                  <a:pt x="51" y="585"/>
                </a:cubicBezTo>
                <a:close/>
                <a:moveTo>
                  <a:pt x="157" y="305"/>
                </a:moveTo>
                <a:lnTo>
                  <a:pt x="165" y="295"/>
                </a:lnTo>
                <a:lnTo>
                  <a:pt x="143" y="293"/>
                </a:lnTo>
                <a:lnTo>
                  <a:pt x="138" y="276"/>
                </a:lnTo>
                <a:cubicBezTo>
                  <a:pt x="126" y="269"/>
                  <a:pt x="130" y="275"/>
                  <a:pt x="124" y="261"/>
                </a:cubicBezTo>
                <a:lnTo>
                  <a:pt x="133" y="221"/>
                </a:lnTo>
                <a:lnTo>
                  <a:pt x="105" y="183"/>
                </a:lnTo>
                <a:cubicBezTo>
                  <a:pt x="97" y="168"/>
                  <a:pt x="102" y="157"/>
                  <a:pt x="102" y="145"/>
                </a:cubicBezTo>
                <a:cubicBezTo>
                  <a:pt x="99" y="143"/>
                  <a:pt x="100" y="133"/>
                  <a:pt x="87" y="125"/>
                </a:cubicBezTo>
                <a:cubicBezTo>
                  <a:pt x="74" y="118"/>
                  <a:pt x="73" y="122"/>
                  <a:pt x="72" y="119"/>
                </a:cubicBezTo>
                <a:lnTo>
                  <a:pt x="64" y="80"/>
                </a:lnTo>
                <a:lnTo>
                  <a:pt x="63" y="68"/>
                </a:lnTo>
                <a:lnTo>
                  <a:pt x="76" y="62"/>
                </a:lnTo>
                <a:lnTo>
                  <a:pt x="90" y="44"/>
                </a:lnTo>
                <a:lnTo>
                  <a:pt x="107" y="32"/>
                </a:lnTo>
                <a:cubicBezTo>
                  <a:pt x="111" y="26"/>
                  <a:pt x="103" y="23"/>
                  <a:pt x="110" y="19"/>
                </a:cubicBezTo>
                <a:cubicBezTo>
                  <a:pt x="145" y="44"/>
                  <a:pt x="126" y="25"/>
                  <a:pt x="117" y="42"/>
                </a:cubicBezTo>
                <a:cubicBezTo>
                  <a:pt x="138" y="50"/>
                  <a:pt x="171" y="37"/>
                  <a:pt x="196" y="42"/>
                </a:cubicBezTo>
                <a:cubicBezTo>
                  <a:pt x="216" y="46"/>
                  <a:pt x="242" y="69"/>
                  <a:pt x="268" y="65"/>
                </a:cubicBezTo>
                <a:cubicBezTo>
                  <a:pt x="288" y="63"/>
                  <a:pt x="309" y="89"/>
                  <a:pt x="307" y="104"/>
                </a:cubicBezTo>
                <a:lnTo>
                  <a:pt x="304" y="128"/>
                </a:lnTo>
                <a:cubicBezTo>
                  <a:pt x="296" y="190"/>
                  <a:pt x="192" y="155"/>
                  <a:pt x="150" y="155"/>
                </a:cubicBezTo>
                <a:cubicBezTo>
                  <a:pt x="175" y="185"/>
                  <a:pt x="226" y="181"/>
                  <a:pt x="219" y="220"/>
                </a:cubicBezTo>
                <a:cubicBezTo>
                  <a:pt x="224" y="232"/>
                  <a:pt x="226" y="248"/>
                  <a:pt x="226" y="260"/>
                </a:cubicBezTo>
                <a:cubicBezTo>
                  <a:pt x="228" y="272"/>
                  <a:pt x="253" y="261"/>
                  <a:pt x="258" y="262"/>
                </a:cubicBezTo>
                <a:cubicBezTo>
                  <a:pt x="270" y="264"/>
                  <a:pt x="280" y="275"/>
                  <a:pt x="294" y="272"/>
                </a:cubicBezTo>
                <a:cubicBezTo>
                  <a:pt x="307" y="269"/>
                  <a:pt x="301" y="248"/>
                  <a:pt x="301" y="242"/>
                </a:cubicBezTo>
                <a:cubicBezTo>
                  <a:pt x="278" y="242"/>
                  <a:pt x="270" y="240"/>
                  <a:pt x="267" y="220"/>
                </a:cubicBezTo>
                <a:cubicBezTo>
                  <a:pt x="282" y="205"/>
                  <a:pt x="319" y="230"/>
                  <a:pt x="337" y="212"/>
                </a:cubicBezTo>
                <a:cubicBezTo>
                  <a:pt x="337" y="185"/>
                  <a:pt x="314" y="185"/>
                  <a:pt x="320" y="165"/>
                </a:cubicBezTo>
                <a:cubicBezTo>
                  <a:pt x="325" y="145"/>
                  <a:pt x="327" y="161"/>
                  <a:pt x="333" y="147"/>
                </a:cubicBezTo>
                <a:cubicBezTo>
                  <a:pt x="339" y="133"/>
                  <a:pt x="341" y="117"/>
                  <a:pt x="345" y="114"/>
                </a:cubicBezTo>
                <a:cubicBezTo>
                  <a:pt x="351" y="117"/>
                  <a:pt x="382" y="125"/>
                  <a:pt x="388" y="125"/>
                </a:cubicBezTo>
                <a:cubicBezTo>
                  <a:pt x="367" y="109"/>
                  <a:pt x="373" y="67"/>
                  <a:pt x="345" y="73"/>
                </a:cubicBezTo>
                <a:cubicBezTo>
                  <a:pt x="332" y="67"/>
                  <a:pt x="346" y="42"/>
                  <a:pt x="342" y="33"/>
                </a:cubicBezTo>
                <a:cubicBezTo>
                  <a:pt x="340" y="21"/>
                  <a:pt x="310" y="24"/>
                  <a:pt x="305" y="13"/>
                </a:cubicBezTo>
                <a:cubicBezTo>
                  <a:pt x="353" y="8"/>
                  <a:pt x="346" y="0"/>
                  <a:pt x="389" y="21"/>
                </a:cubicBezTo>
                <a:cubicBezTo>
                  <a:pt x="380" y="27"/>
                  <a:pt x="364" y="38"/>
                  <a:pt x="358" y="50"/>
                </a:cubicBezTo>
                <a:cubicBezTo>
                  <a:pt x="369" y="67"/>
                  <a:pt x="276" y="114"/>
                  <a:pt x="403" y="60"/>
                </a:cubicBezTo>
                <a:lnTo>
                  <a:pt x="404" y="1053"/>
                </a:lnTo>
                <a:cubicBezTo>
                  <a:pt x="404" y="1054"/>
                  <a:pt x="353" y="1037"/>
                  <a:pt x="350" y="1107"/>
                </a:cubicBezTo>
                <a:lnTo>
                  <a:pt x="333" y="1103"/>
                </a:lnTo>
                <a:lnTo>
                  <a:pt x="340" y="1118"/>
                </a:lnTo>
                <a:lnTo>
                  <a:pt x="329" y="1133"/>
                </a:lnTo>
                <a:cubicBezTo>
                  <a:pt x="324" y="1134"/>
                  <a:pt x="319" y="1135"/>
                  <a:pt x="314" y="1133"/>
                </a:cubicBezTo>
                <a:cubicBezTo>
                  <a:pt x="305" y="1130"/>
                  <a:pt x="303" y="1113"/>
                  <a:pt x="301" y="1105"/>
                </a:cubicBezTo>
                <a:cubicBezTo>
                  <a:pt x="297" y="1092"/>
                  <a:pt x="299" y="1081"/>
                  <a:pt x="294" y="1075"/>
                </a:cubicBezTo>
                <a:cubicBezTo>
                  <a:pt x="290" y="1070"/>
                  <a:pt x="282" y="1064"/>
                  <a:pt x="272" y="1058"/>
                </a:cubicBezTo>
                <a:cubicBezTo>
                  <a:pt x="261" y="1051"/>
                  <a:pt x="238" y="1040"/>
                  <a:pt x="226" y="1022"/>
                </a:cubicBezTo>
                <a:cubicBezTo>
                  <a:pt x="214" y="1033"/>
                  <a:pt x="208" y="1031"/>
                  <a:pt x="192" y="1052"/>
                </a:cubicBezTo>
                <a:cubicBezTo>
                  <a:pt x="179" y="1050"/>
                  <a:pt x="177" y="1044"/>
                  <a:pt x="168" y="1039"/>
                </a:cubicBezTo>
                <a:cubicBezTo>
                  <a:pt x="163" y="1044"/>
                  <a:pt x="142" y="1066"/>
                  <a:pt x="120" y="1055"/>
                </a:cubicBezTo>
                <a:lnTo>
                  <a:pt x="91" y="1039"/>
                </a:lnTo>
                <a:lnTo>
                  <a:pt x="107" y="998"/>
                </a:lnTo>
                <a:cubicBezTo>
                  <a:pt x="107" y="992"/>
                  <a:pt x="105" y="985"/>
                  <a:pt x="105" y="983"/>
                </a:cubicBezTo>
                <a:lnTo>
                  <a:pt x="138" y="928"/>
                </a:lnTo>
                <a:cubicBezTo>
                  <a:pt x="136" y="922"/>
                  <a:pt x="128" y="901"/>
                  <a:pt x="120" y="892"/>
                </a:cubicBezTo>
                <a:lnTo>
                  <a:pt x="109" y="882"/>
                </a:lnTo>
                <a:cubicBezTo>
                  <a:pt x="115" y="867"/>
                  <a:pt x="103" y="870"/>
                  <a:pt x="96" y="862"/>
                </a:cubicBezTo>
                <a:cubicBezTo>
                  <a:pt x="98" y="856"/>
                  <a:pt x="107" y="847"/>
                  <a:pt x="108" y="840"/>
                </a:cubicBezTo>
                <a:cubicBezTo>
                  <a:pt x="112" y="822"/>
                  <a:pt x="99" y="776"/>
                  <a:pt x="87" y="771"/>
                </a:cubicBezTo>
                <a:lnTo>
                  <a:pt x="37" y="787"/>
                </a:lnTo>
                <a:lnTo>
                  <a:pt x="34" y="777"/>
                </a:lnTo>
                <a:cubicBezTo>
                  <a:pt x="32" y="774"/>
                  <a:pt x="16" y="777"/>
                  <a:pt x="7" y="778"/>
                </a:cubicBezTo>
                <a:cubicBezTo>
                  <a:pt x="7" y="778"/>
                  <a:pt x="12" y="768"/>
                  <a:pt x="15" y="768"/>
                </a:cubicBezTo>
                <a:cubicBezTo>
                  <a:pt x="9" y="765"/>
                  <a:pt x="3" y="762"/>
                  <a:pt x="0" y="756"/>
                </a:cubicBezTo>
                <a:cubicBezTo>
                  <a:pt x="9" y="756"/>
                  <a:pt x="24" y="753"/>
                  <a:pt x="27" y="747"/>
                </a:cubicBezTo>
                <a:cubicBezTo>
                  <a:pt x="18" y="738"/>
                  <a:pt x="19" y="720"/>
                  <a:pt x="18" y="708"/>
                </a:cubicBezTo>
                <a:cubicBezTo>
                  <a:pt x="17" y="699"/>
                  <a:pt x="6" y="684"/>
                  <a:pt x="9" y="675"/>
                </a:cubicBezTo>
                <a:cubicBezTo>
                  <a:pt x="15" y="657"/>
                  <a:pt x="29" y="680"/>
                  <a:pt x="42" y="668"/>
                </a:cubicBezTo>
                <a:cubicBezTo>
                  <a:pt x="45" y="671"/>
                  <a:pt x="54" y="667"/>
                  <a:pt x="60" y="667"/>
                </a:cubicBezTo>
                <a:cubicBezTo>
                  <a:pt x="66" y="676"/>
                  <a:pt x="73" y="674"/>
                  <a:pt x="88" y="671"/>
                </a:cubicBezTo>
                <a:cubicBezTo>
                  <a:pt x="106" y="665"/>
                  <a:pt x="144" y="705"/>
                  <a:pt x="156" y="693"/>
                </a:cubicBezTo>
                <a:cubicBezTo>
                  <a:pt x="169" y="687"/>
                  <a:pt x="172" y="674"/>
                  <a:pt x="179" y="667"/>
                </a:cubicBezTo>
                <a:cubicBezTo>
                  <a:pt x="185" y="651"/>
                  <a:pt x="193" y="621"/>
                  <a:pt x="183" y="611"/>
                </a:cubicBezTo>
                <a:cubicBezTo>
                  <a:pt x="160" y="595"/>
                  <a:pt x="150" y="609"/>
                  <a:pt x="133" y="591"/>
                </a:cubicBezTo>
                <a:cubicBezTo>
                  <a:pt x="138" y="590"/>
                  <a:pt x="145" y="581"/>
                  <a:pt x="153" y="569"/>
                </a:cubicBezTo>
                <a:cubicBezTo>
                  <a:pt x="148" y="567"/>
                  <a:pt x="147" y="563"/>
                  <a:pt x="143" y="561"/>
                </a:cubicBezTo>
                <a:cubicBezTo>
                  <a:pt x="131" y="554"/>
                  <a:pt x="144" y="549"/>
                  <a:pt x="144" y="544"/>
                </a:cubicBezTo>
                <a:cubicBezTo>
                  <a:pt x="145" y="539"/>
                  <a:pt x="142" y="539"/>
                  <a:pt x="149" y="527"/>
                </a:cubicBezTo>
                <a:cubicBezTo>
                  <a:pt x="149" y="503"/>
                  <a:pt x="192" y="496"/>
                  <a:pt x="192" y="478"/>
                </a:cubicBezTo>
                <a:cubicBezTo>
                  <a:pt x="173" y="478"/>
                  <a:pt x="159" y="490"/>
                  <a:pt x="159" y="467"/>
                </a:cubicBezTo>
                <a:cubicBezTo>
                  <a:pt x="153" y="470"/>
                  <a:pt x="141" y="468"/>
                  <a:pt x="135" y="465"/>
                </a:cubicBezTo>
                <a:cubicBezTo>
                  <a:pt x="157" y="445"/>
                  <a:pt x="205" y="381"/>
                  <a:pt x="188" y="355"/>
                </a:cubicBezTo>
                <a:cubicBezTo>
                  <a:pt x="179" y="341"/>
                  <a:pt x="180" y="336"/>
                  <a:pt x="157" y="331"/>
                </a:cubicBezTo>
                <a:lnTo>
                  <a:pt x="160" y="318"/>
                </a:lnTo>
                <a:lnTo>
                  <a:pt x="157" y="305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7132638" y="177800"/>
            <a:ext cx="1146175" cy="2103438"/>
          </a:xfrm>
          <a:custGeom>
            <a:avLst/>
            <a:gdLst>
              <a:gd name="T0" fmla="*/ 2147483647 w 267"/>
              <a:gd name="T1" fmla="*/ 2147483647 h 491"/>
              <a:gd name="T2" fmla="*/ 2147483647 w 267"/>
              <a:gd name="T3" fmla="*/ 2147483647 h 491"/>
              <a:gd name="T4" fmla="*/ 2147483647 w 267"/>
              <a:gd name="T5" fmla="*/ 2147483647 h 491"/>
              <a:gd name="T6" fmla="*/ 2147483647 w 267"/>
              <a:gd name="T7" fmla="*/ 2147483647 h 491"/>
              <a:gd name="T8" fmla="*/ 2147483647 w 267"/>
              <a:gd name="T9" fmla="*/ 2147483647 h 491"/>
              <a:gd name="T10" fmla="*/ 2147483647 w 267"/>
              <a:gd name="T11" fmla="*/ 2147483647 h 491"/>
              <a:gd name="T12" fmla="*/ 2147483647 w 267"/>
              <a:gd name="T13" fmla="*/ 2147483647 h 491"/>
              <a:gd name="T14" fmla="*/ 2147483647 w 267"/>
              <a:gd name="T15" fmla="*/ 2147483647 h 491"/>
              <a:gd name="T16" fmla="*/ 2147483647 w 267"/>
              <a:gd name="T17" fmla="*/ 2147483647 h 491"/>
              <a:gd name="T18" fmla="*/ 2147483647 w 267"/>
              <a:gd name="T19" fmla="*/ 2147483647 h 491"/>
              <a:gd name="T20" fmla="*/ 2147483647 w 267"/>
              <a:gd name="T21" fmla="*/ 2147483647 h 491"/>
              <a:gd name="T22" fmla="*/ 2147483647 w 267"/>
              <a:gd name="T23" fmla="*/ 2147483647 h 491"/>
              <a:gd name="T24" fmla="*/ 2147483647 w 267"/>
              <a:gd name="T25" fmla="*/ 0 h 491"/>
              <a:gd name="T26" fmla="*/ 2147483647 w 267"/>
              <a:gd name="T27" fmla="*/ 2147483647 h 491"/>
              <a:gd name="T28" fmla="*/ 2147483647 w 267"/>
              <a:gd name="T29" fmla="*/ 2147483647 h 491"/>
              <a:gd name="T30" fmla="*/ 2147483647 w 267"/>
              <a:gd name="T31" fmla="*/ 2147483647 h 491"/>
              <a:gd name="T32" fmla="*/ 2147483647 w 267"/>
              <a:gd name="T33" fmla="*/ 2147483647 h 491"/>
              <a:gd name="T34" fmla="*/ 2147483647 w 267"/>
              <a:gd name="T35" fmla="*/ 2147483647 h 491"/>
              <a:gd name="T36" fmla="*/ 2147483647 w 267"/>
              <a:gd name="T37" fmla="*/ 2147483647 h 491"/>
              <a:gd name="T38" fmla="*/ 2147483647 w 267"/>
              <a:gd name="T39" fmla="*/ 2147483647 h 491"/>
              <a:gd name="T40" fmla="*/ 2147483647 w 267"/>
              <a:gd name="T41" fmla="*/ 2147483647 h 491"/>
              <a:gd name="T42" fmla="*/ 2147483647 w 267"/>
              <a:gd name="T43" fmla="*/ 2147483647 h 491"/>
              <a:gd name="T44" fmla="*/ 0 w 267"/>
              <a:gd name="T45" fmla="*/ 2147483647 h 491"/>
              <a:gd name="T46" fmla="*/ 2147483647 w 267"/>
              <a:gd name="T47" fmla="*/ 2147483647 h 491"/>
              <a:gd name="T48" fmla="*/ 2147483647 w 267"/>
              <a:gd name="T49" fmla="*/ 2147483647 h 491"/>
              <a:gd name="T50" fmla="*/ 2147483647 w 267"/>
              <a:gd name="T51" fmla="*/ 2147483647 h 491"/>
              <a:gd name="T52" fmla="*/ 2147483647 w 267"/>
              <a:gd name="T53" fmla="*/ 2147483647 h 491"/>
              <a:gd name="T54" fmla="*/ 2147483647 w 267"/>
              <a:gd name="T55" fmla="*/ 2147483647 h 491"/>
              <a:gd name="T56" fmla="*/ 2147483647 w 267"/>
              <a:gd name="T57" fmla="*/ 2147483647 h 491"/>
              <a:gd name="T58" fmla="*/ 2147483647 w 267"/>
              <a:gd name="T59" fmla="*/ 2147483647 h 491"/>
              <a:gd name="T60" fmla="*/ 2147483647 w 267"/>
              <a:gd name="T61" fmla="*/ 2147483647 h 491"/>
              <a:gd name="T62" fmla="*/ 2147483647 w 267"/>
              <a:gd name="T63" fmla="*/ 2147483647 h 491"/>
              <a:gd name="T64" fmla="*/ 2147483647 w 267"/>
              <a:gd name="T65" fmla="*/ 2147483647 h 491"/>
              <a:gd name="T66" fmla="*/ 2147483647 w 267"/>
              <a:gd name="T67" fmla="*/ 2147483647 h 491"/>
              <a:gd name="T68" fmla="*/ 2147483647 w 267"/>
              <a:gd name="T69" fmla="*/ 2147483647 h 491"/>
              <a:gd name="T70" fmla="*/ 2147483647 w 267"/>
              <a:gd name="T71" fmla="*/ 2147483647 h 491"/>
              <a:gd name="T72" fmla="*/ 2147483647 w 267"/>
              <a:gd name="T73" fmla="*/ 2147483647 h 491"/>
              <a:gd name="T74" fmla="*/ 2147483647 w 267"/>
              <a:gd name="T75" fmla="*/ 2147483647 h 491"/>
              <a:gd name="T76" fmla="*/ 2147483647 w 267"/>
              <a:gd name="T77" fmla="*/ 2147483647 h 49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7"/>
              <a:gd name="T118" fmla="*/ 0 h 491"/>
              <a:gd name="T119" fmla="*/ 267 w 267"/>
              <a:gd name="T120" fmla="*/ 491 h 49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67" h="491">
                <a:moveTo>
                  <a:pt x="230" y="272"/>
                </a:moveTo>
                <a:lnTo>
                  <a:pt x="236" y="261"/>
                </a:lnTo>
                <a:lnTo>
                  <a:pt x="213" y="260"/>
                </a:lnTo>
                <a:cubicBezTo>
                  <a:pt x="213" y="254"/>
                  <a:pt x="209" y="248"/>
                  <a:pt x="209" y="242"/>
                </a:cubicBezTo>
                <a:cubicBezTo>
                  <a:pt x="200" y="242"/>
                  <a:pt x="197" y="232"/>
                  <a:pt x="194" y="226"/>
                </a:cubicBezTo>
                <a:lnTo>
                  <a:pt x="204" y="188"/>
                </a:lnTo>
                <a:lnTo>
                  <a:pt x="176" y="151"/>
                </a:lnTo>
                <a:cubicBezTo>
                  <a:pt x="167" y="140"/>
                  <a:pt x="171" y="129"/>
                  <a:pt x="173" y="110"/>
                </a:cubicBezTo>
                <a:cubicBezTo>
                  <a:pt x="161" y="98"/>
                  <a:pt x="161" y="89"/>
                  <a:pt x="143" y="86"/>
                </a:cubicBezTo>
                <a:lnTo>
                  <a:pt x="131" y="36"/>
                </a:lnTo>
                <a:lnTo>
                  <a:pt x="141" y="15"/>
                </a:lnTo>
                <a:lnTo>
                  <a:pt x="130" y="14"/>
                </a:lnTo>
                <a:lnTo>
                  <a:pt x="110" y="0"/>
                </a:lnTo>
                <a:lnTo>
                  <a:pt x="93" y="12"/>
                </a:lnTo>
                <a:lnTo>
                  <a:pt x="83" y="33"/>
                </a:lnTo>
                <a:lnTo>
                  <a:pt x="88" y="53"/>
                </a:lnTo>
                <a:lnTo>
                  <a:pt x="86" y="62"/>
                </a:lnTo>
                <a:lnTo>
                  <a:pt x="77" y="80"/>
                </a:lnTo>
                <a:lnTo>
                  <a:pt x="68" y="81"/>
                </a:lnTo>
                <a:lnTo>
                  <a:pt x="59" y="74"/>
                </a:lnTo>
                <a:lnTo>
                  <a:pt x="45" y="79"/>
                </a:lnTo>
                <a:cubicBezTo>
                  <a:pt x="40" y="81"/>
                  <a:pt x="37" y="71"/>
                  <a:pt x="14" y="57"/>
                </a:cubicBezTo>
                <a:cubicBezTo>
                  <a:pt x="14" y="57"/>
                  <a:pt x="5" y="61"/>
                  <a:pt x="0" y="68"/>
                </a:cubicBezTo>
                <a:cubicBezTo>
                  <a:pt x="9" y="80"/>
                  <a:pt x="29" y="89"/>
                  <a:pt x="41" y="92"/>
                </a:cubicBezTo>
                <a:cubicBezTo>
                  <a:pt x="68" y="101"/>
                  <a:pt x="74" y="149"/>
                  <a:pt x="77" y="170"/>
                </a:cubicBezTo>
                <a:lnTo>
                  <a:pt x="77" y="203"/>
                </a:lnTo>
                <a:cubicBezTo>
                  <a:pt x="89" y="215"/>
                  <a:pt x="122" y="220"/>
                  <a:pt x="122" y="242"/>
                </a:cubicBezTo>
                <a:cubicBezTo>
                  <a:pt x="102" y="236"/>
                  <a:pt x="92" y="286"/>
                  <a:pt x="92" y="304"/>
                </a:cubicBezTo>
                <a:cubicBezTo>
                  <a:pt x="75" y="304"/>
                  <a:pt x="90" y="312"/>
                  <a:pt x="88" y="318"/>
                </a:cubicBezTo>
                <a:cubicBezTo>
                  <a:pt x="75" y="318"/>
                  <a:pt x="71" y="344"/>
                  <a:pt x="55" y="350"/>
                </a:cubicBezTo>
                <a:cubicBezTo>
                  <a:pt x="57" y="357"/>
                  <a:pt x="53" y="367"/>
                  <a:pt x="50" y="373"/>
                </a:cubicBezTo>
                <a:cubicBezTo>
                  <a:pt x="56" y="397"/>
                  <a:pt x="59" y="436"/>
                  <a:pt x="68" y="459"/>
                </a:cubicBezTo>
                <a:cubicBezTo>
                  <a:pt x="71" y="469"/>
                  <a:pt x="98" y="477"/>
                  <a:pt x="107" y="487"/>
                </a:cubicBezTo>
                <a:cubicBezTo>
                  <a:pt x="142" y="491"/>
                  <a:pt x="172" y="430"/>
                  <a:pt x="208" y="430"/>
                </a:cubicBezTo>
                <a:cubicBezTo>
                  <a:pt x="227" y="411"/>
                  <a:pt x="244" y="390"/>
                  <a:pt x="251" y="372"/>
                </a:cubicBezTo>
                <a:cubicBezTo>
                  <a:pt x="261" y="351"/>
                  <a:pt x="267" y="337"/>
                  <a:pt x="258" y="320"/>
                </a:cubicBezTo>
                <a:cubicBezTo>
                  <a:pt x="251" y="308"/>
                  <a:pt x="239" y="298"/>
                  <a:pt x="227" y="298"/>
                </a:cubicBezTo>
                <a:lnTo>
                  <a:pt x="231" y="284"/>
                </a:lnTo>
                <a:lnTo>
                  <a:pt x="230" y="272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6796088" y="3322638"/>
            <a:ext cx="1233487" cy="1003300"/>
          </a:xfrm>
          <a:custGeom>
            <a:avLst/>
            <a:gdLst>
              <a:gd name="T0" fmla="*/ 2147483647 w 288"/>
              <a:gd name="T1" fmla="*/ 2147483647 h 234"/>
              <a:gd name="T2" fmla="*/ 2147483647 w 288"/>
              <a:gd name="T3" fmla="*/ 2147483647 h 234"/>
              <a:gd name="T4" fmla="*/ 2147483647 w 288"/>
              <a:gd name="T5" fmla="*/ 2147483647 h 234"/>
              <a:gd name="T6" fmla="*/ 2147483647 w 288"/>
              <a:gd name="T7" fmla="*/ 2147483647 h 234"/>
              <a:gd name="T8" fmla="*/ 2147483647 w 288"/>
              <a:gd name="T9" fmla="*/ 2147483647 h 234"/>
              <a:gd name="T10" fmla="*/ 2147483647 w 288"/>
              <a:gd name="T11" fmla="*/ 2147483647 h 234"/>
              <a:gd name="T12" fmla="*/ 2147483647 w 288"/>
              <a:gd name="T13" fmla="*/ 2147483647 h 234"/>
              <a:gd name="T14" fmla="*/ 2147483647 w 288"/>
              <a:gd name="T15" fmla="*/ 0 h 234"/>
              <a:gd name="T16" fmla="*/ 2147483647 w 288"/>
              <a:gd name="T17" fmla="*/ 2147483647 h 234"/>
              <a:gd name="T18" fmla="*/ 2147483647 w 288"/>
              <a:gd name="T19" fmla="*/ 2147483647 h 234"/>
              <a:gd name="T20" fmla="*/ 2147483647 w 288"/>
              <a:gd name="T21" fmla="*/ 2147483647 h 234"/>
              <a:gd name="T22" fmla="*/ 0 w 288"/>
              <a:gd name="T23" fmla="*/ 2147483647 h 234"/>
              <a:gd name="T24" fmla="*/ 2147483647 w 288"/>
              <a:gd name="T25" fmla="*/ 2147483647 h 234"/>
              <a:gd name="T26" fmla="*/ 2147483647 w 288"/>
              <a:gd name="T27" fmla="*/ 2147483647 h 234"/>
              <a:gd name="T28" fmla="*/ 2147483647 w 288"/>
              <a:gd name="T29" fmla="*/ 2147483647 h 234"/>
              <a:gd name="T30" fmla="*/ 2147483647 w 288"/>
              <a:gd name="T31" fmla="*/ 2147483647 h 234"/>
              <a:gd name="T32" fmla="*/ 2147483647 w 288"/>
              <a:gd name="T33" fmla="*/ 2147483647 h 234"/>
              <a:gd name="T34" fmla="*/ 2147483647 w 288"/>
              <a:gd name="T35" fmla="*/ 2147483647 h 234"/>
              <a:gd name="T36" fmla="*/ 2147483647 w 288"/>
              <a:gd name="T37" fmla="*/ 2147483647 h 234"/>
              <a:gd name="T38" fmla="*/ 2147483647 w 288"/>
              <a:gd name="T39" fmla="*/ 2147483647 h 234"/>
              <a:gd name="T40" fmla="*/ 2147483647 w 288"/>
              <a:gd name="T41" fmla="*/ 2147483647 h 234"/>
              <a:gd name="T42" fmla="*/ 2147483647 w 288"/>
              <a:gd name="T43" fmla="*/ 2147483647 h 234"/>
              <a:gd name="T44" fmla="*/ 2147483647 w 288"/>
              <a:gd name="T45" fmla="*/ 2147483647 h 234"/>
              <a:gd name="T46" fmla="*/ 2147483647 w 288"/>
              <a:gd name="T47" fmla="*/ 2147483647 h 234"/>
              <a:gd name="T48" fmla="*/ 2147483647 w 288"/>
              <a:gd name="T49" fmla="*/ 2147483647 h 234"/>
              <a:gd name="T50" fmla="*/ 2147483647 w 288"/>
              <a:gd name="T51" fmla="*/ 2147483647 h 234"/>
              <a:gd name="T52" fmla="*/ 2147483647 w 288"/>
              <a:gd name="T53" fmla="*/ 2147483647 h 234"/>
              <a:gd name="T54" fmla="*/ 2147483647 w 288"/>
              <a:gd name="T55" fmla="*/ 2147483647 h 234"/>
              <a:gd name="T56" fmla="*/ 2147483647 w 288"/>
              <a:gd name="T57" fmla="*/ 2147483647 h 234"/>
              <a:gd name="T58" fmla="*/ 2147483647 w 288"/>
              <a:gd name="T59" fmla="*/ 2147483647 h 234"/>
              <a:gd name="T60" fmla="*/ 2147483647 w 288"/>
              <a:gd name="T61" fmla="*/ 2147483647 h 234"/>
              <a:gd name="T62" fmla="*/ 2147483647 w 288"/>
              <a:gd name="T63" fmla="*/ 2147483647 h 2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8"/>
              <a:gd name="T97" fmla="*/ 0 h 234"/>
              <a:gd name="T98" fmla="*/ 288 w 288"/>
              <a:gd name="T99" fmla="*/ 234 h 2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8" h="234">
                <a:moveTo>
                  <a:pt x="259" y="115"/>
                </a:moveTo>
                <a:cubicBezTo>
                  <a:pt x="264" y="104"/>
                  <a:pt x="256" y="100"/>
                  <a:pt x="246" y="95"/>
                </a:cubicBezTo>
                <a:cubicBezTo>
                  <a:pt x="246" y="87"/>
                  <a:pt x="258" y="81"/>
                  <a:pt x="258" y="75"/>
                </a:cubicBezTo>
                <a:cubicBezTo>
                  <a:pt x="264" y="57"/>
                  <a:pt x="250" y="13"/>
                  <a:pt x="238" y="4"/>
                </a:cubicBezTo>
                <a:lnTo>
                  <a:pt x="187" y="19"/>
                </a:lnTo>
                <a:lnTo>
                  <a:pt x="183" y="10"/>
                </a:lnTo>
                <a:cubicBezTo>
                  <a:pt x="165" y="10"/>
                  <a:pt x="141" y="13"/>
                  <a:pt x="126" y="19"/>
                </a:cubicBezTo>
                <a:cubicBezTo>
                  <a:pt x="117" y="16"/>
                  <a:pt x="108" y="7"/>
                  <a:pt x="102" y="0"/>
                </a:cubicBezTo>
                <a:cubicBezTo>
                  <a:pt x="78" y="0"/>
                  <a:pt x="42" y="33"/>
                  <a:pt x="20" y="42"/>
                </a:cubicBezTo>
                <a:cubicBezTo>
                  <a:pt x="15" y="42"/>
                  <a:pt x="5" y="57"/>
                  <a:pt x="2" y="61"/>
                </a:cubicBezTo>
                <a:lnTo>
                  <a:pt x="6" y="77"/>
                </a:lnTo>
                <a:cubicBezTo>
                  <a:pt x="7" y="80"/>
                  <a:pt x="1" y="86"/>
                  <a:pt x="0" y="95"/>
                </a:cubicBezTo>
                <a:lnTo>
                  <a:pt x="17" y="123"/>
                </a:lnTo>
                <a:cubicBezTo>
                  <a:pt x="19" y="133"/>
                  <a:pt x="17" y="145"/>
                  <a:pt x="25" y="166"/>
                </a:cubicBezTo>
                <a:cubicBezTo>
                  <a:pt x="33" y="188"/>
                  <a:pt x="55" y="191"/>
                  <a:pt x="69" y="185"/>
                </a:cubicBezTo>
                <a:lnTo>
                  <a:pt x="77" y="195"/>
                </a:lnTo>
                <a:cubicBezTo>
                  <a:pt x="77" y="198"/>
                  <a:pt x="76" y="203"/>
                  <a:pt x="78" y="206"/>
                </a:cubicBezTo>
                <a:cubicBezTo>
                  <a:pt x="82" y="206"/>
                  <a:pt x="87" y="199"/>
                  <a:pt x="87" y="196"/>
                </a:cubicBezTo>
                <a:cubicBezTo>
                  <a:pt x="102" y="196"/>
                  <a:pt x="114" y="200"/>
                  <a:pt x="116" y="213"/>
                </a:cubicBezTo>
                <a:lnTo>
                  <a:pt x="132" y="216"/>
                </a:lnTo>
                <a:cubicBezTo>
                  <a:pt x="139" y="222"/>
                  <a:pt x="139" y="224"/>
                  <a:pt x="151" y="227"/>
                </a:cubicBezTo>
                <a:lnTo>
                  <a:pt x="168" y="224"/>
                </a:lnTo>
                <a:lnTo>
                  <a:pt x="185" y="234"/>
                </a:lnTo>
                <a:lnTo>
                  <a:pt x="195" y="225"/>
                </a:lnTo>
                <a:lnTo>
                  <a:pt x="211" y="223"/>
                </a:lnTo>
                <a:cubicBezTo>
                  <a:pt x="217" y="222"/>
                  <a:pt x="226" y="219"/>
                  <a:pt x="228" y="222"/>
                </a:cubicBezTo>
                <a:cubicBezTo>
                  <a:pt x="231" y="225"/>
                  <a:pt x="223" y="230"/>
                  <a:pt x="225" y="230"/>
                </a:cubicBezTo>
                <a:lnTo>
                  <a:pt x="257" y="231"/>
                </a:lnTo>
                <a:lnTo>
                  <a:pt x="256" y="216"/>
                </a:lnTo>
                <a:lnTo>
                  <a:pt x="288" y="161"/>
                </a:lnTo>
                <a:cubicBezTo>
                  <a:pt x="285" y="155"/>
                  <a:pt x="279" y="133"/>
                  <a:pt x="271" y="125"/>
                </a:cubicBezTo>
                <a:lnTo>
                  <a:pt x="259" y="115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5853113" y="3336925"/>
            <a:ext cx="1052512" cy="1446213"/>
          </a:xfrm>
          <a:custGeom>
            <a:avLst/>
            <a:gdLst>
              <a:gd name="T0" fmla="*/ 2147483647 w 246"/>
              <a:gd name="T1" fmla="*/ 2147483647 h 338"/>
              <a:gd name="T2" fmla="*/ 2147483647 w 246"/>
              <a:gd name="T3" fmla="*/ 2147483647 h 338"/>
              <a:gd name="T4" fmla="*/ 2147483647 w 246"/>
              <a:gd name="T5" fmla="*/ 2147483647 h 338"/>
              <a:gd name="T6" fmla="*/ 2147483647 w 246"/>
              <a:gd name="T7" fmla="*/ 2147483647 h 338"/>
              <a:gd name="T8" fmla="*/ 2147483647 w 246"/>
              <a:gd name="T9" fmla="*/ 2147483647 h 338"/>
              <a:gd name="T10" fmla="*/ 2147483647 w 246"/>
              <a:gd name="T11" fmla="*/ 2147483647 h 338"/>
              <a:gd name="T12" fmla="*/ 2147483647 w 246"/>
              <a:gd name="T13" fmla="*/ 2147483647 h 338"/>
              <a:gd name="T14" fmla="*/ 2147483647 w 246"/>
              <a:gd name="T15" fmla="*/ 2147483647 h 338"/>
              <a:gd name="T16" fmla="*/ 2147483647 w 246"/>
              <a:gd name="T17" fmla="*/ 2147483647 h 338"/>
              <a:gd name="T18" fmla="*/ 2147483647 w 246"/>
              <a:gd name="T19" fmla="*/ 2147483647 h 338"/>
              <a:gd name="T20" fmla="*/ 2147483647 w 246"/>
              <a:gd name="T21" fmla="*/ 2147483647 h 338"/>
              <a:gd name="T22" fmla="*/ 2147483647 w 246"/>
              <a:gd name="T23" fmla="*/ 2147483647 h 338"/>
              <a:gd name="T24" fmla="*/ 2147483647 w 246"/>
              <a:gd name="T25" fmla="*/ 2147483647 h 338"/>
              <a:gd name="T26" fmla="*/ 2147483647 w 246"/>
              <a:gd name="T27" fmla="*/ 2147483647 h 338"/>
              <a:gd name="T28" fmla="*/ 2147483647 w 246"/>
              <a:gd name="T29" fmla="*/ 2147483647 h 338"/>
              <a:gd name="T30" fmla="*/ 2147483647 w 246"/>
              <a:gd name="T31" fmla="*/ 2147483647 h 338"/>
              <a:gd name="T32" fmla="*/ 2147483647 w 246"/>
              <a:gd name="T33" fmla="*/ 2147483647 h 338"/>
              <a:gd name="T34" fmla="*/ 2147483647 w 246"/>
              <a:gd name="T35" fmla="*/ 2147483647 h 338"/>
              <a:gd name="T36" fmla="*/ 2147483647 w 246"/>
              <a:gd name="T37" fmla="*/ 2147483647 h 338"/>
              <a:gd name="T38" fmla="*/ 2147483647 w 246"/>
              <a:gd name="T39" fmla="*/ 2147483647 h 338"/>
              <a:gd name="T40" fmla="*/ 2147483647 w 246"/>
              <a:gd name="T41" fmla="*/ 2147483647 h 338"/>
              <a:gd name="T42" fmla="*/ 2147483647 w 246"/>
              <a:gd name="T43" fmla="*/ 2147483647 h 338"/>
              <a:gd name="T44" fmla="*/ 2147483647 w 246"/>
              <a:gd name="T45" fmla="*/ 2147483647 h 338"/>
              <a:gd name="T46" fmla="*/ 2147483647 w 246"/>
              <a:gd name="T47" fmla="*/ 2147483647 h 338"/>
              <a:gd name="T48" fmla="*/ 2147483647 w 246"/>
              <a:gd name="T49" fmla="*/ 2147483647 h 338"/>
              <a:gd name="T50" fmla="*/ 2147483647 w 246"/>
              <a:gd name="T51" fmla="*/ 2147483647 h 338"/>
              <a:gd name="T52" fmla="*/ 2147483647 w 246"/>
              <a:gd name="T53" fmla="*/ 2147483647 h 338"/>
              <a:gd name="T54" fmla="*/ 2147483647 w 246"/>
              <a:gd name="T55" fmla="*/ 2147483647 h 338"/>
              <a:gd name="T56" fmla="*/ 2147483647 w 246"/>
              <a:gd name="T57" fmla="*/ 2147483647 h 338"/>
              <a:gd name="T58" fmla="*/ 2147483647 w 246"/>
              <a:gd name="T59" fmla="*/ 2147483647 h 338"/>
              <a:gd name="T60" fmla="*/ 2147483647 w 246"/>
              <a:gd name="T61" fmla="*/ 2147483647 h 338"/>
              <a:gd name="T62" fmla="*/ 0 w 246"/>
              <a:gd name="T63" fmla="*/ 2147483647 h 338"/>
              <a:gd name="T64" fmla="*/ 2147483647 w 246"/>
              <a:gd name="T65" fmla="*/ 2147483647 h 338"/>
              <a:gd name="T66" fmla="*/ 2147483647 w 246"/>
              <a:gd name="T67" fmla="*/ 2147483647 h 338"/>
              <a:gd name="T68" fmla="*/ 2147483647 w 246"/>
              <a:gd name="T69" fmla="*/ 2147483647 h 338"/>
              <a:gd name="T70" fmla="*/ 2147483647 w 246"/>
              <a:gd name="T71" fmla="*/ 2147483647 h 338"/>
              <a:gd name="T72" fmla="*/ 2147483647 w 246"/>
              <a:gd name="T73" fmla="*/ 2147483647 h 338"/>
              <a:gd name="T74" fmla="*/ 2147483647 w 246"/>
              <a:gd name="T75" fmla="*/ 2147483647 h 338"/>
              <a:gd name="T76" fmla="*/ 2147483647 w 246"/>
              <a:gd name="T77" fmla="*/ 2147483647 h 338"/>
              <a:gd name="T78" fmla="*/ 2147483647 w 246"/>
              <a:gd name="T79" fmla="*/ 2147483647 h 338"/>
              <a:gd name="T80" fmla="*/ 2147483647 w 246"/>
              <a:gd name="T81" fmla="*/ 2147483647 h 338"/>
              <a:gd name="T82" fmla="*/ 2147483647 w 246"/>
              <a:gd name="T83" fmla="*/ 2147483647 h 338"/>
              <a:gd name="T84" fmla="*/ 2147483647 w 246"/>
              <a:gd name="T85" fmla="*/ 2147483647 h 338"/>
              <a:gd name="T86" fmla="*/ 2147483647 w 246"/>
              <a:gd name="T87" fmla="*/ 2147483647 h 338"/>
              <a:gd name="T88" fmla="*/ 2147483647 w 246"/>
              <a:gd name="T89" fmla="*/ 2147483647 h 338"/>
              <a:gd name="T90" fmla="*/ 2147483647 w 246"/>
              <a:gd name="T91" fmla="*/ 2147483647 h 338"/>
              <a:gd name="T92" fmla="*/ 2147483647 w 246"/>
              <a:gd name="T93" fmla="*/ 2147483647 h 338"/>
              <a:gd name="T94" fmla="*/ 2147483647 w 246"/>
              <a:gd name="T95" fmla="*/ 2147483647 h 338"/>
              <a:gd name="T96" fmla="*/ 2147483647 w 246"/>
              <a:gd name="T97" fmla="*/ 2147483647 h 338"/>
              <a:gd name="T98" fmla="*/ 2147483647 w 246"/>
              <a:gd name="T99" fmla="*/ 2147483647 h 338"/>
              <a:gd name="T100" fmla="*/ 2147483647 w 246"/>
              <a:gd name="T101" fmla="*/ 2147483647 h 3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338"/>
              <a:gd name="T155" fmla="*/ 246 w 246"/>
              <a:gd name="T156" fmla="*/ 338 h 3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338">
                <a:moveTo>
                  <a:pt x="163" y="209"/>
                </a:moveTo>
                <a:cubicBezTo>
                  <a:pt x="187" y="197"/>
                  <a:pt x="214" y="197"/>
                  <a:pt x="229" y="164"/>
                </a:cubicBezTo>
                <a:lnTo>
                  <a:pt x="244" y="170"/>
                </a:lnTo>
                <a:cubicBezTo>
                  <a:pt x="246" y="164"/>
                  <a:pt x="244" y="161"/>
                  <a:pt x="241" y="150"/>
                </a:cubicBezTo>
                <a:lnTo>
                  <a:pt x="237" y="119"/>
                </a:lnTo>
                <a:lnTo>
                  <a:pt x="220" y="93"/>
                </a:lnTo>
                <a:cubicBezTo>
                  <a:pt x="220" y="87"/>
                  <a:pt x="223" y="81"/>
                  <a:pt x="226" y="75"/>
                </a:cubicBezTo>
                <a:lnTo>
                  <a:pt x="220" y="45"/>
                </a:lnTo>
                <a:cubicBezTo>
                  <a:pt x="218" y="41"/>
                  <a:pt x="195" y="34"/>
                  <a:pt x="204" y="30"/>
                </a:cubicBezTo>
                <a:cubicBezTo>
                  <a:pt x="214" y="25"/>
                  <a:pt x="203" y="12"/>
                  <a:pt x="200" y="7"/>
                </a:cubicBezTo>
                <a:cubicBezTo>
                  <a:pt x="196" y="4"/>
                  <a:pt x="194" y="0"/>
                  <a:pt x="188" y="8"/>
                </a:cubicBezTo>
                <a:cubicBezTo>
                  <a:pt x="182" y="17"/>
                  <a:pt x="204" y="12"/>
                  <a:pt x="189" y="25"/>
                </a:cubicBezTo>
                <a:cubicBezTo>
                  <a:pt x="174" y="38"/>
                  <a:pt x="160" y="34"/>
                  <a:pt x="156" y="32"/>
                </a:cubicBezTo>
                <a:cubicBezTo>
                  <a:pt x="156" y="32"/>
                  <a:pt x="151" y="42"/>
                  <a:pt x="151" y="45"/>
                </a:cubicBezTo>
                <a:lnTo>
                  <a:pt x="137" y="42"/>
                </a:lnTo>
                <a:lnTo>
                  <a:pt x="136" y="33"/>
                </a:lnTo>
                <a:cubicBezTo>
                  <a:pt x="130" y="31"/>
                  <a:pt x="115" y="25"/>
                  <a:pt x="106" y="25"/>
                </a:cubicBezTo>
                <a:cubicBezTo>
                  <a:pt x="106" y="17"/>
                  <a:pt x="111" y="15"/>
                  <a:pt x="108" y="5"/>
                </a:cubicBezTo>
                <a:lnTo>
                  <a:pt x="72" y="5"/>
                </a:lnTo>
                <a:cubicBezTo>
                  <a:pt x="72" y="15"/>
                  <a:pt x="80" y="30"/>
                  <a:pt x="85" y="36"/>
                </a:cubicBezTo>
                <a:cubicBezTo>
                  <a:pt x="85" y="39"/>
                  <a:pt x="83" y="44"/>
                  <a:pt x="83" y="47"/>
                </a:cubicBezTo>
                <a:cubicBezTo>
                  <a:pt x="80" y="47"/>
                  <a:pt x="76" y="51"/>
                  <a:pt x="76" y="51"/>
                </a:cubicBezTo>
                <a:lnTo>
                  <a:pt x="72" y="47"/>
                </a:lnTo>
                <a:cubicBezTo>
                  <a:pt x="72" y="50"/>
                  <a:pt x="73" y="66"/>
                  <a:pt x="67" y="66"/>
                </a:cubicBezTo>
                <a:lnTo>
                  <a:pt x="61" y="66"/>
                </a:lnTo>
                <a:cubicBezTo>
                  <a:pt x="58" y="66"/>
                  <a:pt x="49" y="54"/>
                  <a:pt x="46" y="51"/>
                </a:cubicBezTo>
                <a:lnTo>
                  <a:pt x="34" y="63"/>
                </a:lnTo>
                <a:lnTo>
                  <a:pt x="40" y="87"/>
                </a:lnTo>
                <a:lnTo>
                  <a:pt x="25" y="104"/>
                </a:lnTo>
                <a:lnTo>
                  <a:pt x="31" y="114"/>
                </a:lnTo>
                <a:lnTo>
                  <a:pt x="1" y="138"/>
                </a:lnTo>
                <a:cubicBezTo>
                  <a:pt x="1" y="138"/>
                  <a:pt x="0" y="183"/>
                  <a:pt x="0" y="186"/>
                </a:cubicBezTo>
                <a:lnTo>
                  <a:pt x="10" y="224"/>
                </a:lnTo>
                <a:cubicBezTo>
                  <a:pt x="13" y="228"/>
                  <a:pt x="20" y="234"/>
                  <a:pt x="19" y="238"/>
                </a:cubicBezTo>
                <a:cubicBezTo>
                  <a:pt x="19" y="242"/>
                  <a:pt x="21" y="242"/>
                  <a:pt x="18" y="247"/>
                </a:cubicBezTo>
                <a:cubicBezTo>
                  <a:pt x="33" y="253"/>
                  <a:pt x="46" y="245"/>
                  <a:pt x="59" y="262"/>
                </a:cubicBezTo>
                <a:lnTo>
                  <a:pt x="58" y="269"/>
                </a:lnTo>
                <a:cubicBezTo>
                  <a:pt x="52" y="292"/>
                  <a:pt x="35" y="300"/>
                  <a:pt x="41" y="327"/>
                </a:cubicBezTo>
                <a:cubicBezTo>
                  <a:pt x="43" y="327"/>
                  <a:pt x="60" y="326"/>
                  <a:pt x="60" y="323"/>
                </a:cubicBezTo>
                <a:lnTo>
                  <a:pt x="58" y="317"/>
                </a:lnTo>
                <a:cubicBezTo>
                  <a:pt x="61" y="305"/>
                  <a:pt x="83" y="321"/>
                  <a:pt x="88" y="325"/>
                </a:cubicBezTo>
                <a:cubicBezTo>
                  <a:pt x="91" y="325"/>
                  <a:pt x="97" y="323"/>
                  <a:pt x="103" y="323"/>
                </a:cubicBezTo>
                <a:lnTo>
                  <a:pt x="121" y="338"/>
                </a:lnTo>
                <a:cubicBezTo>
                  <a:pt x="127" y="332"/>
                  <a:pt x="136" y="326"/>
                  <a:pt x="144" y="325"/>
                </a:cubicBezTo>
                <a:cubicBezTo>
                  <a:pt x="160" y="319"/>
                  <a:pt x="180" y="320"/>
                  <a:pt x="196" y="317"/>
                </a:cubicBezTo>
                <a:cubicBezTo>
                  <a:pt x="196" y="314"/>
                  <a:pt x="190" y="308"/>
                  <a:pt x="187" y="308"/>
                </a:cubicBezTo>
                <a:cubicBezTo>
                  <a:pt x="196" y="296"/>
                  <a:pt x="223" y="279"/>
                  <a:pt x="234" y="277"/>
                </a:cubicBezTo>
                <a:lnTo>
                  <a:pt x="228" y="269"/>
                </a:lnTo>
                <a:cubicBezTo>
                  <a:pt x="226" y="265"/>
                  <a:pt x="220" y="269"/>
                  <a:pt x="207" y="253"/>
                </a:cubicBezTo>
                <a:cubicBezTo>
                  <a:pt x="194" y="238"/>
                  <a:pt x="184" y="218"/>
                  <a:pt x="184" y="218"/>
                </a:cubicBezTo>
                <a:lnTo>
                  <a:pt x="163" y="209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5543550" y="3597275"/>
            <a:ext cx="481013" cy="531813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2147483647 h 124"/>
              <a:gd name="T14" fmla="*/ 2147483647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2147483647 w 112"/>
              <a:gd name="T21" fmla="*/ 2147483647 h 124"/>
              <a:gd name="T22" fmla="*/ 0 w 112"/>
              <a:gd name="T23" fmla="*/ 2147483647 h 124"/>
              <a:gd name="T24" fmla="*/ 2147483647 w 112"/>
              <a:gd name="T25" fmla="*/ 2147483647 h 124"/>
              <a:gd name="T26" fmla="*/ 2147483647 w 112"/>
              <a:gd name="T27" fmla="*/ 2147483647 h 124"/>
              <a:gd name="T28" fmla="*/ 2147483647 w 112"/>
              <a:gd name="T29" fmla="*/ 2147483647 h 124"/>
              <a:gd name="T30" fmla="*/ 2147483647 w 112"/>
              <a:gd name="T31" fmla="*/ 2147483647 h 124"/>
              <a:gd name="T32" fmla="*/ 2147483647 w 112"/>
              <a:gd name="T33" fmla="*/ 2147483647 h 124"/>
              <a:gd name="T34" fmla="*/ 2147483647 w 112"/>
              <a:gd name="T35" fmla="*/ 2147483647 h 1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2"/>
              <a:gd name="T55" fmla="*/ 0 h 124"/>
              <a:gd name="T56" fmla="*/ 112 w 112"/>
              <a:gd name="T57" fmla="*/ 124 h 1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2" h="124">
                <a:moveTo>
                  <a:pt x="72" y="77"/>
                </a:moveTo>
                <a:lnTo>
                  <a:pt x="103" y="53"/>
                </a:lnTo>
                <a:lnTo>
                  <a:pt x="97" y="43"/>
                </a:lnTo>
                <a:lnTo>
                  <a:pt x="112" y="26"/>
                </a:lnTo>
                <a:lnTo>
                  <a:pt x="108" y="9"/>
                </a:lnTo>
                <a:cubicBezTo>
                  <a:pt x="106" y="0"/>
                  <a:pt x="73" y="2"/>
                  <a:pt x="61" y="13"/>
                </a:cubicBezTo>
                <a:cubicBezTo>
                  <a:pt x="61" y="25"/>
                  <a:pt x="73" y="31"/>
                  <a:pt x="61" y="43"/>
                </a:cubicBezTo>
                <a:lnTo>
                  <a:pt x="49" y="43"/>
                </a:lnTo>
                <a:lnTo>
                  <a:pt x="46" y="41"/>
                </a:lnTo>
                <a:cubicBezTo>
                  <a:pt x="46" y="37"/>
                  <a:pt x="43" y="25"/>
                  <a:pt x="43" y="23"/>
                </a:cubicBezTo>
                <a:cubicBezTo>
                  <a:pt x="37" y="34"/>
                  <a:pt x="34" y="52"/>
                  <a:pt x="22" y="65"/>
                </a:cubicBezTo>
                <a:cubicBezTo>
                  <a:pt x="16" y="70"/>
                  <a:pt x="0" y="79"/>
                  <a:pt x="0" y="88"/>
                </a:cubicBezTo>
                <a:lnTo>
                  <a:pt x="12" y="93"/>
                </a:lnTo>
                <a:lnTo>
                  <a:pt x="30" y="89"/>
                </a:lnTo>
                <a:lnTo>
                  <a:pt x="63" y="104"/>
                </a:lnTo>
                <a:lnTo>
                  <a:pt x="60" y="119"/>
                </a:lnTo>
                <a:cubicBezTo>
                  <a:pt x="66" y="120"/>
                  <a:pt x="70" y="120"/>
                  <a:pt x="72" y="124"/>
                </a:cubicBezTo>
                <a:lnTo>
                  <a:pt x="72" y="77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3903663" y="3033713"/>
            <a:ext cx="633412" cy="636587"/>
          </a:xfrm>
          <a:custGeom>
            <a:avLst/>
            <a:gdLst>
              <a:gd name="T0" fmla="*/ 2147483647 w 148"/>
              <a:gd name="T1" fmla="*/ 2147483647 h 149"/>
              <a:gd name="T2" fmla="*/ 2147483647 w 148"/>
              <a:gd name="T3" fmla="*/ 2147483647 h 149"/>
              <a:gd name="T4" fmla="*/ 2147483647 w 148"/>
              <a:gd name="T5" fmla="*/ 2147483647 h 149"/>
              <a:gd name="T6" fmla="*/ 2147483647 w 148"/>
              <a:gd name="T7" fmla="*/ 2147483647 h 149"/>
              <a:gd name="T8" fmla="*/ 2147483647 w 148"/>
              <a:gd name="T9" fmla="*/ 2147483647 h 149"/>
              <a:gd name="T10" fmla="*/ 2147483647 w 148"/>
              <a:gd name="T11" fmla="*/ 2147483647 h 149"/>
              <a:gd name="T12" fmla="*/ 2147483647 w 148"/>
              <a:gd name="T13" fmla="*/ 2147483647 h 149"/>
              <a:gd name="T14" fmla="*/ 2147483647 w 148"/>
              <a:gd name="T15" fmla="*/ 2147483647 h 149"/>
              <a:gd name="T16" fmla="*/ 2147483647 w 148"/>
              <a:gd name="T17" fmla="*/ 2147483647 h 149"/>
              <a:gd name="T18" fmla="*/ 2147483647 w 148"/>
              <a:gd name="T19" fmla="*/ 2147483647 h 149"/>
              <a:gd name="T20" fmla="*/ 2147483647 w 148"/>
              <a:gd name="T21" fmla="*/ 2147483647 h 149"/>
              <a:gd name="T22" fmla="*/ 2147483647 w 148"/>
              <a:gd name="T23" fmla="*/ 2147483647 h 149"/>
              <a:gd name="T24" fmla="*/ 2147483647 w 148"/>
              <a:gd name="T25" fmla="*/ 2147483647 h 149"/>
              <a:gd name="T26" fmla="*/ 2147483647 w 148"/>
              <a:gd name="T27" fmla="*/ 2147483647 h 149"/>
              <a:gd name="T28" fmla="*/ 2147483647 w 148"/>
              <a:gd name="T29" fmla="*/ 2147483647 h 149"/>
              <a:gd name="T30" fmla="*/ 2147483647 w 148"/>
              <a:gd name="T31" fmla="*/ 2147483647 h 149"/>
              <a:gd name="T32" fmla="*/ 2147483647 w 148"/>
              <a:gd name="T33" fmla="*/ 2147483647 h 149"/>
              <a:gd name="T34" fmla="*/ 2147483647 w 148"/>
              <a:gd name="T35" fmla="*/ 2147483647 h 149"/>
              <a:gd name="T36" fmla="*/ 2147483647 w 148"/>
              <a:gd name="T37" fmla="*/ 2147483647 h 149"/>
              <a:gd name="T38" fmla="*/ 2147483647 w 148"/>
              <a:gd name="T39" fmla="*/ 0 h 149"/>
              <a:gd name="T40" fmla="*/ 2147483647 w 148"/>
              <a:gd name="T41" fmla="*/ 2147483647 h 149"/>
              <a:gd name="T42" fmla="*/ 2147483647 w 148"/>
              <a:gd name="T43" fmla="*/ 2147483647 h 149"/>
              <a:gd name="T44" fmla="*/ 2147483647 w 148"/>
              <a:gd name="T45" fmla="*/ 2147483647 h 149"/>
              <a:gd name="T46" fmla="*/ 2147483647 w 148"/>
              <a:gd name="T47" fmla="*/ 2147483647 h 1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8"/>
              <a:gd name="T73" fmla="*/ 0 h 149"/>
              <a:gd name="T74" fmla="*/ 148 w 148"/>
              <a:gd name="T75" fmla="*/ 149 h 1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8" h="149">
                <a:moveTo>
                  <a:pt x="101" y="33"/>
                </a:moveTo>
                <a:cubicBezTo>
                  <a:pt x="100" y="38"/>
                  <a:pt x="110" y="54"/>
                  <a:pt x="122" y="48"/>
                </a:cubicBezTo>
                <a:cubicBezTo>
                  <a:pt x="128" y="54"/>
                  <a:pt x="143" y="73"/>
                  <a:pt x="143" y="82"/>
                </a:cubicBezTo>
                <a:cubicBezTo>
                  <a:pt x="148" y="147"/>
                  <a:pt x="80" y="143"/>
                  <a:pt x="36" y="149"/>
                </a:cubicBezTo>
                <a:cubicBezTo>
                  <a:pt x="0" y="130"/>
                  <a:pt x="10" y="143"/>
                  <a:pt x="17" y="122"/>
                </a:cubicBezTo>
                <a:cubicBezTo>
                  <a:pt x="18" y="120"/>
                  <a:pt x="8" y="114"/>
                  <a:pt x="9" y="111"/>
                </a:cubicBezTo>
                <a:cubicBezTo>
                  <a:pt x="10" y="108"/>
                  <a:pt x="25" y="108"/>
                  <a:pt x="25" y="105"/>
                </a:cubicBezTo>
                <a:cubicBezTo>
                  <a:pt x="25" y="102"/>
                  <a:pt x="16" y="101"/>
                  <a:pt x="15" y="97"/>
                </a:cubicBezTo>
                <a:cubicBezTo>
                  <a:pt x="13" y="81"/>
                  <a:pt x="35" y="97"/>
                  <a:pt x="34" y="94"/>
                </a:cubicBezTo>
                <a:cubicBezTo>
                  <a:pt x="40" y="91"/>
                  <a:pt x="35" y="71"/>
                  <a:pt x="40" y="83"/>
                </a:cubicBezTo>
                <a:cubicBezTo>
                  <a:pt x="46" y="94"/>
                  <a:pt x="64" y="82"/>
                  <a:pt x="68" y="78"/>
                </a:cubicBezTo>
                <a:cubicBezTo>
                  <a:pt x="50" y="78"/>
                  <a:pt x="37" y="76"/>
                  <a:pt x="31" y="64"/>
                </a:cubicBezTo>
                <a:cubicBezTo>
                  <a:pt x="47" y="59"/>
                  <a:pt x="54" y="60"/>
                  <a:pt x="44" y="45"/>
                </a:cubicBezTo>
                <a:lnTo>
                  <a:pt x="38" y="40"/>
                </a:lnTo>
                <a:cubicBezTo>
                  <a:pt x="47" y="20"/>
                  <a:pt x="75" y="30"/>
                  <a:pt x="83" y="39"/>
                </a:cubicBezTo>
                <a:cubicBezTo>
                  <a:pt x="86" y="39"/>
                  <a:pt x="92" y="35"/>
                  <a:pt x="95" y="34"/>
                </a:cubicBezTo>
                <a:lnTo>
                  <a:pt x="94" y="22"/>
                </a:lnTo>
                <a:cubicBezTo>
                  <a:pt x="90" y="20"/>
                  <a:pt x="86" y="23"/>
                  <a:pt x="83" y="18"/>
                </a:cubicBezTo>
                <a:cubicBezTo>
                  <a:pt x="84" y="12"/>
                  <a:pt x="90" y="18"/>
                  <a:pt x="92" y="16"/>
                </a:cubicBezTo>
                <a:cubicBezTo>
                  <a:pt x="96" y="4"/>
                  <a:pt x="113" y="0"/>
                  <a:pt x="122" y="0"/>
                </a:cubicBezTo>
                <a:lnTo>
                  <a:pt x="124" y="11"/>
                </a:lnTo>
                <a:lnTo>
                  <a:pt x="108" y="25"/>
                </a:lnTo>
                <a:cubicBezTo>
                  <a:pt x="102" y="31"/>
                  <a:pt x="115" y="26"/>
                  <a:pt x="111" y="33"/>
                </a:cubicBezTo>
                <a:cubicBezTo>
                  <a:pt x="109" y="37"/>
                  <a:pt x="104" y="31"/>
                  <a:pt x="101" y="33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7697788" y="4411663"/>
            <a:ext cx="1222375" cy="882650"/>
          </a:xfrm>
          <a:custGeom>
            <a:avLst/>
            <a:gdLst>
              <a:gd name="T0" fmla="*/ 2147483647 w 285"/>
              <a:gd name="T1" fmla="*/ 2147483647 h 206"/>
              <a:gd name="T2" fmla="*/ 2147483647 w 285"/>
              <a:gd name="T3" fmla="*/ 2147483647 h 206"/>
              <a:gd name="T4" fmla="*/ 2147483647 w 285"/>
              <a:gd name="T5" fmla="*/ 2147483647 h 206"/>
              <a:gd name="T6" fmla="*/ 2147483647 w 285"/>
              <a:gd name="T7" fmla="*/ 2147483647 h 206"/>
              <a:gd name="T8" fmla="*/ 2147483647 w 285"/>
              <a:gd name="T9" fmla="*/ 2147483647 h 206"/>
              <a:gd name="T10" fmla="*/ 2147483647 w 285"/>
              <a:gd name="T11" fmla="*/ 2147483647 h 206"/>
              <a:gd name="T12" fmla="*/ 2147483647 w 285"/>
              <a:gd name="T13" fmla="*/ 0 h 206"/>
              <a:gd name="T14" fmla="*/ 2147483647 w 285"/>
              <a:gd name="T15" fmla="*/ 2147483647 h 206"/>
              <a:gd name="T16" fmla="*/ 2147483647 w 285"/>
              <a:gd name="T17" fmla="*/ 2147483647 h 206"/>
              <a:gd name="T18" fmla="*/ 2147483647 w 285"/>
              <a:gd name="T19" fmla="*/ 2147483647 h 206"/>
              <a:gd name="T20" fmla="*/ 2147483647 w 285"/>
              <a:gd name="T21" fmla="*/ 2147483647 h 206"/>
              <a:gd name="T22" fmla="*/ 2147483647 w 285"/>
              <a:gd name="T23" fmla="*/ 2147483647 h 206"/>
              <a:gd name="T24" fmla="*/ 0 w 285"/>
              <a:gd name="T25" fmla="*/ 2147483647 h 206"/>
              <a:gd name="T26" fmla="*/ 2147483647 w 285"/>
              <a:gd name="T27" fmla="*/ 2147483647 h 206"/>
              <a:gd name="T28" fmla="*/ 2147483647 w 285"/>
              <a:gd name="T29" fmla="*/ 2147483647 h 206"/>
              <a:gd name="T30" fmla="*/ 2147483647 w 285"/>
              <a:gd name="T31" fmla="*/ 2147483647 h 206"/>
              <a:gd name="T32" fmla="*/ 2147483647 w 285"/>
              <a:gd name="T33" fmla="*/ 2147483647 h 206"/>
              <a:gd name="T34" fmla="*/ 2147483647 w 285"/>
              <a:gd name="T35" fmla="*/ 2147483647 h 206"/>
              <a:gd name="T36" fmla="*/ 2147483647 w 285"/>
              <a:gd name="T37" fmla="*/ 2147483647 h 206"/>
              <a:gd name="T38" fmla="*/ 2147483647 w 285"/>
              <a:gd name="T39" fmla="*/ 2147483647 h 206"/>
              <a:gd name="T40" fmla="*/ 2147483647 w 285"/>
              <a:gd name="T41" fmla="*/ 2147483647 h 206"/>
              <a:gd name="T42" fmla="*/ 2147483647 w 285"/>
              <a:gd name="T43" fmla="*/ 2147483647 h 206"/>
              <a:gd name="T44" fmla="*/ 2147483647 w 285"/>
              <a:gd name="T45" fmla="*/ 2147483647 h 206"/>
              <a:gd name="T46" fmla="*/ 2147483647 w 285"/>
              <a:gd name="T47" fmla="*/ 2147483647 h 206"/>
              <a:gd name="T48" fmla="*/ 2147483647 w 285"/>
              <a:gd name="T49" fmla="*/ 2147483647 h 206"/>
              <a:gd name="T50" fmla="*/ 2147483647 w 285"/>
              <a:gd name="T51" fmla="*/ 2147483647 h 206"/>
              <a:gd name="T52" fmla="*/ 2147483647 w 285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85"/>
              <a:gd name="T82" fmla="*/ 0 h 206"/>
              <a:gd name="T83" fmla="*/ 285 w 285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85" h="206">
                <a:moveTo>
                  <a:pt x="285" y="113"/>
                </a:moveTo>
                <a:cubicBezTo>
                  <a:pt x="285" y="109"/>
                  <a:pt x="279" y="99"/>
                  <a:pt x="279" y="96"/>
                </a:cubicBezTo>
                <a:lnTo>
                  <a:pt x="269" y="110"/>
                </a:lnTo>
                <a:cubicBezTo>
                  <a:pt x="267" y="114"/>
                  <a:pt x="259" y="113"/>
                  <a:pt x="251" y="111"/>
                </a:cubicBezTo>
                <a:cubicBezTo>
                  <a:pt x="245" y="108"/>
                  <a:pt x="240" y="85"/>
                  <a:pt x="239" y="79"/>
                </a:cubicBezTo>
                <a:cubicBezTo>
                  <a:pt x="236" y="52"/>
                  <a:pt x="237" y="54"/>
                  <a:pt x="212" y="37"/>
                </a:cubicBezTo>
                <a:cubicBezTo>
                  <a:pt x="202" y="30"/>
                  <a:pt x="178" y="21"/>
                  <a:pt x="165" y="0"/>
                </a:cubicBezTo>
                <a:cubicBezTo>
                  <a:pt x="155" y="9"/>
                  <a:pt x="137" y="18"/>
                  <a:pt x="131" y="30"/>
                </a:cubicBezTo>
                <a:cubicBezTo>
                  <a:pt x="122" y="30"/>
                  <a:pt x="114" y="24"/>
                  <a:pt x="108" y="18"/>
                </a:cubicBezTo>
                <a:cubicBezTo>
                  <a:pt x="87" y="35"/>
                  <a:pt x="76" y="40"/>
                  <a:pt x="60" y="33"/>
                </a:cubicBezTo>
                <a:cubicBezTo>
                  <a:pt x="45" y="42"/>
                  <a:pt x="41" y="64"/>
                  <a:pt x="29" y="84"/>
                </a:cubicBezTo>
                <a:cubicBezTo>
                  <a:pt x="32" y="96"/>
                  <a:pt x="29" y="103"/>
                  <a:pt x="23" y="115"/>
                </a:cubicBezTo>
                <a:lnTo>
                  <a:pt x="0" y="126"/>
                </a:lnTo>
                <a:lnTo>
                  <a:pt x="12" y="151"/>
                </a:lnTo>
                <a:lnTo>
                  <a:pt x="28" y="160"/>
                </a:lnTo>
                <a:cubicBezTo>
                  <a:pt x="32" y="167"/>
                  <a:pt x="32" y="169"/>
                  <a:pt x="29" y="174"/>
                </a:cubicBezTo>
                <a:lnTo>
                  <a:pt x="59" y="189"/>
                </a:lnTo>
                <a:lnTo>
                  <a:pt x="71" y="177"/>
                </a:lnTo>
                <a:lnTo>
                  <a:pt x="82" y="197"/>
                </a:lnTo>
                <a:lnTo>
                  <a:pt x="98" y="206"/>
                </a:lnTo>
                <a:lnTo>
                  <a:pt x="137" y="206"/>
                </a:lnTo>
                <a:lnTo>
                  <a:pt x="183" y="191"/>
                </a:lnTo>
                <a:cubicBezTo>
                  <a:pt x="194" y="187"/>
                  <a:pt x="194" y="179"/>
                  <a:pt x="208" y="172"/>
                </a:cubicBezTo>
                <a:cubicBezTo>
                  <a:pt x="222" y="165"/>
                  <a:pt x="224" y="168"/>
                  <a:pt x="238" y="169"/>
                </a:cubicBezTo>
                <a:cubicBezTo>
                  <a:pt x="247" y="173"/>
                  <a:pt x="255" y="184"/>
                  <a:pt x="266" y="177"/>
                </a:cubicBezTo>
                <a:lnTo>
                  <a:pt x="261" y="138"/>
                </a:lnTo>
                <a:lnTo>
                  <a:pt x="285" y="11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7124700" y="4446588"/>
            <a:ext cx="828675" cy="604837"/>
          </a:xfrm>
          <a:custGeom>
            <a:avLst/>
            <a:gdLst>
              <a:gd name="T0" fmla="*/ 2147483647 w 193"/>
              <a:gd name="T1" fmla="*/ 2147483647 h 141"/>
              <a:gd name="T2" fmla="*/ 2147483647 w 193"/>
              <a:gd name="T3" fmla="*/ 2147483647 h 141"/>
              <a:gd name="T4" fmla="*/ 2147483647 w 193"/>
              <a:gd name="T5" fmla="*/ 2147483647 h 141"/>
              <a:gd name="T6" fmla="*/ 2147483647 w 193"/>
              <a:gd name="T7" fmla="*/ 2147483647 h 141"/>
              <a:gd name="T8" fmla="*/ 2147483647 w 193"/>
              <a:gd name="T9" fmla="*/ 2147483647 h 141"/>
              <a:gd name="T10" fmla="*/ 2147483647 w 193"/>
              <a:gd name="T11" fmla="*/ 2147483647 h 141"/>
              <a:gd name="T12" fmla="*/ 2147483647 w 193"/>
              <a:gd name="T13" fmla="*/ 2147483647 h 141"/>
              <a:gd name="T14" fmla="*/ 0 w 193"/>
              <a:gd name="T15" fmla="*/ 2147483647 h 141"/>
              <a:gd name="T16" fmla="*/ 2147483647 w 193"/>
              <a:gd name="T17" fmla="*/ 2147483647 h 141"/>
              <a:gd name="T18" fmla="*/ 2147483647 w 193"/>
              <a:gd name="T19" fmla="*/ 2147483647 h 141"/>
              <a:gd name="T20" fmla="*/ 2147483647 w 193"/>
              <a:gd name="T21" fmla="*/ 2147483647 h 141"/>
              <a:gd name="T22" fmla="*/ 2147483647 w 193"/>
              <a:gd name="T23" fmla="*/ 2147483647 h 141"/>
              <a:gd name="T24" fmla="*/ 2147483647 w 193"/>
              <a:gd name="T25" fmla="*/ 2147483647 h 141"/>
              <a:gd name="T26" fmla="*/ 2147483647 w 193"/>
              <a:gd name="T27" fmla="*/ 2147483647 h 141"/>
              <a:gd name="T28" fmla="*/ 2147483647 w 193"/>
              <a:gd name="T29" fmla="*/ 2147483647 h 1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141"/>
              <a:gd name="T47" fmla="*/ 193 w 193"/>
              <a:gd name="T48" fmla="*/ 141 h 1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141">
                <a:moveTo>
                  <a:pt x="163" y="75"/>
                </a:moveTo>
                <a:cubicBezTo>
                  <a:pt x="174" y="57"/>
                  <a:pt x="180" y="35"/>
                  <a:pt x="193" y="26"/>
                </a:cubicBezTo>
                <a:lnTo>
                  <a:pt x="163" y="9"/>
                </a:lnTo>
                <a:cubicBezTo>
                  <a:pt x="146" y="0"/>
                  <a:pt x="139" y="1"/>
                  <a:pt x="124" y="8"/>
                </a:cubicBezTo>
                <a:cubicBezTo>
                  <a:pt x="124" y="37"/>
                  <a:pt x="70" y="22"/>
                  <a:pt x="70" y="42"/>
                </a:cubicBezTo>
                <a:cubicBezTo>
                  <a:pt x="57" y="49"/>
                  <a:pt x="41" y="53"/>
                  <a:pt x="25" y="38"/>
                </a:cubicBezTo>
                <a:cubicBezTo>
                  <a:pt x="25" y="41"/>
                  <a:pt x="22" y="43"/>
                  <a:pt x="22" y="49"/>
                </a:cubicBezTo>
                <a:cubicBezTo>
                  <a:pt x="13" y="49"/>
                  <a:pt x="6" y="51"/>
                  <a:pt x="0" y="56"/>
                </a:cubicBezTo>
                <a:lnTo>
                  <a:pt x="13" y="67"/>
                </a:lnTo>
                <a:cubicBezTo>
                  <a:pt x="13" y="78"/>
                  <a:pt x="11" y="90"/>
                  <a:pt x="1" y="97"/>
                </a:cubicBezTo>
                <a:lnTo>
                  <a:pt x="39" y="141"/>
                </a:lnTo>
                <a:lnTo>
                  <a:pt x="83" y="123"/>
                </a:lnTo>
                <a:lnTo>
                  <a:pt x="136" y="118"/>
                </a:lnTo>
                <a:cubicBezTo>
                  <a:pt x="134" y="118"/>
                  <a:pt x="161" y="106"/>
                  <a:pt x="157" y="106"/>
                </a:cubicBezTo>
                <a:cubicBezTo>
                  <a:pt x="163" y="94"/>
                  <a:pt x="166" y="93"/>
                  <a:pt x="163" y="75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6554788" y="4022725"/>
            <a:ext cx="1339850" cy="646113"/>
          </a:xfrm>
          <a:custGeom>
            <a:avLst/>
            <a:gdLst>
              <a:gd name="T0" fmla="*/ 2147483647 w 313"/>
              <a:gd name="T1" fmla="*/ 2147483647 h 151"/>
              <a:gd name="T2" fmla="*/ 2147483647 w 313"/>
              <a:gd name="T3" fmla="*/ 2147483647 h 151"/>
              <a:gd name="T4" fmla="*/ 2147483647 w 313"/>
              <a:gd name="T5" fmla="*/ 2147483647 h 151"/>
              <a:gd name="T6" fmla="*/ 2147483647 w 313"/>
              <a:gd name="T7" fmla="*/ 2147483647 h 151"/>
              <a:gd name="T8" fmla="*/ 2147483647 w 313"/>
              <a:gd name="T9" fmla="*/ 2147483647 h 151"/>
              <a:gd name="T10" fmla="*/ 2147483647 w 313"/>
              <a:gd name="T11" fmla="*/ 2147483647 h 151"/>
              <a:gd name="T12" fmla="*/ 2147483647 w 313"/>
              <a:gd name="T13" fmla="*/ 2147483647 h 151"/>
              <a:gd name="T14" fmla="*/ 2147483647 w 313"/>
              <a:gd name="T15" fmla="*/ 2147483647 h 151"/>
              <a:gd name="T16" fmla="*/ 2147483647 w 313"/>
              <a:gd name="T17" fmla="*/ 2147483647 h 151"/>
              <a:gd name="T18" fmla="*/ 2147483647 w 313"/>
              <a:gd name="T19" fmla="*/ 2147483647 h 151"/>
              <a:gd name="T20" fmla="*/ 2147483647 w 313"/>
              <a:gd name="T21" fmla="*/ 2147483647 h 151"/>
              <a:gd name="T22" fmla="*/ 2147483647 w 313"/>
              <a:gd name="T23" fmla="*/ 2147483647 h 151"/>
              <a:gd name="T24" fmla="*/ 2147483647 w 313"/>
              <a:gd name="T25" fmla="*/ 2147483647 h 151"/>
              <a:gd name="T26" fmla="*/ 2147483647 w 313"/>
              <a:gd name="T27" fmla="*/ 2147483647 h 151"/>
              <a:gd name="T28" fmla="*/ 2147483647 w 313"/>
              <a:gd name="T29" fmla="*/ 2147483647 h 151"/>
              <a:gd name="T30" fmla="*/ 0 w 313"/>
              <a:gd name="T31" fmla="*/ 2147483647 h 151"/>
              <a:gd name="T32" fmla="*/ 2147483647 w 313"/>
              <a:gd name="T33" fmla="*/ 2147483647 h 151"/>
              <a:gd name="T34" fmla="*/ 2147483647 w 313"/>
              <a:gd name="T35" fmla="*/ 2147483647 h 151"/>
              <a:gd name="T36" fmla="*/ 2147483647 w 313"/>
              <a:gd name="T37" fmla="*/ 2147483647 h 151"/>
              <a:gd name="T38" fmla="*/ 2147483647 w 313"/>
              <a:gd name="T39" fmla="*/ 2147483647 h 151"/>
              <a:gd name="T40" fmla="*/ 2147483647 w 313"/>
              <a:gd name="T41" fmla="*/ 2147483647 h 151"/>
              <a:gd name="T42" fmla="*/ 2147483647 w 313"/>
              <a:gd name="T43" fmla="*/ 2147483647 h 151"/>
              <a:gd name="T44" fmla="*/ 2147483647 w 313"/>
              <a:gd name="T45" fmla="*/ 2147483647 h 151"/>
              <a:gd name="T46" fmla="*/ 2147483647 w 313"/>
              <a:gd name="T47" fmla="*/ 2147483647 h 151"/>
              <a:gd name="T48" fmla="*/ 2147483647 w 313"/>
              <a:gd name="T49" fmla="*/ 2147483647 h 151"/>
              <a:gd name="T50" fmla="*/ 2147483647 w 313"/>
              <a:gd name="T51" fmla="*/ 2147483647 h 151"/>
              <a:gd name="T52" fmla="*/ 2147483647 w 313"/>
              <a:gd name="T53" fmla="*/ 2147483647 h 151"/>
              <a:gd name="T54" fmla="*/ 2147483647 w 313"/>
              <a:gd name="T55" fmla="*/ 2147483647 h 151"/>
              <a:gd name="T56" fmla="*/ 2147483647 w 313"/>
              <a:gd name="T57" fmla="*/ 2147483647 h 151"/>
              <a:gd name="T58" fmla="*/ 2147483647 w 313"/>
              <a:gd name="T59" fmla="*/ 2147483647 h 151"/>
              <a:gd name="T60" fmla="*/ 2147483647 w 313"/>
              <a:gd name="T61" fmla="*/ 2147483647 h 151"/>
              <a:gd name="T62" fmla="*/ 2147483647 w 313"/>
              <a:gd name="T63" fmla="*/ 2147483647 h 151"/>
              <a:gd name="T64" fmla="*/ 2147483647 w 313"/>
              <a:gd name="T65" fmla="*/ 2147483647 h 1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3"/>
              <a:gd name="T100" fmla="*/ 0 h 151"/>
              <a:gd name="T101" fmla="*/ 313 w 313"/>
              <a:gd name="T102" fmla="*/ 151 h 1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3" h="151">
                <a:moveTo>
                  <a:pt x="225" y="61"/>
                </a:moveTo>
                <a:lnTo>
                  <a:pt x="209" y="64"/>
                </a:lnTo>
                <a:cubicBezTo>
                  <a:pt x="202" y="65"/>
                  <a:pt x="195" y="60"/>
                  <a:pt x="188" y="53"/>
                </a:cubicBezTo>
                <a:lnTo>
                  <a:pt x="172" y="50"/>
                </a:lnTo>
                <a:cubicBezTo>
                  <a:pt x="170" y="50"/>
                  <a:pt x="172" y="44"/>
                  <a:pt x="166" y="40"/>
                </a:cubicBezTo>
                <a:lnTo>
                  <a:pt x="162" y="36"/>
                </a:lnTo>
                <a:cubicBezTo>
                  <a:pt x="152" y="32"/>
                  <a:pt x="151" y="35"/>
                  <a:pt x="144" y="33"/>
                </a:cubicBezTo>
                <a:cubicBezTo>
                  <a:pt x="144" y="36"/>
                  <a:pt x="137" y="42"/>
                  <a:pt x="135" y="44"/>
                </a:cubicBezTo>
                <a:cubicBezTo>
                  <a:pt x="130" y="42"/>
                  <a:pt x="134" y="33"/>
                  <a:pt x="132" y="31"/>
                </a:cubicBezTo>
                <a:lnTo>
                  <a:pt x="125" y="22"/>
                </a:lnTo>
                <a:cubicBezTo>
                  <a:pt x="114" y="27"/>
                  <a:pt x="105" y="25"/>
                  <a:pt x="94" y="20"/>
                </a:cubicBezTo>
                <a:cubicBezTo>
                  <a:pt x="84" y="15"/>
                  <a:pt x="80" y="0"/>
                  <a:pt x="80" y="2"/>
                </a:cubicBezTo>
                <a:lnTo>
                  <a:pt x="80" y="10"/>
                </a:lnTo>
                <a:lnTo>
                  <a:pt x="65" y="4"/>
                </a:lnTo>
                <a:cubicBezTo>
                  <a:pt x="60" y="12"/>
                  <a:pt x="55" y="25"/>
                  <a:pt x="38" y="33"/>
                </a:cubicBezTo>
                <a:cubicBezTo>
                  <a:pt x="21" y="41"/>
                  <a:pt x="9" y="43"/>
                  <a:pt x="0" y="48"/>
                </a:cubicBezTo>
                <a:lnTo>
                  <a:pt x="20" y="58"/>
                </a:lnTo>
                <a:cubicBezTo>
                  <a:pt x="28" y="72"/>
                  <a:pt x="45" y="105"/>
                  <a:pt x="64" y="108"/>
                </a:cubicBezTo>
                <a:lnTo>
                  <a:pt x="70" y="117"/>
                </a:lnTo>
                <a:lnTo>
                  <a:pt x="77" y="117"/>
                </a:lnTo>
                <a:cubicBezTo>
                  <a:pt x="92" y="115"/>
                  <a:pt x="89" y="94"/>
                  <a:pt x="113" y="103"/>
                </a:cubicBezTo>
                <a:cubicBezTo>
                  <a:pt x="131" y="109"/>
                  <a:pt x="143" y="106"/>
                  <a:pt x="158" y="121"/>
                </a:cubicBezTo>
                <a:lnTo>
                  <a:pt x="164" y="121"/>
                </a:lnTo>
                <a:cubicBezTo>
                  <a:pt x="164" y="127"/>
                  <a:pt x="160" y="133"/>
                  <a:pt x="158" y="138"/>
                </a:cubicBezTo>
                <a:cubicBezTo>
                  <a:pt x="170" y="150"/>
                  <a:pt x="188" y="151"/>
                  <a:pt x="203" y="141"/>
                </a:cubicBezTo>
                <a:cubicBezTo>
                  <a:pt x="206" y="120"/>
                  <a:pt x="256" y="137"/>
                  <a:pt x="258" y="107"/>
                </a:cubicBezTo>
                <a:cubicBezTo>
                  <a:pt x="272" y="101"/>
                  <a:pt x="281" y="100"/>
                  <a:pt x="296" y="109"/>
                </a:cubicBezTo>
                <a:lnTo>
                  <a:pt x="313" y="68"/>
                </a:lnTo>
                <a:lnTo>
                  <a:pt x="282" y="67"/>
                </a:lnTo>
                <a:cubicBezTo>
                  <a:pt x="294" y="55"/>
                  <a:pt x="270" y="57"/>
                  <a:pt x="267" y="61"/>
                </a:cubicBezTo>
                <a:lnTo>
                  <a:pt x="251" y="62"/>
                </a:lnTo>
                <a:lnTo>
                  <a:pt x="241" y="71"/>
                </a:lnTo>
                <a:lnTo>
                  <a:pt x="225" y="61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6554788" y="4022725"/>
            <a:ext cx="801687" cy="501650"/>
          </a:xfrm>
          <a:custGeom>
            <a:avLst/>
            <a:gdLst>
              <a:gd name="T0" fmla="*/ 2147483647 w 187"/>
              <a:gd name="T1" fmla="*/ 2147483647 h 117"/>
              <a:gd name="T2" fmla="*/ 2147483647 w 187"/>
              <a:gd name="T3" fmla="*/ 2147483647 h 117"/>
              <a:gd name="T4" fmla="*/ 2147483647 w 187"/>
              <a:gd name="T5" fmla="*/ 2147483647 h 117"/>
              <a:gd name="T6" fmla="*/ 2147483647 w 187"/>
              <a:gd name="T7" fmla="*/ 2147483647 h 117"/>
              <a:gd name="T8" fmla="*/ 2147483647 w 187"/>
              <a:gd name="T9" fmla="*/ 2147483647 h 117"/>
              <a:gd name="T10" fmla="*/ 2147483647 w 187"/>
              <a:gd name="T11" fmla="*/ 2147483647 h 117"/>
              <a:gd name="T12" fmla="*/ 2147483647 w 187"/>
              <a:gd name="T13" fmla="*/ 2147483647 h 117"/>
              <a:gd name="T14" fmla="*/ 2147483647 w 187"/>
              <a:gd name="T15" fmla="*/ 2147483647 h 117"/>
              <a:gd name="T16" fmla="*/ 2147483647 w 187"/>
              <a:gd name="T17" fmla="*/ 2147483647 h 117"/>
              <a:gd name="T18" fmla="*/ 2147483647 w 187"/>
              <a:gd name="T19" fmla="*/ 2147483647 h 117"/>
              <a:gd name="T20" fmla="*/ 2147483647 w 187"/>
              <a:gd name="T21" fmla="*/ 2147483647 h 117"/>
              <a:gd name="T22" fmla="*/ 0 w 187"/>
              <a:gd name="T23" fmla="*/ 2147483647 h 117"/>
              <a:gd name="T24" fmla="*/ 2147483647 w 187"/>
              <a:gd name="T25" fmla="*/ 2147483647 h 117"/>
              <a:gd name="T26" fmla="*/ 2147483647 w 187"/>
              <a:gd name="T27" fmla="*/ 2147483647 h 117"/>
              <a:gd name="T28" fmla="*/ 2147483647 w 187"/>
              <a:gd name="T29" fmla="*/ 2147483647 h 117"/>
              <a:gd name="T30" fmla="*/ 2147483647 w 187"/>
              <a:gd name="T31" fmla="*/ 2147483647 h 117"/>
              <a:gd name="T32" fmla="*/ 2147483647 w 187"/>
              <a:gd name="T33" fmla="*/ 2147483647 h 117"/>
              <a:gd name="T34" fmla="*/ 2147483647 w 187"/>
              <a:gd name="T35" fmla="*/ 2147483647 h 1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7"/>
              <a:gd name="T55" fmla="*/ 0 h 117"/>
              <a:gd name="T56" fmla="*/ 187 w 187"/>
              <a:gd name="T57" fmla="*/ 117 h 1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7" h="117">
                <a:moveTo>
                  <a:pt x="187" y="55"/>
                </a:moveTo>
                <a:lnTo>
                  <a:pt x="171" y="49"/>
                </a:lnTo>
                <a:cubicBezTo>
                  <a:pt x="164" y="30"/>
                  <a:pt x="151" y="35"/>
                  <a:pt x="144" y="33"/>
                </a:cubicBezTo>
                <a:cubicBezTo>
                  <a:pt x="144" y="36"/>
                  <a:pt x="137" y="42"/>
                  <a:pt x="135" y="44"/>
                </a:cubicBezTo>
                <a:cubicBezTo>
                  <a:pt x="130" y="42"/>
                  <a:pt x="134" y="33"/>
                  <a:pt x="132" y="31"/>
                </a:cubicBezTo>
                <a:lnTo>
                  <a:pt x="125" y="22"/>
                </a:lnTo>
                <a:cubicBezTo>
                  <a:pt x="114" y="27"/>
                  <a:pt x="105" y="25"/>
                  <a:pt x="94" y="20"/>
                </a:cubicBezTo>
                <a:cubicBezTo>
                  <a:pt x="84" y="15"/>
                  <a:pt x="80" y="0"/>
                  <a:pt x="80" y="2"/>
                </a:cubicBezTo>
                <a:lnTo>
                  <a:pt x="80" y="10"/>
                </a:lnTo>
                <a:lnTo>
                  <a:pt x="65" y="4"/>
                </a:lnTo>
                <a:cubicBezTo>
                  <a:pt x="60" y="12"/>
                  <a:pt x="55" y="25"/>
                  <a:pt x="38" y="33"/>
                </a:cubicBezTo>
                <a:cubicBezTo>
                  <a:pt x="21" y="41"/>
                  <a:pt x="9" y="43"/>
                  <a:pt x="0" y="48"/>
                </a:cubicBezTo>
                <a:lnTo>
                  <a:pt x="20" y="58"/>
                </a:lnTo>
                <a:cubicBezTo>
                  <a:pt x="28" y="72"/>
                  <a:pt x="45" y="105"/>
                  <a:pt x="64" y="108"/>
                </a:cubicBezTo>
                <a:lnTo>
                  <a:pt x="70" y="117"/>
                </a:lnTo>
                <a:lnTo>
                  <a:pt x="77" y="117"/>
                </a:lnTo>
                <a:cubicBezTo>
                  <a:pt x="92" y="115"/>
                  <a:pt x="117" y="110"/>
                  <a:pt x="123" y="105"/>
                </a:cubicBezTo>
                <a:lnTo>
                  <a:pt x="187" y="55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6232525" y="4449763"/>
            <a:ext cx="1025525" cy="506412"/>
          </a:xfrm>
          <a:custGeom>
            <a:avLst/>
            <a:gdLst>
              <a:gd name="T0" fmla="*/ 2147483647 w 239"/>
              <a:gd name="T1" fmla="*/ 2147483647 h 118"/>
              <a:gd name="T2" fmla="*/ 2147483647 w 239"/>
              <a:gd name="T3" fmla="*/ 2147483647 h 118"/>
              <a:gd name="T4" fmla="*/ 2147483647 w 239"/>
              <a:gd name="T5" fmla="*/ 2147483647 h 118"/>
              <a:gd name="T6" fmla="*/ 2147483647 w 239"/>
              <a:gd name="T7" fmla="*/ 2147483647 h 118"/>
              <a:gd name="T8" fmla="*/ 2147483647 w 239"/>
              <a:gd name="T9" fmla="*/ 2147483647 h 118"/>
              <a:gd name="T10" fmla="*/ 2147483647 w 239"/>
              <a:gd name="T11" fmla="*/ 2147483647 h 118"/>
              <a:gd name="T12" fmla="*/ 2147483647 w 239"/>
              <a:gd name="T13" fmla="*/ 2147483647 h 118"/>
              <a:gd name="T14" fmla="*/ 2147483647 w 239"/>
              <a:gd name="T15" fmla="*/ 2147483647 h 118"/>
              <a:gd name="T16" fmla="*/ 2147483647 w 239"/>
              <a:gd name="T17" fmla="*/ 2147483647 h 118"/>
              <a:gd name="T18" fmla="*/ 2147483647 w 239"/>
              <a:gd name="T19" fmla="*/ 2147483647 h 118"/>
              <a:gd name="T20" fmla="*/ 2147483647 w 239"/>
              <a:gd name="T21" fmla="*/ 2147483647 h 118"/>
              <a:gd name="T22" fmla="*/ 2147483647 w 239"/>
              <a:gd name="T23" fmla="*/ 2147483647 h 118"/>
              <a:gd name="T24" fmla="*/ 2147483647 w 239"/>
              <a:gd name="T25" fmla="*/ 2147483647 h 118"/>
              <a:gd name="T26" fmla="*/ 2147483647 w 239"/>
              <a:gd name="T27" fmla="*/ 2147483647 h 118"/>
              <a:gd name="T28" fmla="*/ 0 w 239"/>
              <a:gd name="T29" fmla="*/ 2147483647 h 118"/>
              <a:gd name="T30" fmla="*/ 2147483647 w 239"/>
              <a:gd name="T31" fmla="*/ 2147483647 h 118"/>
              <a:gd name="T32" fmla="*/ 2147483647 w 239"/>
              <a:gd name="T33" fmla="*/ 2147483647 h 118"/>
              <a:gd name="T34" fmla="*/ 2147483647 w 239"/>
              <a:gd name="T35" fmla="*/ 2147483647 h 118"/>
              <a:gd name="T36" fmla="*/ 2147483647 w 239"/>
              <a:gd name="T37" fmla="*/ 2147483647 h 118"/>
              <a:gd name="T38" fmla="*/ 2147483647 w 239"/>
              <a:gd name="T39" fmla="*/ 2147483647 h 118"/>
              <a:gd name="T40" fmla="*/ 2147483647 w 239"/>
              <a:gd name="T41" fmla="*/ 2147483647 h 118"/>
              <a:gd name="T42" fmla="*/ 2147483647 w 239"/>
              <a:gd name="T43" fmla="*/ 2147483647 h 118"/>
              <a:gd name="T44" fmla="*/ 2147483647 w 239"/>
              <a:gd name="T45" fmla="*/ 2147483647 h 118"/>
              <a:gd name="T46" fmla="*/ 2147483647 w 239"/>
              <a:gd name="T47" fmla="*/ 2147483647 h 118"/>
              <a:gd name="T48" fmla="*/ 2147483647 w 239"/>
              <a:gd name="T49" fmla="*/ 2147483647 h 118"/>
              <a:gd name="T50" fmla="*/ 2147483647 w 239"/>
              <a:gd name="T51" fmla="*/ 2147483647 h 118"/>
              <a:gd name="T52" fmla="*/ 2147483647 w 239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9"/>
              <a:gd name="T82" fmla="*/ 0 h 118"/>
              <a:gd name="T83" fmla="*/ 239 w 239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9" h="118">
                <a:moveTo>
                  <a:pt x="221" y="66"/>
                </a:moveTo>
                <a:lnTo>
                  <a:pt x="209" y="55"/>
                </a:lnTo>
                <a:cubicBezTo>
                  <a:pt x="215" y="51"/>
                  <a:pt x="219" y="48"/>
                  <a:pt x="229" y="49"/>
                </a:cubicBezTo>
                <a:cubicBezTo>
                  <a:pt x="229" y="43"/>
                  <a:pt x="239" y="27"/>
                  <a:pt x="239" y="21"/>
                </a:cubicBezTo>
                <a:cubicBezTo>
                  <a:pt x="237" y="21"/>
                  <a:pt x="235" y="21"/>
                  <a:pt x="233" y="21"/>
                </a:cubicBezTo>
                <a:cubicBezTo>
                  <a:pt x="230" y="16"/>
                  <a:pt x="222" y="14"/>
                  <a:pt x="217" y="10"/>
                </a:cubicBezTo>
                <a:cubicBezTo>
                  <a:pt x="202" y="7"/>
                  <a:pt x="194" y="4"/>
                  <a:pt x="181" y="1"/>
                </a:cubicBezTo>
                <a:cubicBezTo>
                  <a:pt x="174" y="1"/>
                  <a:pt x="171" y="0"/>
                  <a:pt x="166" y="7"/>
                </a:cubicBezTo>
                <a:cubicBezTo>
                  <a:pt x="161" y="14"/>
                  <a:pt x="155" y="18"/>
                  <a:pt x="145" y="17"/>
                </a:cubicBezTo>
                <a:cubicBezTo>
                  <a:pt x="136" y="17"/>
                  <a:pt x="109" y="34"/>
                  <a:pt x="97" y="47"/>
                </a:cubicBezTo>
                <a:cubicBezTo>
                  <a:pt x="102" y="51"/>
                  <a:pt x="102" y="49"/>
                  <a:pt x="107" y="57"/>
                </a:cubicBezTo>
                <a:lnTo>
                  <a:pt x="84" y="59"/>
                </a:lnTo>
                <a:cubicBezTo>
                  <a:pt x="62" y="59"/>
                  <a:pt x="43" y="66"/>
                  <a:pt x="31" y="77"/>
                </a:cubicBezTo>
                <a:lnTo>
                  <a:pt x="13" y="63"/>
                </a:lnTo>
                <a:lnTo>
                  <a:pt x="0" y="64"/>
                </a:lnTo>
                <a:lnTo>
                  <a:pt x="8" y="76"/>
                </a:lnTo>
                <a:lnTo>
                  <a:pt x="5" y="87"/>
                </a:lnTo>
                <a:lnTo>
                  <a:pt x="25" y="95"/>
                </a:lnTo>
                <a:lnTo>
                  <a:pt x="31" y="101"/>
                </a:lnTo>
                <a:lnTo>
                  <a:pt x="47" y="105"/>
                </a:lnTo>
                <a:lnTo>
                  <a:pt x="76" y="87"/>
                </a:lnTo>
                <a:lnTo>
                  <a:pt x="126" y="118"/>
                </a:lnTo>
                <a:lnTo>
                  <a:pt x="163" y="117"/>
                </a:lnTo>
                <a:cubicBezTo>
                  <a:pt x="169" y="111"/>
                  <a:pt x="172" y="109"/>
                  <a:pt x="178" y="105"/>
                </a:cubicBezTo>
                <a:cubicBezTo>
                  <a:pt x="182" y="104"/>
                  <a:pt x="192" y="104"/>
                  <a:pt x="198" y="101"/>
                </a:cubicBezTo>
                <a:lnTo>
                  <a:pt x="208" y="96"/>
                </a:lnTo>
                <a:cubicBezTo>
                  <a:pt x="217" y="93"/>
                  <a:pt x="222" y="78"/>
                  <a:pt x="221" y="66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5748338" y="4654550"/>
            <a:ext cx="619125" cy="377825"/>
          </a:xfrm>
          <a:custGeom>
            <a:avLst/>
            <a:gdLst>
              <a:gd name="T0" fmla="*/ 2147483647 w 144"/>
              <a:gd name="T1" fmla="*/ 2147483647 h 88"/>
              <a:gd name="T2" fmla="*/ 2147483647 w 144"/>
              <a:gd name="T3" fmla="*/ 2147483647 h 88"/>
              <a:gd name="T4" fmla="*/ 2147483647 w 144"/>
              <a:gd name="T5" fmla="*/ 2147483647 h 88"/>
              <a:gd name="T6" fmla="*/ 2147483647 w 144"/>
              <a:gd name="T7" fmla="*/ 2147483647 h 88"/>
              <a:gd name="T8" fmla="*/ 2147483647 w 144"/>
              <a:gd name="T9" fmla="*/ 2147483647 h 88"/>
              <a:gd name="T10" fmla="*/ 2147483647 w 144"/>
              <a:gd name="T11" fmla="*/ 2147483647 h 88"/>
              <a:gd name="T12" fmla="*/ 2147483647 w 144"/>
              <a:gd name="T13" fmla="*/ 2147483647 h 88"/>
              <a:gd name="T14" fmla="*/ 2147483647 w 144"/>
              <a:gd name="T15" fmla="*/ 2147483647 h 88"/>
              <a:gd name="T16" fmla="*/ 2147483647 w 144"/>
              <a:gd name="T17" fmla="*/ 2147483647 h 88"/>
              <a:gd name="T18" fmla="*/ 2147483647 w 144"/>
              <a:gd name="T19" fmla="*/ 2147483647 h 88"/>
              <a:gd name="T20" fmla="*/ 2147483647 w 144"/>
              <a:gd name="T21" fmla="*/ 2147483647 h 88"/>
              <a:gd name="T22" fmla="*/ 2147483647 w 144"/>
              <a:gd name="T23" fmla="*/ 2147483647 h 88"/>
              <a:gd name="T24" fmla="*/ 2147483647 w 144"/>
              <a:gd name="T25" fmla="*/ 2147483647 h 88"/>
              <a:gd name="T26" fmla="*/ 2147483647 w 144"/>
              <a:gd name="T27" fmla="*/ 2147483647 h 88"/>
              <a:gd name="T28" fmla="*/ 2147483647 w 144"/>
              <a:gd name="T29" fmla="*/ 2147483647 h 88"/>
              <a:gd name="T30" fmla="*/ 2147483647 w 144"/>
              <a:gd name="T31" fmla="*/ 2147483647 h 88"/>
              <a:gd name="T32" fmla="*/ 2147483647 w 144"/>
              <a:gd name="T33" fmla="*/ 2147483647 h 88"/>
              <a:gd name="T34" fmla="*/ 2147483647 w 144"/>
              <a:gd name="T35" fmla="*/ 2147483647 h 88"/>
              <a:gd name="T36" fmla="*/ 2147483647 w 144"/>
              <a:gd name="T37" fmla="*/ 2147483647 h 88"/>
              <a:gd name="T38" fmla="*/ 2147483647 w 144"/>
              <a:gd name="T39" fmla="*/ 2147483647 h 88"/>
              <a:gd name="T40" fmla="*/ 2147483647 w 144"/>
              <a:gd name="T41" fmla="*/ 2147483647 h 88"/>
              <a:gd name="T42" fmla="*/ 2147483647 w 144"/>
              <a:gd name="T43" fmla="*/ 2147483647 h 88"/>
              <a:gd name="T44" fmla="*/ 2147483647 w 144"/>
              <a:gd name="T45" fmla="*/ 2147483647 h 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"/>
              <a:gd name="T70" fmla="*/ 0 h 88"/>
              <a:gd name="T71" fmla="*/ 144 w 144"/>
              <a:gd name="T72" fmla="*/ 88 h 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" h="88">
                <a:moveTo>
                  <a:pt x="118" y="39"/>
                </a:moveTo>
                <a:lnTo>
                  <a:pt x="122" y="28"/>
                </a:lnTo>
                <a:cubicBezTo>
                  <a:pt x="117" y="16"/>
                  <a:pt x="93" y="0"/>
                  <a:pt x="82" y="7"/>
                </a:cubicBezTo>
                <a:cubicBezTo>
                  <a:pt x="82" y="7"/>
                  <a:pt x="84" y="13"/>
                  <a:pt x="84" y="16"/>
                </a:cubicBezTo>
                <a:lnTo>
                  <a:pt x="65" y="18"/>
                </a:lnTo>
                <a:lnTo>
                  <a:pt x="63" y="4"/>
                </a:lnTo>
                <a:lnTo>
                  <a:pt x="43" y="7"/>
                </a:lnTo>
                <a:cubicBezTo>
                  <a:pt x="40" y="7"/>
                  <a:pt x="46" y="17"/>
                  <a:pt x="43" y="17"/>
                </a:cubicBezTo>
                <a:cubicBezTo>
                  <a:pt x="40" y="19"/>
                  <a:pt x="11" y="23"/>
                  <a:pt x="6" y="29"/>
                </a:cubicBezTo>
                <a:cubicBezTo>
                  <a:pt x="1" y="34"/>
                  <a:pt x="0" y="34"/>
                  <a:pt x="4" y="37"/>
                </a:cubicBezTo>
                <a:cubicBezTo>
                  <a:pt x="7" y="39"/>
                  <a:pt x="24" y="32"/>
                  <a:pt x="22" y="35"/>
                </a:cubicBezTo>
                <a:lnTo>
                  <a:pt x="9" y="51"/>
                </a:lnTo>
                <a:cubicBezTo>
                  <a:pt x="9" y="58"/>
                  <a:pt x="7" y="80"/>
                  <a:pt x="26" y="88"/>
                </a:cubicBezTo>
                <a:lnTo>
                  <a:pt x="74" y="82"/>
                </a:lnTo>
                <a:lnTo>
                  <a:pt x="73" y="68"/>
                </a:lnTo>
                <a:lnTo>
                  <a:pt x="82" y="62"/>
                </a:lnTo>
                <a:lnTo>
                  <a:pt x="97" y="86"/>
                </a:lnTo>
                <a:lnTo>
                  <a:pt x="106" y="62"/>
                </a:lnTo>
                <a:cubicBezTo>
                  <a:pt x="115" y="62"/>
                  <a:pt x="118" y="66"/>
                  <a:pt x="120" y="72"/>
                </a:cubicBezTo>
                <a:cubicBezTo>
                  <a:pt x="123" y="72"/>
                  <a:pt x="129" y="68"/>
                  <a:pt x="132" y="68"/>
                </a:cubicBezTo>
                <a:cubicBezTo>
                  <a:pt x="129" y="60"/>
                  <a:pt x="138" y="57"/>
                  <a:pt x="144" y="53"/>
                </a:cubicBezTo>
                <a:lnTo>
                  <a:pt x="138" y="47"/>
                </a:lnTo>
                <a:lnTo>
                  <a:pt x="118" y="39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8636000" y="5513388"/>
            <a:ext cx="392113" cy="371475"/>
          </a:xfrm>
          <a:custGeom>
            <a:avLst/>
            <a:gdLst>
              <a:gd name="T0" fmla="*/ 2147483647 w 91"/>
              <a:gd name="T1" fmla="*/ 2147483647 h 87"/>
              <a:gd name="T2" fmla="*/ 2147483647 w 91"/>
              <a:gd name="T3" fmla="*/ 0 h 87"/>
              <a:gd name="T4" fmla="*/ 2147483647 w 91"/>
              <a:gd name="T5" fmla="*/ 2147483647 h 87"/>
              <a:gd name="T6" fmla="*/ 2147483647 w 91"/>
              <a:gd name="T7" fmla="*/ 2147483647 h 87"/>
              <a:gd name="T8" fmla="*/ 2147483647 w 91"/>
              <a:gd name="T9" fmla="*/ 2147483647 h 87"/>
              <a:gd name="T10" fmla="*/ 2147483647 w 91"/>
              <a:gd name="T11" fmla="*/ 2147483647 h 87"/>
              <a:gd name="T12" fmla="*/ 0 w 91"/>
              <a:gd name="T13" fmla="*/ 2147483647 h 87"/>
              <a:gd name="T14" fmla="*/ 2147483647 w 91"/>
              <a:gd name="T15" fmla="*/ 2147483647 h 87"/>
              <a:gd name="T16" fmla="*/ 2147483647 w 91"/>
              <a:gd name="T17" fmla="*/ 2147483647 h 87"/>
              <a:gd name="T18" fmla="*/ 2147483647 w 91"/>
              <a:gd name="T19" fmla="*/ 2147483647 h 87"/>
              <a:gd name="T20" fmla="*/ 2147483647 w 91"/>
              <a:gd name="T21" fmla="*/ 2147483647 h 87"/>
              <a:gd name="T22" fmla="*/ 2147483647 w 91"/>
              <a:gd name="T23" fmla="*/ 2147483647 h 87"/>
              <a:gd name="T24" fmla="*/ 2147483647 w 91"/>
              <a:gd name="T25" fmla="*/ 2147483647 h 87"/>
              <a:gd name="T26" fmla="*/ 2147483647 w 91"/>
              <a:gd name="T27" fmla="*/ 2147483647 h 87"/>
              <a:gd name="T28" fmla="*/ 2147483647 w 91"/>
              <a:gd name="T29" fmla="*/ 2147483647 h 87"/>
              <a:gd name="T30" fmla="*/ 2147483647 w 91"/>
              <a:gd name="T31" fmla="*/ 2147483647 h 87"/>
              <a:gd name="T32" fmla="*/ 2147483647 w 91"/>
              <a:gd name="T33" fmla="*/ 2147483647 h 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87"/>
              <a:gd name="T53" fmla="*/ 91 w 91"/>
              <a:gd name="T54" fmla="*/ 87 h 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87">
                <a:moveTo>
                  <a:pt x="68" y="19"/>
                </a:moveTo>
                <a:cubicBezTo>
                  <a:pt x="62" y="13"/>
                  <a:pt x="57" y="8"/>
                  <a:pt x="48" y="0"/>
                </a:cubicBezTo>
                <a:lnTo>
                  <a:pt x="42" y="6"/>
                </a:lnTo>
                <a:lnTo>
                  <a:pt x="35" y="6"/>
                </a:lnTo>
                <a:lnTo>
                  <a:pt x="30" y="3"/>
                </a:lnTo>
                <a:lnTo>
                  <a:pt x="20" y="4"/>
                </a:lnTo>
                <a:lnTo>
                  <a:pt x="0" y="20"/>
                </a:lnTo>
                <a:cubicBezTo>
                  <a:pt x="3" y="23"/>
                  <a:pt x="12" y="33"/>
                  <a:pt x="14" y="36"/>
                </a:cubicBezTo>
                <a:cubicBezTo>
                  <a:pt x="9" y="42"/>
                  <a:pt x="3" y="57"/>
                  <a:pt x="3" y="66"/>
                </a:cubicBezTo>
                <a:cubicBezTo>
                  <a:pt x="6" y="67"/>
                  <a:pt x="10" y="63"/>
                  <a:pt x="14" y="63"/>
                </a:cubicBezTo>
                <a:cubicBezTo>
                  <a:pt x="17" y="64"/>
                  <a:pt x="6" y="84"/>
                  <a:pt x="7" y="87"/>
                </a:cubicBezTo>
                <a:cubicBezTo>
                  <a:pt x="9" y="85"/>
                  <a:pt x="24" y="78"/>
                  <a:pt x="31" y="69"/>
                </a:cubicBezTo>
                <a:cubicBezTo>
                  <a:pt x="34" y="65"/>
                  <a:pt x="29" y="60"/>
                  <a:pt x="33" y="59"/>
                </a:cubicBezTo>
                <a:cubicBezTo>
                  <a:pt x="38" y="58"/>
                  <a:pt x="45" y="51"/>
                  <a:pt x="47" y="50"/>
                </a:cubicBezTo>
                <a:cubicBezTo>
                  <a:pt x="59" y="44"/>
                  <a:pt x="78" y="42"/>
                  <a:pt x="90" y="36"/>
                </a:cubicBezTo>
                <a:cubicBezTo>
                  <a:pt x="90" y="33"/>
                  <a:pt x="91" y="30"/>
                  <a:pt x="91" y="30"/>
                </a:cubicBezTo>
                <a:cubicBezTo>
                  <a:pt x="83" y="28"/>
                  <a:pt x="78" y="23"/>
                  <a:pt x="68" y="19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8002588" y="5100638"/>
            <a:ext cx="836612" cy="700087"/>
          </a:xfrm>
          <a:custGeom>
            <a:avLst/>
            <a:gdLst>
              <a:gd name="T0" fmla="*/ 2147483647 w 195"/>
              <a:gd name="T1" fmla="*/ 2147483647 h 163"/>
              <a:gd name="T2" fmla="*/ 2147483647 w 195"/>
              <a:gd name="T3" fmla="*/ 2147483647 h 163"/>
              <a:gd name="T4" fmla="*/ 2147483647 w 195"/>
              <a:gd name="T5" fmla="*/ 2147483647 h 163"/>
              <a:gd name="T6" fmla="*/ 2147483647 w 195"/>
              <a:gd name="T7" fmla="*/ 2147483647 h 163"/>
              <a:gd name="T8" fmla="*/ 2147483647 w 195"/>
              <a:gd name="T9" fmla="*/ 2147483647 h 163"/>
              <a:gd name="T10" fmla="*/ 2147483647 w 195"/>
              <a:gd name="T11" fmla="*/ 2147483647 h 163"/>
              <a:gd name="T12" fmla="*/ 2147483647 w 195"/>
              <a:gd name="T13" fmla="*/ 2147483647 h 163"/>
              <a:gd name="T14" fmla="*/ 2147483647 w 195"/>
              <a:gd name="T15" fmla="*/ 2147483647 h 163"/>
              <a:gd name="T16" fmla="*/ 0 w 195"/>
              <a:gd name="T17" fmla="*/ 2147483647 h 163"/>
              <a:gd name="T18" fmla="*/ 2147483647 w 195"/>
              <a:gd name="T19" fmla="*/ 2147483647 h 163"/>
              <a:gd name="T20" fmla="*/ 2147483647 w 195"/>
              <a:gd name="T21" fmla="*/ 2147483647 h 163"/>
              <a:gd name="T22" fmla="*/ 2147483647 w 195"/>
              <a:gd name="T23" fmla="*/ 2147483647 h 163"/>
              <a:gd name="T24" fmla="*/ 2147483647 w 195"/>
              <a:gd name="T25" fmla="*/ 2147483647 h 163"/>
              <a:gd name="T26" fmla="*/ 2147483647 w 195"/>
              <a:gd name="T27" fmla="*/ 2147483647 h 163"/>
              <a:gd name="T28" fmla="*/ 2147483647 w 195"/>
              <a:gd name="T29" fmla="*/ 2147483647 h 163"/>
              <a:gd name="T30" fmla="*/ 2147483647 w 195"/>
              <a:gd name="T31" fmla="*/ 2147483647 h 163"/>
              <a:gd name="T32" fmla="*/ 2147483647 w 195"/>
              <a:gd name="T33" fmla="*/ 2147483647 h 163"/>
              <a:gd name="T34" fmla="*/ 2147483647 w 195"/>
              <a:gd name="T35" fmla="*/ 2147483647 h 163"/>
              <a:gd name="T36" fmla="*/ 2147483647 w 195"/>
              <a:gd name="T37" fmla="*/ 2147483647 h 163"/>
              <a:gd name="T38" fmla="*/ 2147483647 w 195"/>
              <a:gd name="T39" fmla="*/ 2147483647 h 163"/>
              <a:gd name="T40" fmla="*/ 2147483647 w 195"/>
              <a:gd name="T41" fmla="*/ 2147483647 h 163"/>
              <a:gd name="T42" fmla="*/ 2147483647 w 195"/>
              <a:gd name="T43" fmla="*/ 2147483647 h 163"/>
              <a:gd name="T44" fmla="*/ 2147483647 w 195"/>
              <a:gd name="T45" fmla="*/ 2147483647 h 163"/>
              <a:gd name="T46" fmla="*/ 2147483647 w 195"/>
              <a:gd name="T47" fmla="*/ 2147483647 h 163"/>
              <a:gd name="T48" fmla="*/ 2147483647 w 195"/>
              <a:gd name="T49" fmla="*/ 2147483647 h 163"/>
              <a:gd name="T50" fmla="*/ 2147483647 w 195"/>
              <a:gd name="T51" fmla="*/ 2147483647 h 163"/>
              <a:gd name="T52" fmla="*/ 2147483647 w 195"/>
              <a:gd name="T53" fmla="*/ 2147483647 h 163"/>
              <a:gd name="T54" fmla="*/ 2147483647 w 195"/>
              <a:gd name="T55" fmla="*/ 2147483647 h 163"/>
              <a:gd name="T56" fmla="*/ 2147483647 w 195"/>
              <a:gd name="T57" fmla="*/ 2147483647 h 1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95"/>
              <a:gd name="T88" fmla="*/ 0 h 163"/>
              <a:gd name="T89" fmla="*/ 195 w 195"/>
              <a:gd name="T90" fmla="*/ 163 h 1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95" h="163">
                <a:moveTo>
                  <a:pt x="189" y="66"/>
                </a:moveTo>
                <a:cubicBezTo>
                  <a:pt x="187" y="47"/>
                  <a:pt x="191" y="32"/>
                  <a:pt x="195" y="18"/>
                </a:cubicBezTo>
                <a:cubicBezTo>
                  <a:pt x="195" y="14"/>
                  <a:pt x="189" y="19"/>
                  <a:pt x="189" y="19"/>
                </a:cubicBezTo>
                <a:cubicBezTo>
                  <a:pt x="178" y="17"/>
                  <a:pt x="178" y="13"/>
                  <a:pt x="168" y="10"/>
                </a:cubicBezTo>
                <a:cubicBezTo>
                  <a:pt x="142" y="0"/>
                  <a:pt x="131" y="16"/>
                  <a:pt x="114" y="30"/>
                </a:cubicBezTo>
                <a:lnTo>
                  <a:pt x="67" y="45"/>
                </a:lnTo>
                <a:lnTo>
                  <a:pt x="27" y="46"/>
                </a:lnTo>
                <a:lnTo>
                  <a:pt x="11" y="36"/>
                </a:lnTo>
                <a:lnTo>
                  <a:pt x="0" y="54"/>
                </a:lnTo>
                <a:lnTo>
                  <a:pt x="21" y="84"/>
                </a:lnTo>
                <a:lnTo>
                  <a:pt x="9" y="97"/>
                </a:lnTo>
                <a:lnTo>
                  <a:pt x="9" y="124"/>
                </a:lnTo>
                <a:cubicBezTo>
                  <a:pt x="12" y="124"/>
                  <a:pt x="24" y="127"/>
                  <a:pt x="27" y="127"/>
                </a:cubicBezTo>
                <a:lnTo>
                  <a:pt x="36" y="141"/>
                </a:lnTo>
                <a:lnTo>
                  <a:pt x="33" y="150"/>
                </a:lnTo>
                <a:lnTo>
                  <a:pt x="36" y="163"/>
                </a:lnTo>
                <a:lnTo>
                  <a:pt x="63" y="148"/>
                </a:lnTo>
                <a:cubicBezTo>
                  <a:pt x="65" y="148"/>
                  <a:pt x="75" y="147"/>
                  <a:pt x="78" y="147"/>
                </a:cubicBezTo>
                <a:lnTo>
                  <a:pt x="98" y="139"/>
                </a:lnTo>
                <a:lnTo>
                  <a:pt x="114" y="145"/>
                </a:lnTo>
                <a:lnTo>
                  <a:pt x="136" y="135"/>
                </a:lnTo>
                <a:lnTo>
                  <a:pt x="130" y="129"/>
                </a:lnTo>
                <a:lnTo>
                  <a:pt x="168" y="100"/>
                </a:lnTo>
                <a:lnTo>
                  <a:pt x="178" y="98"/>
                </a:lnTo>
                <a:lnTo>
                  <a:pt x="184" y="102"/>
                </a:lnTo>
                <a:lnTo>
                  <a:pt x="189" y="102"/>
                </a:lnTo>
                <a:lnTo>
                  <a:pt x="195" y="96"/>
                </a:lnTo>
                <a:lnTo>
                  <a:pt x="181" y="80"/>
                </a:lnTo>
                <a:lnTo>
                  <a:pt x="189" y="66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7597775" y="5589588"/>
            <a:ext cx="276225" cy="566737"/>
          </a:xfrm>
          <a:custGeom>
            <a:avLst/>
            <a:gdLst>
              <a:gd name="T0" fmla="*/ 2147483647 w 65"/>
              <a:gd name="T1" fmla="*/ 2147483647 h 132"/>
              <a:gd name="T2" fmla="*/ 2147483647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2147483647 h 132"/>
              <a:gd name="T20" fmla="*/ 2147483647 w 65"/>
              <a:gd name="T21" fmla="*/ 2147483647 h 132"/>
              <a:gd name="T22" fmla="*/ 2147483647 w 65"/>
              <a:gd name="T23" fmla="*/ 2147483647 h 132"/>
              <a:gd name="T24" fmla="*/ 2147483647 w 65"/>
              <a:gd name="T25" fmla="*/ 2147483647 h 132"/>
              <a:gd name="T26" fmla="*/ 2147483647 w 65"/>
              <a:gd name="T27" fmla="*/ 2147483647 h 1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5"/>
              <a:gd name="T43" fmla="*/ 0 h 132"/>
              <a:gd name="T44" fmla="*/ 65 w 65"/>
              <a:gd name="T45" fmla="*/ 132 h 1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5" h="132">
                <a:moveTo>
                  <a:pt x="65" y="76"/>
                </a:moveTo>
                <a:cubicBezTo>
                  <a:pt x="51" y="57"/>
                  <a:pt x="48" y="45"/>
                  <a:pt x="50" y="23"/>
                </a:cubicBezTo>
                <a:cubicBezTo>
                  <a:pt x="42" y="12"/>
                  <a:pt x="19" y="0"/>
                  <a:pt x="11" y="5"/>
                </a:cubicBezTo>
                <a:cubicBezTo>
                  <a:pt x="7" y="7"/>
                  <a:pt x="0" y="11"/>
                  <a:pt x="3" y="23"/>
                </a:cubicBezTo>
                <a:cubicBezTo>
                  <a:pt x="3" y="25"/>
                  <a:pt x="3" y="28"/>
                  <a:pt x="3" y="30"/>
                </a:cubicBezTo>
                <a:cubicBezTo>
                  <a:pt x="4" y="32"/>
                  <a:pt x="9" y="30"/>
                  <a:pt x="9" y="33"/>
                </a:cubicBezTo>
                <a:cubicBezTo>
                  <a:pt x="10" y="37"/>
                  <a:pt x="8" y="46"/>
                  <a:pt x="9" y="51"/>
                </a:cubicBezTo>
                <a:cubicBezTo>
                  <a:pt x="14" y="61"/>
                  <a:pt x="17" y="71"/>
                  <a:pt x="20" y="78"/>
                </a:cubicBezTo>
                <a:cubicBezTo>
                  <a:pt x="20" y="81"/>
                  <a:pt x="14" y="90"/>
                  <a:pt x="14" y="93"/>
                </a:cubicBezTo>
                <a:cubicBezTo>
                  <a:pt x="17" y="111"/>
                  <a:pt x="36" y="120"/>
                  <a:pt x="47" y="132"/>
                </a:cubicBezTo>
                <a:cubicBezTo>
                  <a:pt x="52" y="131"/>
                  <a:pt x="55" y="129"/>
                  <a:pt x="57" y="128"/>
                </a:cubicBezTo>
                <a:cubicBezTo>
                  <a:pt x="57" y="127"/>
                  <a:pt x="56" y="126"/>
                  <a:pt x="53" y="121"/>
                </a:cubicBezTo>
                <a:lnTo>
                  <a:pt x="56" y="112"/>
                </a:lnTo>
                <a:lnTo>
                  <a:pt x="65" y="76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5" name="Freeform 27"/>
          <p:cNvSpPr>
            <a:spLocks noEditPoints="1"/>
          </p:cNvSpPr>
          <p:nvPr/>
        </p:nvSpPr>
        <p:spPr bwMode="auto">
          <a:xfrm>
            <a:off x="4441825" y="4010025"/>
            <a:ext cx="1820863" cy="1914525"/>
          </a:xfrm>
          <a:custGeom>
            <a:avLst/>
            <a:gdLst>
              <a:gd name="T0" fmla="*/ 2147483647 w 425"/>
              <a:gd name="T1" fmla="*/ 2147483647 h 447"/>
              <a:gd name="T2" fmla="*/ 2147483647 w 425"/>
              <a:gd name="T3" fmla="*/ 2147483647 h 447"/>
              <a:gd name="T4" fmla="*/ 2147483647 w 425"/>
              <a:gd name="T5" fmla="*/ 2147483647 h 447"/>
              <a:gd name="T6" fmla="*/ 2147483647 w 425"/>
              <a:gd name="T7" fmla="*/ 2147483647 h 447"/>
              <a:gd name="T8" fmla="*/ 2147483647 w 425"/>
              <a:gd name="T9" fmla="*/ 2147483647 h 447"/>
              <a:gd name="T10" fmla="*/ 2147483647 w 425"/>
              <a:gd name="T11" fmla="*/ 2147483647 h 447"/>
              <a:gd name="T12" fmla="*/ 2147483647 w 425"/>
              <a:gd name="T13" fmla="*/ 2147483647 h 447"/>
              <a:gd name="T14" fmla="*/ 2147483647 w 425"/>
              <a:gd name="T15" fmla="*/ 2147483647 h 447"/>
              <a:gd name="T16" fmla="*/ 2147483647 w 425"/>
              <a:gd name="T17" fmla="*/ 2147483647 h 447"/>
              <a:gd name="T18" fmla="*/ 2147483647 w 425"/>
              <a:gd name="T19" fmla="*/ 2147483647 h 447"/>
              <a:gd name="T20" fmla="*/ 0 w 425"/>
              <a:gd name="T21" fmla="*/ 2147483647 h 447"/>
              <a:gd name="T22" fmla="*/ 2147483647 w 425"/>
              <a:gd name="T23" fmla="*/ 2147483647 h 447"/>
              <a:gd name="T24" fmla="*/ 2147483647 w 425"/>
              <a:gd name="T25" fmla="*/ 2147483647 h 447"/>
              <a:gd name="T26" fmla="*/ 2147483647 w 425"/>
              <a:gd name="T27" fmla="*/ 2147483647 h 447"/>
              <a:gd name="T28" fmla="*/ 2147483647 w 425"/>
              <a:gd name="T29" fmla="*/ 2147483647 h 447"/>
              <a:gd name="T30" fmla="*/ 2147483647 w 425"/>
              <a:gd name="T31" fmla="*/ 2147483647 h 447"/>
              <a:gd name="T32" fmla="*/ 2147483647 w 425"/>
              <a:gd name="T33" fmla="*/ 2147483647 h 447"/>
              <a:gd name="T34" fmla="*/ 2147483647 w 425"/>
              <a:gd name="T35" fmla="*/ 2147483647 h 447"/>
              <a:gd name="T36" fmla="*/ 2147483647 w 425"/>
              <a:gd name="T37" fmla="*/ 2147483647 h 447"/>
              <a:gd name="T38" fmla="*/ 2147483647 w 425"/>
              <a:gd name="T39" fmla="*/ 2147483647 h 447"/>
              <a:gd name="T40" fmla="*/ 2147483647 w 425"/>
              <a:gd name="T41" fmla="*/ 2147483647 h 447"/>
              <a:gd name="T42" fmla="*/ 2147483647 w 425"/>
              <a:gd name="T43" fmla="*/ 2147483647 h 447"/>
              <a:gd name="T44" fmla="*/ 2147483647 w 425"/>
              <a:gd name="T45" fmla="*/ 2147483647 h 447"/>
              <a:gd name="T46" fmla="*/ 2147483647 w 425"/>
              <a:gd name="T47" fmla="*/ 2147483647 h 447"/>
              <a:gd name="T48" fmla="*/ 2147483647 w 425"/>
              <a:gd name="T49" fmla="*/ 2147483647 h 447"/>
              <a:gd name="T50" fmla="*/ 2147483647 w 425"/>
              <a:gd name="T51" fmla="*/ 2147483647 h 447"/>
              <a:gd name="T52" fmla="*/ 2147483647 w 425"/>
              <a:gd name="T53" fmla="*/ 2147483647 h 447"/>
              <a:gd name="T54" fmla="*/ 2147483647 w 425"/>
              <a:gd name="T55" fmla="*/ 2147483647 h 447"/>
              <a:gd name="T56" fmla="*/ 2147483647 w 425"/>
              <a:gd name="T57" fmla="*/ 2147483647 h 447"/>
              <a:gd name="T58" fmla="*/ 2147483647 w 425"/>
              <a:gd name="T59" fmla="*/ 2147483647 h 447"/>
              <a:gd name="T60" fmla="*/ 2147483647 w 425"/>
              <a:gd name="T61" fmla="*/ 2147483647 h 447"/>
              <a:gd name="T62" fmla="*/ 2147483647 w 425"/>
              <a:gd name="T63" fmla="*/ 2147483647 h 447"/>
              <a:gd name="T64" fmla="*/ 2147483647 w 425"/>
              <a:gd name="T65" fmla="*/ 2147483647 h 447"/>
              <a:gd name="T66" fmla="*/ 2147483647 w 425"/>
              <a:gd name="T67" fmla="*/ 2147483647 h 447"/>
              <a:gd name="T68" fmla="*/ 2147483647 w 425"/>
              <a:gd name="T69" fmla="*/ 2147483647 h 447"/>
              <a:gd name="T70" fmla="*/ 2147483647 w 425"/>
              <a:gd name="T71" fmla="*/ 2147483647 h 447"/>
              <a:gd name="T72" fmla="*/ 2147483647 w 425"/>
              <a:gd name="T73" fmla="*/ 2147483647 h 447"/>
              <a:gd name="T74" fmla="*/ 2147483647 w 425"/>
              <a:gd name="T75" fmla="*/ 2147483647 h 447"/>
              <a:gd name="T76" fmla="*/ 2147483647 w 425"/>
              <a:gd name="T77" fmla="*/ 2147483647 h 447"/>
              <a:gd name="T78" fmla="*/ 2147483647 w 425"/>
              <a:gd name="T79" fmla="*/ 2147483647 h 447"/>
              <a:gd name="T80" fmla="*/ 2147483647 w 425"/>
              <a:gd name="T81" fmla="*/ 2147483647 h 447"/>
              <a:gd name="T82" fmla="*/ 2147483647 w 425"/>
              <a:gd name="T83" fmla="*/ 2147483647 h 447"/>
              <a:gd name="T84" fmla="*/ 2147483647 w 425"/>
              <a:gd name="T85" fmla="*/ 2147483647 h 447"/>
              <a:gd name="T86" fmla="*/ 2147483647 w 425"/>
              <a:gd name="T87" fmla="*/ 2147483647 h 447"/>
              <a:gd name="T88" fmla="*/ 2147483647 w 425"/>
              <a:gd name="T89" fmla="*/ 2147483647 h 447"/>
              <a:gd name="T90" fmla="*/ 2147483647 w 425"/>
              <a:gd name="T91" fmla="*/ 2147483647 h 447"/>
              <a:gd name="T92" fmla="*/ 2147483647 w 425"/>
              <a:gd name="T93" fmla="*/ 2147483647 h 447"/>
              <a:gd name="T94" fmla="*/ 2147483647 w 425"/>
              <a:gd name="T95" fmla="*/ 2147483647 h 447"/>
              <a:gd name="T96" fmla="*/ 2147483647 w 425"/>
              <a:gd name="T97" fmla="*/ 2147483647 h 447"/>
              <a:gd name="T98" fmla="*/ 2147483647 w 425"/>
              <a:gd name="T99" fmla="*/ 2147483647 h 447"/>
              <a:gd name="T100" fmla="*/ 2147483647 w 425"/>
              <a:gd name="T101" fmla="*/ 2147483647 h 447"/>
              <a:gd name="T102" fmla="*/ 2147483647 w 425"/>
              <a:gd name="T103" fmla="*/ 2147483647 h 447"/>
              <a:gd name="T104" fmla="*/ 2147483647 w 425"/>
              <a:gd name="T105" fmla="*/ 2147483647 h 447"/>
              <a:gd name="T106" fmla="*/ 2147483647 w 425"/>
              <a:gd name="T107" fmla="*/ 2147483647 h 447"/>
              <a:gd name="T108" fmla="*/ 2147483647 w 425"/>
              <a:gd name="T109" fmla="*/ 2147483647 h 447"/>
              <a:gd name="T110" fmla="*/ 2147483647 w 425"/>
              <a:gd name="T111" fmla="*/ 2147483647 h 447"/>
              <a:gd name="T112" fmla="*/ 2147483647 w 425"/>
              <a:gd name="T113" fmla="*/ 2147483647 h 447"/>
              <a:gd name="T114" fmla="*/ 2147483647 w 425"/>
              <a:gd name="T115" fmla="*/ 2147483647 h 447"/>
              <a:gd name="T116" fmla="*/ 2147483647 w 425"/>
              <a:gd name="T117" fmla="*/ 2147483647 h 447"/>
              <a:gd name="T118" fmla="*/ 2147483647 w 425"/>
              <a:gd name="T119" fmla="*/ 2147483647 h 4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5"/>
              <a:gd name="T181" fmla="*/ 0 h 447"/>
              <a:gd name="T182" fmla="*/ 425 w 425"/>
              <a:gd name="T183" fmla="*/ 447 h 4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5" h="447">
                <a:moveTo>
                  <a:pt x="387" y="399"/>
                </a:moveTo>
                <a:cubicBezTo>
                  <a:pt x="390" y="393"/>
                  <a:pt x="405" y="381"/>
                  <a:pt x="411" y="375"/>
                </a:cubicBezTo>
                <a:cubicBezTo>
                  <a:pt x="425" y="390"/>
                  <a:pt x="420" y="438"/>
                  <a:pt x="405" y="447"/>
                </a:cubicBezTo>
                <a:cubicBezTo>
                  <a:pt x="384" y="441"/>
                  <a:pt x="382" y="426"/>
                  <a:pt x="387" y="399"/>
                </a:cubicBezTo>
                <a:close/>
                <a:moveTo>
                  <a:pt x="41" y="326"/>
                </a:moveTo>
                <a:cubicBezTo>
                  <a:pt x="53" y="315"/>
                  <a:pt x="69" y="301"/>
                  <a:pt x="75" y="289"/>
                </a:cubicBezTo>
                <a:cubicBezTo>
                  <a:pt x="75" y="286"/>
                  <a:pt x="87" y="235"/>
                  <a:pt x="93" y="229"/>
                </a:cubicBezTo>
                <a:cubicBezTo>
                  <a:pt x="79" y="202"/>
                  <a:pt x="86" y="191"/>
                  <a:pt x="69" y="170"/>
                </a:cubicBezTo>
                <a:cubicBezTo>
                  <a:pt x="77" y="152"/>
                  <a:pt x="76" y="160"/>
                  <a:pt x="62" y="152"/>
                </a:cubicBezTo>
                <a:cubicBezTo>
                  <a:pt x="57" y="140"/>
                  <a:pt x="36" y="106"/>
                  <a:pt x="14" y="116"/>
                </a:cubicBezTo>
                <a:cubicBezTo>
                  <a:pt x="8" y="112"/>
                  <a:pt x="3" y="106"/>
                  <a:pt x="0" y="100"/>
                </a:cubicBezTo>
                <a:cubicBezTo>
                  <a:pt x="3" y="100"/>
                  <a:pt x="12" y="94"/>
                  <a:pt x="14" y="94"/>
                </a:cubicBezTo>
                <a:cubicBezTo>
                  <a:pt x="12" y="89"/>
                  <a:pt x="8" y="89"/>
                  <a:pt x="3" y="86"/>
                </a:cubicBezTo>
                <a:cubicBezTo>
                  <a:pt x="3" y="83"/>
                  <a:pt x="8" y="77"/>
                  <a:pt x="8" y="77"/>
                </a:cubicBezTo>
                <a:cubicBezTo>
                  <a:pt x="18" y="80"/>
                  <a:pt x="45" y="77"/>
                  <a:pt x="60" y="77"/>
                </a:cubicBezTo>
                <a:cubicBezTo>
                  <a:pt x="62" y="80"/>
                  <a:pt x="66" y="86"/>
                  <a:pt x="69" y="89"/>
                </a:cubicBezTo>
                <a:cubicBezTo>
                  <a:pt x="78" y="89"/>
                  <a:pt x="90" y="92"/>
                  <a:pt x="96" y="92"/>
                </a:cubicBezTo>
                <a:cubicBezTo>
                  <a:pt x="105" y="83"/>
                  <a:pt x="99" y="80"/>
                  <a:pt x="102" y="71"/>
                </a:cubicBezTo>
                <a:cubicBezTo>
                  <a:pt x="93" y="62"/>
                  <a:pt x="90" y="50"/>
                  <a:pt x="99" y="41"/>
                </a:cubicBezTo>
                <a:cubicBezTo>
                  <a:pt x="112" y="48"/>
                  <a:pt x="106" y="48"/>
                  <a:pt x="120" y="44"/>
                </a:cubicBezTo>
                <a:cubicBezTo>
                  <a:pt x="120" y="59"/>
                  <a:pt x="129" y="68"/>
                  <a:pt x="144" y="68"/>
                </a:cubicBezTo>
                <a:cubicBezTo>
                  <a:pt x="151" y="58"/>
                  <a:pt x="153" y="44"/>
                  <a:pt x="162" y="53"/>
                </a:cubicBezTo>
                <a:cubicBezTo>
                  <a:pt x="189" y="47"/>
                  <a:pt x="187" y="36"/>
                  <a:pt x="192" y="12"/>
                </a:cubicBezTo>
                <a:cubicBezTo>
                  <a:pt x="196" y="3"/>
                  <a:pt x="207" y="5"/>
                  <a:pt x="213" y="5"/>
                </a:cubicBezTo>
                <a:cubicBezTo>
                  <a:pt x="231" y="0"/>
                  <a:pt x="211" y="18"/>
                  <a:pt x="227" y="4"/>
                </a:cubicBezTo>
                <a:cubicBezTo>
                  <a:pt x="227" y="10"/>
                  <a:pt x="241" y="14"/>
                  <a:pt x="245" y="15"/>
                </a:cubicBezTo>
                <a:cubicBezTo>
                  <a:pt x="246" y="16"/>
                  <a:pt x="253" y="25"/>
                  <a:pt x="253" y="26"/>
                </a:cubicBezTo>
                <a:cubicBezTo>
                  <a:pt x="262" y="35"/>
                  <a:pt x="262" y="38"/>
                  <a:pt x="273" y="43"/>
                </a:cubicBezTo>
                <a:cubicBezTo>
                  <a:pt x="274" y="43"/>
                  <a:pt x="273" y="54"/>
                  <a:pt x="274" y="54"/>
                </a:cubicBezTo>
                <a:cubicBezTo>
                  <a:pt x="280" y="57"/>
                  <a:pt x="285" y="67"/>
                  <a:pt x="290" y="70"/>
                </a:cubicBezTo>
                <a:cubicBezTo>
                  <a:pt x="328" y="89"/>
                  <a:pt x="288" y="97"/>
                  <a:pt x="328" y="88"/>
                </a:cubicBezTo>
                <a:cubicBezTo>
                  <a:pt x="330" y="87"/>
                  <a:pt x="342" y="90"/>
                  <a:pt x="346" y="90"/>
                </a:cubicBezTo>
                <a:cubicBezTo>
                  <a:pt x="363" y="95"/>
                  <a:pt x="377" y="90"/>
                  <a:pt x="386" y="103"/>
                </a:cubicBezTo>
                <a:cubicBezTo>
                  <a:pt x="394" y="117"/>
                  <a:pt x="376" y="125"/>
                  <a:pt x="368" y="155"/>
                </a:cubicBezTo>
                <a:cubicBezTo>
                  <a:pt x="367" y="156"/>
                  <a:pt x="351" y="157"/>
                  <a:pt x="349" y="158"/>
                </a:cubicBezTo>
                <a:cubicBezTo>
                  <a:pt x="345" y="160"/>
                  <a:pt x="351" y="167"/>
                  <a:pt x="347" y="169"/>
                </a:cubicBezTo>
                <a:cubicBezTo>
                  <a:pt x="343" y="171"/>
                  <a:pt x="311" y="174"/>
                  <a:pt x="308" y="184"/>
                </a:cubicBezTo>
                <a:cubicBezTo>
                  <a:pt x="303" y="194"/>
                  <a:pt x="330" y="183"/>
                  <a:pt x="326" y="188"/>
                </a:cubicBezTo>
                <a:lnTo>
                  <a:pt x="314" y="202"/>
                </a:lnTo>
                <a:cubicBezTo>
                  <a:pt x="312" y="204"/>
                  <a:pt x="314" y="212"/>
                  <a:pt x="315" y="216"/>
                </a:cubicBezTo>
                <a:cubicBezTo>
                  <a:pt x="314" y="226"/>
                  <a:pt x="327" y="236"/>
                  <a:pt x="330" y="240"/>
                </a:cubicBezTo>
                <a:lnTo>
                  <a:pt x="351" y="270"/>
                </a:lnTo>
                <a:lnTo>
                  <a:pt x="334" y="279"/>
                </a:lnTo>
                <a:cubicBezTo>
                  <a:pt x="333" y="280"/>
                  <a:pt x="344" y="291"/>
                  <a:pt x="345" y="292"/>
                </a:cubicBezTo>
                <a:cubicBezTo>
                  <a:pt x="344" y="292"/>
                  <a:pt x="324" y="293"/>
                  <a:pt x="324" y="296"/>
                </a:cubicBezTo>
                <a:lnTo>
                  <a:pt x="327" y="315"/>
                </a:lnTo>
                <a:lnTo>
                  <a:pt x="342" y="332"/>
                </a:lnTo>
                <a:lnTo>
                  <a:pt x="354" y="331"/>
                </a:lnTo>
                <a:cubicBezTo>
                  <a:pt x="347" y="331"/>
                  <a:pt x="325" y="369"/>
                  <a:pt x="318" y="370"/>
                </a:cubicBezTo>
                <a:cubicBezTo>
                  <a:pt x="293" y="372"/>
                  <a:pt x="294" y="368"/>
                  <a:pt x="277" y="354"/>
                </a:cubicBezTo>
                <a:lnTo>
                  <a:pt x="262" y="358"/>
                </a:lnTo>
                <a:cubicBezTo>
                  <a:pt x="262" y="358"/>
                  <a:pt x="226" y="343"/>
                  <a:pt x="226" y="343"/>
                </a:cubicBezTo>
                <a:cubicBezTo>
                  <a:pt x="202" y="353"/>
                  <a:pt x="207" y="379"/>
                  <a:pt x="212" y="394"/>
                </a:cubicBezTo>
                <a:cubicBezTo>
                  <a:pt x="212" y="394"/>
                  <a:pt x="189" y="390"/>
                  <a:pt x="177" y="388"/>
                </a:cubicBezTo>
                <a:cubicBezTo>
                  <a:pt x="168" y="389"/>
                  <a:pt x="145" y="368"/>
                  <a:pt x="138" y="362"/>
                </a:cubicBezTo>
                <a:cubicBezTo>
                  <a:pt x="137" y="358"/>
                  <a:pt x="120" y="373"/>
                  <a:pt x="117" y="370"/>
                </a:cubicBezTo>
                <a:lnTo>
                  <a:pt x="101" y="354"/>
                </a:lnTo>
                <a:lnTo>
                  <a:pt x="90" y="358"/>
                </a:lnTo>
                <a:cubicBezTo>
                  <a:pt x="78" y="347"/>
                  <a:pt x="66" y="347"/>
                  <a:pt x="66" y="334"/>
                </a:cubicBezTo>
                <a:cubicBezTo>
                  <a:pt x="66" y="332"/>
                  <a:pt x="42" y="325"/>
                  <a:pt x="41" y="3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6" name="Freeform 28"/>
          <p:cNvSpPr>
            <a:spLocks noEditPoints="1"/>
          </p:cNvSpPr>
          <p:nvPr/>
        </p:nvSpPr>
        <p:spPr bwMode="auto">
          <a:xfrm>
            <a:off x="5826125" y="4827588"/>
            <a:ext cx="1714500" cy="2003425"/>
          </a:xfrm>
          <a:custGeom>
            <a:avLst/>
            <a:gdLst>
              <a:gd name="T0" fmla="*/ 2147483647 w 400"/>
              <a:gd name="T1" fmla="*/ 2147483647 h 468"/>
              <a:gd name="T2" fmla="*/ 2147483647 w 400"/>
              <a:gd name="T3" fmla="*/ 2147483647 h 468"/>
              <a:gd name="T4" fmla="*/ 2147483647 w 400"/>
              <a:gd name="T5" fmla="*/ 2147483647 h 468"/>
              <a:gd name="T6" fmla="*/ 2147483647 w 400"/>
              <a:gd name="T7" fmla="*/ 2147483647 h 468"/>
              <a:gd name="T8" fmla="*/ 2147483647 w 400"/>
              <a:gd name="T9" fmla="*/ 2147483647 h 468"/>
              <a:gd name="T10" fmla="*/ 2147483647 w 400"/>
              <a:gd name="T11" fmla="*/ 2147483647 h 468"/>
              <a:gd name="T12" fmla="*/ 2147483647 w 400"/>
              <a:gd name="T13" fmla="*/ 2147483647 h 468"/>
              <a:gd name="T14" fmla="*/ 2147483647 w 400"/>
              <a:gd name="T15" fmla="*/ 2147483647 h 468"/>
              <a:gd name="T16" fmla="*/ 2147483647 w 400"/>
              <a:gd name="T17" fmla="*/ 2147483647 h 468"/>
              <a:gd name="T18" fmla="*/ 2147483647 w 400"/>
              <a:gd name="T19" fmla="*/ 2147483647 h 468"/>
              <a:gd name="T20" fmla="*/ 2147483647 w 400"/>
              <a:gd name="T21" fmla="*/ 2147483647 h 468"/>
              <a:gd name="T22" fmla="*/ 2147483647 w 400"/>
              <a:gd name="T23" fmla="*/ 2147483647 h 468"/>
              <a:gd name="T24" fmla="*/ 2147483647 w 400"/>
              <a:gd name="T25" fmla="*/ 2147483647 h 468"/>
              <a:gd name="T26" fmla="*/ 2147483647 w 400"/>
              <a:gd name="T27" fmla="*/ 2147483647 h 468"/>
              <a:gd name="T28" fmla="*/ 2147483647 w 400"/>
              <a:gd name="T29" fmla="*/ 2147483647 h 468"/>
              <a:gd name="T30" fmla="*/ 2147483647 w 400"/>
              <a:gd name="T31" fmla="*/ 2147483647 h 468"/>
              <a:gd name="T32" fmla="*/ 2147483647 w 400"/>
              <a:gd name="T33" fmla="*/ 2147483647 h 468"/>
              <a:gd name="T34" fmla="*/ 2147483647 w 400"/>
              <a:gd name="T35" fmla="*/ 2147483647 h 468"/>
              <a:gd name="T36" fmla="*/ 2147483647 w 400"/>
              <a:gd name="T37" fmla="*/ 2147483647 h 468"/>
              <a:gd name="T38" fmla="*/ 2147483647 w 400"/>
              <a:gd name="T39" fmla="*/ 2147483647 h 468"/>
              <a:gd name="T40" fmla="*/ 2147483647 w 400"/>
              <a:gd name="T41" fmla="*/ 2147483647 h 468"/>
              <a:gd name="T42" fmla="*/ 2147483647 w 400"/>
              <a:gd name="T43" fmla="*/ 2147483647 h 468"/>
              <a:gd name="T44" fmla="*/ 2147483647 w 400"/>
              <a:gd name="T45" fmla="*/ 2147483647 h 468"/>
              <a:gd name="T46" fmla="*/ 2147483647 w 400"/>
              <a:gd name="T47" fmla="*/ 2147483647 h 468"/>
              <a:gd name="T48" fmla="*/ 2147483647 w 400"/>
              <a:gd name="T49" fmla="*/ 2147483647 h 468"/>
              <a:gd name="T50" fmla="*/ 2147483647 w 400"/>
              <a:gd name="T51" fmla="*/ 2147483647 h 468"/>
              <a:gd name="T52" fmla="*/ 2147483647 w 400"/>
              <a:gd name="T53" fmla="*/ 2147483647 h 468"/>
              <a:gd name="T54" fmla="*/ 2147483647 w 400"/>
              <a:gd name="T55" fmla="*/ 2147483647 h 468"/>
              <a:gd name="T56" fmla="*/ 2147483647 w 400"/>
              <a:gd name="T57" fmla="*/ 2147483647 h 468"/>
              <a:gd name="T58" fmla="*/ 2147483647 w 400"/>
              <a:gd name="T59" fmla="*/ 2147483647 h 468"/>
              <a:gd name="T60" fmla="*/ 2147483647 w 400"/>
              <a:gd name="T61" fmla="*/ 2147483647 h 468"/>
              <a:gd name="T62" fmla="*/ 2147483647 w 400"/>
              <a:gd name="T63" fmla="*/ 2147483647 h 468"/>
              <a:gd name="T64" fmla="*/ 2147483647 w 400"/>
              <a:gd name="T65" fmla="*/ 2147483647 h 468"/>
              <a:gd name="T66" fmla="*/ 2147483647 w 400"/>
              <a:gd name="T67" fmla="*/ 2147483647 h 468"/>
              <a:gd name="T68" fmla="*/ 2147483647 w 400"/>
              <a:gd name="T69" fmla="*/ 2147483647 h 468"/>
              <a:gd name="T70" fmla="*/ 2147483647 w 400"/>
              <a:gd name="T71" fmla="*/ 2147483647 h 468"/>
              <a:gd name="T72" fmla="*/ 2147483647 w 400"/>
              <a:gd name="T73" fmla="*/ 2147483647 h 468"/>
              <a:gd name="T74" fmla="*/ 2147483647 w 400"/>
              <a:gd name="T75" fmla="*/ 2147483647 h 468"/>
              <a:gd name="T76" fmla="*/ 2147483647 w 400"/>
              <a:gd name="T77" fmla="*/ 2147483647 h 468"/>
              <a:gd name="T78" fmla="*/ 2147483647 w 400"/>
              <a:gd name="T79" fmla="*/ 2147483647 h 468"/>
              <a:gd name="T80" fmla="*/ 2147483647 w 400"/>
              <a:gd name="T81" fmla="*/ 2147483647 h 468"/>
              <a:gd name="T82" fmla="*/ 2147483647 w 400"/>
              <a:gd name="T83" fmla="*/ 0 h 468"/>
              <a:gd name="T84" fmla="*/ 2147483647 w 400"/>
              <a:gd name="T85" fmla="*/ 2147483647 h 468"/>
              <a:gd name="T86" fmla="*/ 2147483647 w 400"/>
              <a:gd name="T87" fmla="*/ 2147483647 h 468"/>
              <a:gd name="T88" fmla="*/ 2147483647 w 400"/>
              <a:gd name="T89" fmla="*/ 2147483647 h 468"/>
              <a:gd name="T90" fmla="*/ 2147483647 w 400"/>
              <a:gd name="T91" fmla="*/ 2147483647 h 468"/>
              <a:gd name="T92" fmla="*/ 2147483647 w 400"/>
              <a:gd name="T93" fmla="*/ 2147483647 h 468"/>
              <a:gd name="T94" fmla="*/ 2147483647 w 400"/>
              <a:gd name="T95" fmla="*/ 2147483647 h 468"/>
              <a:gd name="T96" fmla="*/ 2147483647 w 400"/>
              <a:gd name="T97" fmla="*/ 2147483647 h 468"/>
              <a:gd name="T98" fmla="*/ 2147483647 w 400"/>
              <a:gd name="T99" fmla="*/ 2147483647 h 468"/>
              <a:gd name="T100" fmla="*/ 2147483647 w 400"/>
              <a:gd name="T101" fmla="*/ 2147483647 h 468"/>
              <a:gd name="T102" fmla="*/ 2147483647 w 400"/>
              <a:gd name="T103" fmla="*/ 2147483647 h 468"/>
              <a:gd name="T104" fmla="*/ 2147483647 w 400"/>
              <a:gd name="T105" fmla="*/ 2147483647 h 468"/>
              <a:gd name="T106" fmla="*/ 2147483647 w 400"/>
              <a:gd name="T107" fmla="*/ 2147483647 h 468"/>
              <a:gd name="T108" fmla="*/ 2147483647 w 400"/>
              <a:gd name="T109" fmla="*/ 2147483647 h 468"/>
              <a:gd name="T110" fmla="*/ 2147483647 w 400"/>
              <a:gd name="T111" fmla="*/ 2147483647 h 468"/>
              <a:gd name="T112" fmla="*/ 2147483647 w 400"/>
              <a:gd name="T113" fmla="*/ 2147483647 h 468"/>
              <a:gd name="T114" fmla="*/ 2147483647 w 400"/>
              <a:gd name="T115" fmla="*/ 2147483647 h 4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0"/>
              <a:gd name="T175" fmla="*/ 0 h 468"/>
              <a:gd name="T176" fmla="*/ 400 w 400"/>
              <a:gd name="T177" fmla="*/ 468 h 4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0" h="468">
                <a:moveTo>
                  <a:pt x="55" y="307"/>
                </a:moveTo>
                <a:cubicBezTo>
                  <a:pt x="64" y="325"/>
                  <a:pt x="52" y="349"/>
                  <a:pt x="58" y="364"/>
                </a:cubicBezTo>
                <a:cubicBezTo>
                  <a:pt x="80" y="364"/>
                  <a:pt x="72" y="340"/>
                  <a:pt x="88" y="355"/>
                </a:cubicBezTo>
                <a:cubicBezTo>
                  <a:pt x="91" y="349"/>
                  <a:pt x="94" y="334"/>
                  <a:pt x="96" y="328"/>
                </a:cubicBezTo>
                <a:cubicBezTo>
                  <a:pt x="89" y="313"/>
                  <a:pt x="83" y="309"/>
                  <a:pt x="96" y="301"/>
                </a:cubicBezTo>
                <a:cubicBezTo>
                  <a:pt x="96" y="289"/>
                  <a:pt x="94" y="274"/>
                  <a:pt x="85" y="266"/>
                </a:cubicBezTo>
                <a:cubicBezTo>
                  <a:pt x="56" y="293"/>
                  <a:pt x="55" y="274"/>
                  <a:pt x="55" y="307"/>
                </a:cubicBezTo>
                <a:close/>
                <a:moveTo>
                  <a:pt x="289" y="418"/>
                </a:moveTo>
                <a:cubicBezTo>
                  <a:pt x="294" y="412"/>
                  <a:pt x="294" y="403"/>
                  <a:pt x="294" y="397"/>
                </a:cubicBezTo>
                <a:cubicBezTo>
                  <a:pt x="268" y="397"/>
                  <a:pt x="250" y="418"/>
                  <a:pt x="222" y="400"/>
                </a:cubicBezTo>
                <a:cubicBezTo>
                  <a:pt x="208" y="409"/>
                  <a:pt x="190" y="400"/>
                  <a:pt x="190" y="423"/>
                </a:cubicBezTo>
                <a:cubicBezTo>
                  <a:pt x="211" y="445"/>
                  <a:pt x="256" y="453"/>
                  <a:pt x="286" y="468"/>
                </a:cubicBezTo>
                <a:cubicBezTo>
                  <a:pt x="300" y="453"/>
                  <a:pt x="286" y="441"/>
                  <a:pt x="289" y="418"/>
                </a:cubicBezTo>
                <a:close/>
                <a:moveTo>
                  <a:pt x="32" y="140"/>
                </a:moveTo>
                <a:cubicBezTo>
                  <a:pt x="32" y="150"/>
                  <a:pt x="70" y="118"/>
                  <a:pt x="76" y="118"/>
                </a:cubicBezTo>
                <a:cubicBezTo>
                  <a:pt x="79" y="122"/>
                  <a:pt x="94" y="128"/>
                  <a:pt x="100" y="128"/>
                </a:cubicBezTo>
                <a:cubicBezTo>
                  <a:pt x="112" y="148"/>
                  <a:pt x="124" y="152"/>
                  <a:pt x="126" y="178"/>
                </a:cubicBezTo>
                <a:cubicBezTo>
                  <a:pt x="126" y="199"/>
                  <a:pt x="175" y="220"/>
                  <a:pt x="186" y="232"/>
                </a:cubicBezTo>
                <a:cubicBezTo>
                  <a:pt x="196" y="241"/>
                  <a:pt x="210" y="262"/>
                  <a:pt x="226" y="256"/>
                </a:cubicBezTo>
                <a:cubicBezTo>
                  <a:pt x="240" y="259"/>
                  <a:pt x="243" y="268"/>
                  <a:pt x="250" y="280"/>
                </a:cubicBezTo>
                <a:cubicBezTo>
                  <a:pt x="256" y="286"/>
                  <a:pt x="274" y="287"/>
                  <a:pt x="280" y="289"/>
                </a:cubicBezTo>
                <a:cubicBezTo>
                  <a:pt x="280" y="298"/>
                  <a:pt x="282" y="304"/>
                  <a:pt x="285" y="310"/>
                </a:cubicBezTo>
                <a:cubicBezTo>
                  <a:pt x="316" y="310"/>
                  <a:pt x="322" y="349"/>
                  <a:pt x="330" y="369"/>
                </a:cubicBezTo>
                <a:cubicBezTo>
                  <a:pt x="328" y="369"/>
                  <a:pt x="322" y="375"/>
                  <a:pt x="318" y="375"/>
                </a:cubicBezTo>
                <a:cubicBezTo>
                  <a:pt x="318" y="382"/>
                  <a:pt x="316" y="393"/>
                  <a:pt x="312" y="400"/>
                </a:cubicBezTo>
                <a:cubicBezTo>
                  <a:pt x="330" y="409"/>
                  <a:pt x="334" y="375"/>
                  <a:pt x="336" y="367"/>
                </a:cubicBezTo>
                <a:cubicBezTo>
                  <a:pt x="336" y="361"/>
                  <a:pt x="352" y="355"/>
                  <a:pt x="354" y="352"/>
                </a:cubicBezTo>
                <a:cubicBezTo>
                  <a:pt x="354" y="346"/>
                  <a:pt x="352" y="340"/>
                  <a:pt x="352" y="334"/>
                </a:cubicBezTo>
                <a:cubicBezTo>
                  <a:pt x="346" y="334"/>
                  <a:pt x="334" y="325"/>
                  <a:pt x="330" y="322"/>
                </a:cubicBezTo>
                <a:cubicBezTo>
                  <a:pt x="330" y="313"/>
                  <a:pt x="340" y="292"/>
                  <a:pt x="346" y="286"/>
                </a:cubicBezTo>
                <a:cubicBezTo>
                  <a:pt x="361" y="286"/>
                  <a:pt x="385" y="301"/>
                  <a:pt x="391" y="313"/>
                </a:cubicBezTo>
                <a:cubicBezTo>
                  <a:pt x="400" y="295"/>
                  <a:pt x="376" y="283"/>
                  <a:pt x="364" y="277"/>
                </a:cubicBezTo>
                <a:cubicBezTo>
                  <a:pt x="348" y="271"/>
                  <a:pt x="318" y="256"/>
                  <a:pt x="304" y="247"/>
                </a:cubicBezTo>
                <a:cubicBezTo>
                  <a:pt x="304" y="244"/>
                  <a:pt x="310" y="235"/>
                  <a:pt x="312" y="232"/>
                </a:cubicBezTo>
                <a:cubicBezTo>
                  <a:pt x="300" y="226"/>
                  <a:pt x="292" y="232"/>
                  <a:pt x="280" y="229"/>
                </a:cubicBezTo>
                <a:cubicBezTo>
                  <a:pt x="252" y="223"/>
                  <a:pt x="234" y="199"/>
                  <a:pt x="232" y="176"/>
                </a:cubicBezTo>
                <a:cubicBezTo>
                  <a:pt x="226" y="142"/>
                  <a:pt x="168" y="140"/>
                  <a:pt x="186" y="100"/>
                </a:cubicBezTo>
                <a:cubicBezTo>
                  <a:pt x="183" y="95"/>
                  <a:pt x="180" y="88"/>
                  <a:pt x="180" y="77"/>
                </a:cubicBezTo>
                <a:cubicBezTo>
                  <a:pt x="189" y="68"/>
                  <a:pt x="204" y="62"/>
                  <a:pt x="214" y="53"/>
                </a:cubicBezTo>
                <a:cubicBezTo>
                  <a:pt x="220" y="59"/>
                  <a:pt x="227" y="60"/>
                  <a:pt x="233" y="60"/>
                </a:cubicBezTo>
                <a:lnTo>
                  <a:pt x="222" y="31"/>
                </a:lnTo>
                <a:lnTo>
                  <a:pt x="171" y="0"/>
                </a:lnTo>
                <a:lnTo>
                  <a:pt x="141" y="17"/>
                </a:lnTo>
                <a:lnTo>
                  <a:pt x="126" y="13"/>
                </a:lnTo>
                <a:cubicBezTo>
                  <a:pt x="103" y="23"/>
                  <a:pt x="125" y="26"/>
                  <a:pt x="103" y="33"/>
                </a:cubicBezTo>
                <a:cubicBezTo>
                  <a:pt x="100" y="22"/>
                  <a:pt x="90" y="23"/>
                  <a:pt x="89" y="23"/>
                </a:cubicBezTo>
                <a:lnTo>
                  <a:pt x="79" y="46"/>
                </a:lnTo>
                <a:lnTo>
                  <a:pt x="64" y="23"/>
                </a:lnTo>
                <a:lnTo>
                  <a:pt x="55" y="28"/>
                </a:lnTo>
                <a:lnTo>
                  <a:pt x="55" y="42"/>
                </a:lnTo>
                <a:lnTo>
                  <a:pt x="7" y="49"/>
                </a:lnTo>
                <a:lnTo>
                  <a:pt x="28" y="80"/>
                </a:lnTo>
                <a:lnTo>
                  <a:pt x="10" y="88"/>
                </a:lnTo>
                <a:lnTo>
                  <a:pt x="22" y="100"/>
                </a:lnTo>
                <a:cubicBezTo>
                  <a:pt x="7" y="102"/>
                  <a:pt x="0" y="101"/>
                  <a:pt x="1" y="106"/>
                </a:cubicBezTo>
                <a:lnTo>
                  <a:pt x="4" y="125"/>
                </a:lnTo>
                <a:lnTo>
                  <a:pt x="19" y="141"/>
                </a:lnTo>
                <a:lnTo>
                  <a:pt x="32" y="14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7116763" y="2776538"/>
            <a:ext cx="58737" cy="6032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0 60000 65536"/>
              <a:gd name="T7" fmla="*/ 0 60000 65536"/>
              <a:gd name="T8" fmla="*/ 0 60000 65536"/>
              <a:gd name="T9" fmla="*/ 0 w 14"/>
              <a:gd name="T10" fmla="*/ 0 h 14"/>
              <a:gd name="T11" fmla="*/ 14 w 14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4">
                <a:moveTo>
                  <a:pt x="9" y="12"/>
                </a:moveTo>
                <a:cubicBezTo>
                  <a:pt x="0" y="7"/>
                  <a:pt x="7" y="14"/>
                  <a:pt x="7" y="5"/>
                </a:cubicBezTo>
                <a:cubicBezTo>
                  <a:pt x="13" y="5"/>
                  <a:pt x="14" y="0"/>
                  <a:pt x="9" y="1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3336925" y="5410200"/>
            <a:ext cx="642938" cy="973138"/>
          </a:xfrm>
          <a:custGeom>
            <a:avLst/>
            <a:gdLst>
              <a:gd name="T0" fmla="*/ 2147483647 w 150"/>
              <a:gd name="T1" fmla="*/ 2147483647 h 227"/>
              <a:gd name="T2" fmla="*/ 2147483647 w 150"/>
              <a:gd name="T3" fmla="*/ 2147483647 h 227"/>
              <a:gd name="T4" fmla="*/ 2147483647 w 150"/>
              <a:gd name="T5" fmla="*/ 2147483647 h 227"/>
              <a:gd name="T6" fmla="*/ 2147483647 w 150"/>
              <a:gd name="T7" fmla="*/ 2147483647 h 227"/>
              <a:gd name="T8" fmla="*/ 2147483647 w 150"/>
              <a:gd name="T9" fmla="*/ 2147483647 h 227"/>
              <a:gd name="T10" fmla="*/ 2147483647 w 150"/>
              <a:gd name="T11" fmla="*/ 2147483647 h 227"/>
              <a:gd name="T12" fmla="*/ 2147483647 w 150"/>
              <a:gd name="T13" fmla="*/ 0 h 227"/>
              <a:gd name="T14" fmla="*/ 2147483647 w 150"/>
              <a:gd name="T15" fmla="*/ 2147483647 h 227"/>
              <a:gd name="T16" fmla="*/ 2147483647 w 150"/>
              <a:gd name="T17" fmla="*/ 2147483647 h 227"/>
              <a:gd name="T18" fmla="*/ 0 w 150"/>
              <a:gd name="T19" fmla="*/ 2147483647 h 227"/>
              <a:gd name="T20" fmla="*/ 2147483647 w 150"/>
              <a:gd name="T21" fmla="*/ 2147483647 h 227"/>
              <a:gd name="T22" fmla="*/ 2147483647 w 150"/>
              <a:gd name="T23" fmla="*/ 2147483647 h 227"/>
              <a:gd name="T24" fmla="*/ 0 w 150"/>
              <a:gd name="T25" fmla="*/ 2147483647 h 227"/>
              <a:gd name="T26" fmla="*/ 2147483647 w 150"/>
              <a:gd name="T27" fmla="*/ 2147483647 h 227"/>
              <a:gd name="T28" fmla="*/ 2147483647 w 150"/>
              <a:gd name="T29" fmla="*/ 2147483647 h 227"/>
              <a:gd name="T30" fmla="*/ 2147483647 w 150"/>
              <a:gd name="T31" fmla="*/ 2147483647 h 227"/>
              <a:gd name="T32" fmla="*/ 2147483647 w 150"/>
              <a:gd name="T33" fmla="*/ 2147483647 h 227"/>
              <a:gd name="T34" fmla="*/ 2147483647 w 150"/>
              <a:gd name="T35" fmla="*/ 2147483647 h 227"/>
              <a:gd name="T36" fmla="*/ 2147483647 w 150"/>
              <a:gd name="T37" fmla="*/ 2147483647 h 227"/>
              <a:gd name="T38" fmla="*/ 2147483647 w 150"/>
              <a:gd name="T39" fmla="*/ 2147483647 h 2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"/>
              <a:gd name="T61" fmla="*/ 0 h 227"/>
              <a:gd name="T62" fmla="*/ 150 w 150"/>
              <a:gd name="T63" fmla="*/ 227 h 2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" h="227">
                <a:moveTo>
                  <a:pt x="116" y="123"/>
                </a:moveTo>
                <a:cubicBezTo>
                  <a:pt x="116" y="120"/>
                  <a:pt x="126" y="65"/>
                  <a:pt x="126" y="61"/>
                </a:cubicBezTo>
                <a:lnTo>
                  <a:pt x="150" y="47"/>
                </a:lnTo>
                <a:lnTo>
                  <a:pt x="148" y="35"/>
                </a:lnTo>
                <a:lnTo>
                  <a:pt x="100" y="13"/>
                </a:lnTo>
                <a:cubicBezTo>
                  <a:pt x="101" y="13"/>
                  <a:pt x="101" y="9"/>
                  <a:pt x="105" y="6"/>
                </a:cubicBezTo>
                <a:lnTo>
                  <a:pt x="80" y="0"/>
                </a:lnTo>
                <a:cubicBezTo>
                  <a:pt x="83" y="6"/>
                  <a:pt x="57" y="23"/>
                  <a:pt x="54" y="29"/>
                </a:cubicBezTo>
                <a:cubicBezTo>
                  <a:pt x="75" y="51"/>
                  <a:pt x="35" y="50"/>
                  <a:pt x="47" y="72"/>
                </a:cubicBezTo>
                <a:cubicBezTo>
                  <a:pt x="30" y="89"/>
                  <a:pt x="17" y="115"/>
                  <a:pt x="0" y="132"/>
                </a:cubicBezTo>
                <a:cubicBezTo>
                  <a:pt x="3" y="142"/>
                  <a:pt x="10" y="155"/>
                  <a:pt x="20" y="162"/>
                </a:cubicBezTo>
                <a:cubicBezTo>
                  <a:pt x="23" y="179"/>
                  <a:pt x="1" y="177"/>
                  <a:pt x="11" y="186"/>
                </a:cubicBezTo>
                <a:cubicBezTo>
                  <a:pt x="21" y="195"/>
                  <a:pt x="7" y="211"/>
                  <a:pt x="0" y="218"/>
                </a:cubicBezTo>
                <a:lnTo>
                  <a:pt x="56" y="227"/>
                </a:lnTo>
                <a:lnTo>
                  <a:pt x="81" y="192"/>
                </a:lnTo>
                <a:cubicBezTo>
                  <a:pt x="104" y="192"/>
                  <a:pt x="107" y="190"/>
                  <a:pt x="85" y="183"/>
                </a:cubicBezTo>
                <a:lnTo>
                  <a:pt x="98" y="154"/>
                </a:lnTo>
                <a:cubicBezTo>
                  <a:pt x="102" y="148"/>
                  <a:pt x="87" y="137"/>
                  <a:pt x="92" y="121"/>
                </a:cubicBezTo>
                <a:lnTo>
                  <a:pt x="99" y="131"/>
                </a:lnTo>
                <a:lnTo>
                  <a:pt x="116" y="12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9" name="Freeform 31"/>
          <p:cNvSpPr>
            <a:spLocks noEditPoints="1"/>
          </p:cNvSpPr>
          <p:nvPr/>
        </p:nvSpPr>
        <p:spPr bwMode="auto">
          <a:xfrm>
            <a:off x="3578225" y="5149850"/>
            <a:ext cx="2011363" cy="1512888"/>
          </a:xfrm>
          <a:custGeom>
            <a:avLst/>
            <a:gdLst>
              <a:gd name="T0" fmla="*/ 2147483647 w 470"/>
              <a:gd name="T1" fmla="*/ 2147483647 h 353"/>
              <a:gd name="T2" fmla="*/ 2147483647 w 470"/>
              <a:gd name="T3" fmla="*/ 2147483647 h 353"/>
              <a:gd name="T4" fmla="*/ 2147483647 w 470"/>
              <a:gd name="T5" fmla="*/ 2147483647 h 353"/>
              <a:gd name="T6" fmla="*/ 2147483647 w 470"/>
              <a:gd name="T7" fmla="*/ 2147483647 h 353"/>
              <a:gd name="T8" fmla="*/ 2147483647 w 470"/>
              <a:gd name="T9" fmla="*/ 2147483647 h 353"/>
              <a:gd name="T10" fmla="*/ 2147483647 w 470"/>
              <a:gd name="T11" fmla="*/ 2147483647 h 353"/>
              <a:gd name="T12" fmla="*/ 2147483647 w 470"/>
              <a:gd name="T13" fmla="*/ 2147483647 h 353"/>
              <a:gd name="T14" fmla="*/ 2147483647 w 470"/>
              <a:gd name="T15" fmla="*/ 2147483647 h 353"/>
              <a:gd name="T16" fmla="*/ 2147483647 w 470"/>
              <a:gd name="T17" fmla="*/ 2147483647 h 353"/>
              <a:gd name="T18" fmla="*/ 2147483647 w 470"/>
              <a:gd name="T19" fmla="*/ 2147483647 h 353"/>
              <a:gd name="T20" fmla="*/ 2147483647 w 470"/>
              <a:gd name="T21" fmla="*/ 2147483647 h 353"/>
              <a:gd name="T22" fmla="*/ 2147483647 w 470"/>
              <a:gd name="T23" fmla="*/ 2147483647 h 353"/>
              <a:gd name="T24" fmla="*/ 2147483647 w 470"/>
              <a:gd name="T25" fmla="*/ 2147483647 h 353"/>
              <a:gd name="T26" fmla="*/ 2147483647 w 470"/>
              <a:gd name="T27" fmla="*/ 2147483647 h 353"/>
              <a:gd name="T28" fmla="*/ 2147483647 w 470"/>
              <a:gd name="T29" fmla="*/ 2147483647 h 353"/>
              <a:gd name="T30" fmla="*/ 2147483647 w 470"/>
              <a:gd name="T31" fmla="*/ 2147483647 h 353"/>
              <a:gd name="T32" fmla="*/ 2147483647 w 470"/>
              <a:gd name="T33" fmla="*/ 2147483647 h 353"/>
              <a:gd name="T34" fmla="*/ 2147483647 w 470"/>
              <a:gd name="T35" fmla="*/ 2147483647 h 353"/>
              <a:gd name="T36" fmla="*/ 2147483647 w 470"/>
              <a:gd name="T37" fmla="*/ 2147483647 h 353"/>
              <a:gd name="T38" fmla="*/ 2147483647 w 470"/>
              <a:gd name="T39" fmla="*/ 2147483647 h 353"/>
              <a:gd name="T40" fmla="*/ 2147483647 w 470"/>
              <a:gd name="T41" fmla="*/ 2147483647 h 353"/>
              <a:gd name="T42" fmla="*/ 2147483647 w 470"/>
              <a:gd name="T43" fmla="*/ 2147483647 h 353"/>
              <a:gd name="T44" fmla="*/ 2147483647 w 470"/>
              <a:gd name="T45" fmla="*/ 2147483647 h 353"/>
              <a:gd name="T46" fmla="*/ 2147483647 w 470"/>
              <a:gd name="T47" fmla="*/ 2147483647 h 353"/>
              <a:gd name="T48" fmla="*/ 2147483647 w 470"/>
              <a:gd name="T49" fmla="*/ 2147483647 h 353"/>
              <a:gd name="T50" fmla="*/ 2147483647 w 470"/>
              <a:gd name="T51" fmla="*/ 2147483647 h 353"/>
              <a:gd name="T52" fmla="*/ 2147483647 w 470"/>
              <a:gd name="T53" fmla="*/ 2147483647 h 353"/>
              <a:gd name="T54" fmla="*/ 2147483647 w 470"/>
              <a:gd name="T55" fmla="*/ 2147483647 h 353"/>
              <a:gd name="T56" fmla="*/ 2147483647 w 470"/>
              <a:gd name="T57" fmla="*/ 2147483647 h 353"/>
              <a:gd name="T58" fmla="*/ 2147483647 w 470"/>
              <a:gd name="T59" fmla="*/ 2147483647 h 353"/>
              <a:gd name="T60" fmla="*/ 2147483647 w 470"/>
              <a:gd name="T61" fmla="*/ 2147483647 h 353"/>
              <a:gd name="T62" fmla="*/ 2147483647 w 470"/>
              <a:gd name="T63" fmla="*/ 2147483647 h 353"/>
              <a:gd name="T64" fmla="*/ 2147483647 w 470"/>
              <a:gd name="T65" fmla="*/ 2147483647 h 353"/>
              <a:gd name="T66" fmla="*/ 2147483647 w 470"/>
              <a:gd name="T67" fmla="*/ 2147483647 h 353"/>
              <a:gd name="T68" fmla="*/ 2147483647 w 470"/>
              <a:gd name="T69" fmla="*/ 2147483647 h 353"/>
              <a:gd name="T70" fmla="*/ 2147483647 w 470"/>
              <a:gd name="T71" fmla="*/ 2147483647 h 353"/>
              <a:gd name="T72" fmla="*/ 2147483647 w 470"/>
              <a:gd name="T73" fmla="*/ 2147483647 h 353"/>
              <a:gd name="T74" fmla="*/ 2147483647 w 470"/>
              <a:gd name="T75" fmla="*/ 2147483647 h 353"/>
              <a:gd name="T76" fmla="*/ 2147483647 w 470"/>
              <a:gd name="T77" fmla="*/ 2147483647 h 353"/>
              <a:gd name="T78" fmla="*/ 2147483647 w 470"/>
              <a:gd name="T79" fmla="*/ 2147483647 h 353"/>
              <a:gd name="T80" fmla="*/ 0 w 470"/>
              <a:gd name="T81" fmla="*/ 2147483647 h 353"/>
              <a:gd name="T82" fmla="*/ 2147483647 w 470"/>
              <a:gd name="T83" fmla="*/ 2147483647 h 353"/>
              <a:gd name="T84" fmla="*/ 2147483647 w 470"/>
              <a:gd name="T85" fmla="*/ 2147483647 h 353"/>
              <a:gd name="T86" fmla="*/ 2147483647 w 470"/>
              <a:gd name="T87" fmla="*/ 2147483647 h 353"/>
              <a:gd name="T88" fmla="*/ 2147483647 w 470"/>
              <a:gd name="T89" fmla="*/ 2147483647 h 353"/>
              <a:gd name="T90" fmla="*/ 2147483647 w 470"/>
              <a:gd name="T91" fmla="*/ 2147483647 h 353"/>
              <a:gd name="T92" fmla="*/ 2147483647 w 470"/>
              <a:gd name="T93" fmla="*/ 2147483647 h 353"/>
              <a:gd name="T94" fmla="*/ 2147483647 w 470"/>
              <a:gd name="T95" fmla="*/ 2147483647 h 353"/>
              <a:gd name="T96" fmla="*/ 2147483647 w 470"/>
              <a:gd name="T97" fmla="*/ 2147483647 h 353"/>
              <a:gd name="T98" fmla="*/ 2147483647 w 470"/>
              <a:gd name="T99" fmla="*/ 2147483647 h 3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0"/>
              <a:gd name="T151" fmla="*/ 0 h 353"/>
              <a:gd name="T152" fmla="*/ 470 w 470"/>
              <a:gd name="T153" fmla="*/ 353 h 3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0" h="353">
                <a:moveTo>
                  <a:pt x="339" y="268"/>
                </a:moveTo>
                <a:cubicBezTo>
                  <a:pt x="345" y="265"/>
                  <a:pt x="348" y="266"/>
                  <a:pt x="354" y="269"/>
                </a:cubicBezTo>
                <a:cubicBezTo>
                  <a:pt x="352" y="270"/>
                  <a:pt x="339" y="278"/>
                  <a:pt x="339" y="268"/>
                </a:cubicBezTo>
                <a:close/>
                <a:moveTo>
                  <a:pt x="434" y="222"/>
                </a:moveTo>
                <a:cubicBezTo>
                  <a:pt x="465" y="222"/>
                  <a:pt x="470" y="232"/>
                  <a:pt x="440" y="233"/>
                </a:cubicBezTo>
                <a:lnTo>
                  <a:pt x="434" y="222"/>
                </a:lnTo>
                <a:close/>
                <a:moveTo>
                  <a:pt x="376" y="242"/>
                </a:moveTo>
                <a:cubicBezTo>
                  <a:pt x="401" y="227"/>
                  <a:pt x="389" y="240"/>
                  <a:pt x="409" y="240"/>
                </a:cubicBezTo>
                <a:cubicBezTo>
                  <a:pt x="412" y="248"/>
                  <a:pt x="405" y="258"/>
                  <a:pt x="399" y="264"/>
                </a:cubicBezTo>
                <a:cubicBezTo>
                  <a:pt x="380" y="264"/>
                  <a:pt x="374" y="252"/>
                  <a:pt x="376" y="242"/>
                </a:cubicBezTo>
                <a:close/>
                <a:moveTo>
                  <a:pt x="325" y="178"/>
                </a:moveTo>
                <a:cubicBezTo>
                  <a:pt x="331" y="172"/>
                  <a:pt x="339" y="172"/>
                  <a:pt x="345" y="172"/>
                </a:cubicBezTo>
                <a:cubicBezTo>
                  <a:pt x="357" y="169"/>
                  <a:pt x="379" y="151"/>
                  <a:pt x="391" y="151"/>
                </a:cubicBezTo>
                <a:cubicBezTo>
                  <a:pt x="408" y="153"/>
                  <a:pt x="406" y="157"/>
                  <a:pt x="409" y="139"/>
                </a:cubicBezTo>
                <a:cubicBezTo>
                  <a:pt x="421" y="138"/>
                  <a:pt x="418" y="141"/>
                  <a:pt x="418" y="129"/>
                </a:cubicBezTo>
                <a:lnTo>
                  <a:pt x="375" y="121"/>
                </a:lnTo>
                <a:cubicBezTo>
                  <a:pt x="363" y="119"/>
                  <a:pt x="349" y="103"/>
                  <a:pt x="339" y="95"/>
                </a:cubicBezTo>
                <a:lnTo>
                  <a:pt x="320" y="104"/>
                </a:lnTo>
                <a:cubicBezTo>
                  <a:pt x="302" y="87"/>
                  <a:pt x="309" y="86"/>
                  <a:pt x="292" y="92"/>
                </a:cubicBezTo>
                <a:cubicBezTo>
                  <a:pt x="283" y="83"/>
                  <a:pt x="264" y="79"/>
                  <a:pt x="267" y="67"/>
                </a:cubicBezTo>
                <a:cubicBezTo>
                  <a:pt x="261" y="65"/>
                  <a:pt x="249" y="61"/>
                  <a:pt x="243" y="59"/>
                </a:cubicBezTo>
                <a:cubicBezTo>
                  <a:pt x="219" y="50"/>
                  <a:pt x="198" y="47"/>
                  <a:pt x="174" y="41"/>
                </a:cubicBezTo>
                <a:cubicBezTo>
                  <a:pt x="162" y="38"/>
                  <a:pt x="132" y="17"/>
                  <a:pt x="120" y="23"/>
                </a:cubicBezTo>
                <a:cubicBezTo>
                  <a:pt x="94" y="9"/>
                  <a:pt x="99" y="24"/>
                  <a:pt x="69" y="2"/>
                </a:cubicBezTo>
                <a:cubicBezTo>
                  <a:pt x="57" y="2"/>
                  <a:pt x="61" y="0"/>
                  <a:pt x="54" y="14"/>
                </a:cubicBezTo>
                <a:cubicBezTo>
                  <a:pt x="34" y="14"/>
                  <a:pt x="24" y="13"/>
                  <a:pt x="24" y="32"/>
                </a:cubicBezTo>
                <a:cubicBezTo>
                  <a:pt x="34" y="47"/>
                  <a:pt x="37" y="41"/>
                  <a:pt x="24" y="61"/>
                </a:cubicBezTo>
                <a:lnTo>
                  <a:pt x="48" y="67"/>
                </a:lnTo>
                <a:cubicBezTo>
                  <a:pt x="48" y="69"/>
                  <a:pt x="45" y="71"/>
                  <a:pt x="43" y="75"/>
                </a:cubicBezTo>
                <a:cubicBezTo>
                  <a:pt x="64" y="83"/>
                  <a:pt x="72" y="84"/>
                  <a:pt x="91" y="96"/>
                </a:cubicBezTo>
                <a:lnTo>
                  <a:pt x="94" y="109"/>
                </a:lnTo>
                <a:lnTo>
                  <a:pt x="69" y="124"/>
                </a:lnTo>
                <a:lnTo>
                  <a:pt x="60" y="184"/>
                </a:lnTo>
                <a:lnTo>
                  <a:pt x="42" y="193"/>
                </a:lnTo>
                <a:lnTo>
                  <a:pt x="36" y="181"/>
                </a:lnTo>
                <a:cubicBezTo>
                  <a:pt x="36" y="181"/>
                  <a:pt x="33" y="187"/>
                  <a:pt x="34" y="191"/>
                </a:cubicBezTo>
                <a:cubicBezTo>
                  <a:pt x="36" y="195"/>
                  <a:pt x="43" y="212"/>
                  <a:pt x="43" y="214"/>
                </a:cubicBezTo>
                <a:lnTo>
                  <a:pt x="29" y="244"/>
                </a:lnTo>
                <a:lnTo>
                  <a:pt x="45" y="250"/>
                </a:lnTo>
                <a:cubicBezTo>
                  <a:pt x="41" y="255"/>
                  <a:pt x="28" y="252"/>
                  <a:pt x="24" y="256"/>
                </a:cubicBezTo>
                <a:lnTo>
                  <a:pt x="0" y="288"/>
                </a:lnTo>
                <a:cubicBezTo>
                  <a:pt x="17" y="306"/>
                  <a:pt x="48" y="312"/>
                  <a:pt x="57" y="340"/>
                </a:cubicBezTo>
                <a:cubicBezTo>
                  <a:pt x="57" y="346"/>
                  <a:pt x="72" y="346"/>
                  <a:pt x="75" y="346"/>
                </a:cubicBezTo>
                <a:cubicBezTo>
                  <a:pt x="105" y="340"/>
                  <a:pt x="126" y="334"/>
                  <a:pt x="156" y="340"/>
                </a:cubicBezTo>
                <a:cubicBezTo>
                  <a:pt x="176" y="340"/>
                  <a:pt x="164" y="353"/>
                  <a:pt x="177" y="340"/>
                </a:cubicBezTo>
                <a:cubicBezTo>
                  <a:pt x="195" y="342"/>
                  <a:pt x="222" y="322"/>
                  <a:pt x="240" y="322"/>
                </a:cubicBezTo>
                <a:cubicBezTo>
                  <a:pt x="252" y="316"/>
                  <a:pt x="243" y="319"/>
                  <a:pt x="243" y="310"/>
                </a:cubicBezTo>
                <a:cubicBezTo>
                  <a:pt x="283" y="278"/>
                  <a:pt x="283" y="295"/>
                  <a:pt x="283" y="271"/>
                </a:cubicBezTo>
                <a:cubicBezTo>
                  <a:pt x="279" y="262"/>
                  <a:pt x="270" y="250"/>
                  <a:pt x="273" y="238"/>
                </a:cubicBezTo>
                <a:cubicBezTo>
                  <a:pt x="279" y="214"/>
                  <a:pt x="307" y="202"/>
                  <a:pt x="325" y="178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0" name="Freeform 32"/>
          <p:cNvSpPr>
            <a:spLocks noEditPoints="1"/>
          </p:cNvSpPr>
          <p:nvPr/>
        </p:nvSpPr>
        <p:spPr bwMode="auto">
          <a:xfrm>
            <a:off x="4313238" y="1698625"/>
            <a:ext cx="1079500" cy="2500313"/>
          </a:xfrm>
          <a:custGeom>
            <a:avLst/>
            <a:gdLst>
              <a:gd name="T0" fmla="*/ 2147483647 w 252"/>
              <a:gd name="T1" fmla="*/ 2147483647 h 583"/>
              <a:gd name="T2" fmla="*/ 2147483647 w 252"/>
              <a:gd name="T3" fmla="*/ 2147483647 h 583"/>
              <a:gd name="T4" fmla="*/ 2147483647 w 252"/>
              <a:gd name="T5" fmla="*/ 2147483647 h 583"/>
              <a:gd name="T6" fmla="*/ 2147483647 w 252"/>
              <a:gd name="T7" fmla="*/ 2147483647 h 583"/>
              <a:gd name="T8" fmla="*/ 2147483647 w 252"/>
              <a:gd name="T9" fmla="*/ 2147483647 h 583"/>
              <a:gd name="T10" fmla="*/ 2147483647 w 252"/>
              <a:gd name="T11" fmla="*/ 2147483647 h 583"/>
              <a:gd name="T12" fmla="*/ 2147483647 w 252"/>
              <a:gd name="T13" fmla="*/ 2147483647 h 583"/>
              <a:gd name="T14" fmla="*/ 2147483647 w 252"/>
              <a:gd name="T15" fmla="*/ 2147483647 h 583"/>
              <a:gd name="T16" fmla="*/ 2147483647 w 252"/>
              <a:gd name="T17" fmla="*/ 2147483647 h 583"/>
              <a:gd name="T18" fmla="*/ 2147483647 w 252"/>
              <a:gd name="T19" fmla="*/ 2147483647 h 583"/>
              <a:gd name="T20" fmla="*/ 2147483647 w 252"/>
              <a:gd name="T21" fmla="*/ 2147483647 h 583"/>
              <a:gd name="T22" fmla="*/ 2147483647 w 252"/>
              <a:gd name="T23" fmla="*/ 2147483647 h 583"/>
              <a:gd name="T24" fmla="*/ 2147483647 w 252"/>
              <a:gd name="T25" fmla="*/ 2147483647 h 583"/>
              <a:gd name="T26" fmla="*/ 2147483647 w 252"/>
              <a:gd name="T27" fmla="*/ 2147483647 h 583"/>
              <a:gd name="T28" fmla="*/ 2147483647 w 252"/>
              <a:gd name="T29" fmla="*/ 2147483647 h 583"/>
              <a:gd name="T30" fmla="*/ 2147483647 w 252"/>
              <a:gd name="T31" fmla="*/ 2147483647 h 583"/>
              <a:gd name="T32" fmla="*/ 2147483647 w 252"/>
              <a:gd name="T33" fmla="*/ 2147483647 h 583"/>
              <a:gd name="T34" fmla="*/ 2147483647 w 252"/>
              <a:gd name="T35" fmla="*/ 2147483647 h 583"/>
              <a:gd name="T36" fmla="*/ 2147483647 w 252"/>
              <a:gd name="T37" fmla="*/ 2147483647 h 583"/>
              <a:gd name="T38" fmla="*/ 2147483647 w 252"/>
              <a:gd name="T39" fmla="*/ 2147483647 h 583"/>
              <a:gd name="T40" fmla="*/ 2147483647 w 252"/>
              <a:gd name="T41" fmla="*/ 2147483647 h 583"/>
              <a:gd name="T42" fmla="*/ 2147483647 w 252"/>
              <a:gd name="T43" fmla="*/ 2147483647 h 583"/>
              <a:gd name="T44" fmla="*/ 2147483647 w 252"/>
              <a:gd name="T45" fmla="*/ 2147483647 h 583"/>
              <a:gd name="T46" fmla="*/ 2147483647 w 252"/>
              <a:gd name="T47" fmla="*/ 2147483647 h 583"/>
              <a:gd name="T48" fmla="*/ 2147483647 w 252"/>
              <a:gd name="T49" fmla="*/ 2147483647 h 583"/>
              <a:gd name="T50" fmla="*/ 2147483647 w 252"/>
              <a:gd name="T51" fmla="*/ 2147483647 h 583"/>
              <a:gd name="T52" fmla="*/ 2147483647 w 252"/>
              <a:gd name="T53" fmla="*/ 2147483647 h 583"/>
              <a:gd name="T54" fmla="*/ 2147483647 w 252"/>
              <a:gd name="T55" fmla="*/ 2147483647 h 583"/>
              <a:gd name="T56" fmla="*/ 2147483647 w 252"/>
              <a:gd name="T57" fmla="*/ 2147483647 h 583"/>
              <a:gd name="T58" fmla="*/ 2147483647 w 252"/>
              <a:gd name="T59" fmla="*/ 2147483647 h 583"/>
              <a:gd name="T60" fmla="*/ 2147483647 w 252"/>
              <a:gd name="T61" fmla="*/ 2147483647 h 583"/>
              <a:gd name="T62" fmla="*/ 2147483647 w 252"/>
              <a:gd name="T63" fmla="*/ 2147483647 h 583"/>
              <a:gd name="T64" fmla="*/ 2147483647 w 252"/>
              <a:gd name="T65" fmla="*/ 2147483647 h 583"/>
              <a:gd name="T66" fmla="*/ 2147483647 w 252"/>
              <a:gd name="T67" fmla="*/ 2147483647 h 583"/>
              <a:gd name="T68" fmla="*/ 2147483647 w 252"/>
              <a:gd name="T69" fmla="*/ 2147483647 h 583"/>
              <a:gd name="T70" fmla="*/ 2147483647 w 252"/>
              <a:gd name="T71" fmla="*/ 2147483647 h 583"/>
              <a:gd name="T72" fmla="*/ 2147483647 w 252"/>
              <a:gd name="T73" fmla="*/ 2147483647 h 583"/>
              <a:gd name="T74" fmla="*/ 2147483647 w 252"/>
              <a:gd name="T75" fmla="*/ 2147483647 h 583"/>
              <a:gd name="T76" fmla="*/ 2147483647 w 252"/>
              <a:gd name="T77" fmla="*/ 2147483647 h 583"/>
              <a:gd name="T78" fmla="*/ 2147483647 w 252"/>
              <a:gd name="T79" fmla="*/ 2147483647 h 5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583"/>
              <a:gd name="T122" fmla="*/ 252 w 252"/>
              <a:gd name="T123" fmla="*/ 583 h 5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583">
                <a:moveTo>
                  <a:pt x="107" y="0"/>
                </a:moveTo>
                <a:cubicBezTo>
                  <a:pt x="122" y="0"/>
                  <a:pt x="119" y="9"/>
                  <a:pt x="116" y="18"/>
                </a:cubicBezTo>
                <a:cubicBezTo>
                  <a:pt x="110" y="18"/>
                  <a:pt x="101" y="9"/>
                  <a:pt x="107" y="0"/>
                </a:cubicBezTo>
                <a:close/>
                <a:moveTo>
                  <a:pt x="216" y="132"/>
                </a:moveTo>
                <a:cubicBezTo>
                  <a:pt x="216" y="123"/>
                  <a:pt x="213" y="123"/>
                  <a:pt x="207" y="120"/>
                </a:cubicBezTo>
                <a:cubicBezTo>
                  <a:pt x="214" y="108"/>
                  <a:pt x="215" y="113"/>
                  <a:pt x="207" y="105"/>
                </a:cubicBezTo>
                <a:cubicBezTo>
                  <a:pt x="213" y="102"/>
                  <a:pt x="219" y="99"/>
                  <a:pt x="225" y="93"/>
                </a:cubicBezTo>
                <a:cubicBezTo>
                  <a:pt x="227" y="98"/>
                  <a:pt x="225" y="132"/>
                  <a:pt x="216" y="132"/>
                </a:cubicBezTo>
                <a:close/>
                <a:moveTo>
                  <a:pt x="170" y="172"/>
                </a:moveTo>
                <a:cubicBezTo>
                  <a:pt x="162" y="172"/>
                  <a:pt x="160" y="160"/>
                  <a:pt x="167" y="156"/>
                </a:cubicBezTo>
                <a:cubicBezTo>
                  <a:pt x="167" y="158"/>
                  <a:pt x="173" y="166"/>
                  <a:pt x="170" y="172"/>
                </a:cubicBezTo>
                <a:close/>
                <a:moveTo>
                  <a:pt x="55" y="202"/>
                </a:moveTo>
                <a:cubicBezTo>
                  <a:pt x="48" y="201"/>
                  <a:pt x="38" y="203"/>
                  <a:pt x="35" y="194"/>
                </a:cubicBezTo>
                <a:cubicBezTo>
                  <a:pt x="41" y="184"/>
                  <a:pt x="55" y="192"/>
                  <a:pt x="55" y="202"/>
                </a:cubicBezTo>
                <a:close/>
                <a:moveTo>
                  <a:pt x="71" y="192"/>
                </a:moveTo>
                <a:cubicBezTo>
                  <a:pt x="73" y="173"/>
                  <a:pt x="73" y="168"/>
                  <a:pt x="97" y="166"/>
                </a:cubicBezTo>
                <a:cubicBezTo>
                  <a:pt x="107" y="185"/>
                  <a:pt x="86" y="192"/>
                  <a:pt x="71" y="192"/>
                </a:cubicBezTo>
                <a:close/>
                <a:moveTo>
                  <a:pt x="53" y="229"/>
                </a:moveTo>
                <a:cubicBezTo>
                  <a:pt x="47" y="226"/>
                  <a:pt x="41" y="225"/>
                  <a:pt x="47" y="219"/>
                </a:cubicBezTo>
                <a:cubicBezTo>
                  <a:pt x="50" y="219"/>
                  <a:pt x="50" y="218"/>
                  <a:pt x="53" y="229"/>
                </a:cubicBezTo>
                <a:close/>
                <a:moveTo>
                  <a:pt x="56" y="305"/>
                </a:moveTo>
                <a:cubicBezTo>
                  <a:pt x="56" y="302"/>
                  <a:pt x="66" y="294"/>
                  <a:pt x="66" y="291"/>
                </a:cubicBezTo>
                <a:lnTo>
                  <a:pt x="52" y="291"/>
                </a:lnTo>
                <a:cubicBezTo>
                  <a:pt x="52" y="294"/>
                  <a:pt x="51" y="299"/>
                  <a:pt x="56" y="305"/>
                </a:cubicBezTo>
                <a:close/>
                <a:moveTo>
                  <a:pt x="77" y="324"/>
                </a:moveTo>
                <a:cubicBezTo>
                  <a:pt x="82" y="335"/>
                  <a:pt x="79" y="336"/>
                  <a:pt x="85" y="325"/>
                </a:cubicBezTo>
                <a:cubicBezTo>
                  <a:pt x="84" y="324"/>
                  <a:pt x="79" y="322"/>
                  <a:pt x="77" y="324"/>
                </a:cubicBezTo>
                <a:close/>
                <a:moveTo>
                  <a:pt x="86" y="376"/>
                </a:moveTo>
                <a:cubicBezTo>
                  <a:pt x="86" y="372"/>
                  <a:pt x="91" y="367"/>
                  <a:pt x="92" y="362"/>
                </a:cubicBezTo>
                <a:cubicBezTo>
                  <a:pt x="95" y="362"/>
                  <a:pt x="98" y="365"/>
                  <a:pt x="102" y="365"/>
                </a:cubicBezTo>
                <a:cubicBezTo>
                  <a:pt x="98" y="373"/>
                  <a:pt x="98" y="378"/>
                  <a:pt x="86" y="376"/>
                </a:cubicBezTo>
                <a:close/>
                <a:moveTo>
                  <a:pt x="62" y="344"/>
                </a:moveTo>
                <a:cubicBezTo>
                  <a:pt x="62" y="335"/>
                  <a:pt x="57" y="328"/>
                  <a:pt x="54" y="322"/>
                </a:cubicBezTo>
                <a:cubicBezTo>
                  <a:pt x="47" y="319"/>
                  <a:pt x="47" y="327"/>
                  <a:pt x="42" y="323"/>
                </a:cubicBezTo>
                <a:cubicBezTo>
                  <a:pt x="38" y="320"/>
                  <a:pt x="33" y="319"/>
                  <a:pt x="30" y="319"/>
                </a:cubicBezTo>
                <a:lnTo>
                  <a:pt x="10" y="339"/>
                </a:lnTo>
                <a:cubicBezTo>
                  <a:pt x="10" y="339"/>
                  <a:pt x="17" y="341"/>
                  <a:pt x="16" y="341"/>
                </a:cubicBezTo>
                <a:cubicBezTo>
                  <a:pt x="15" y="341"/>
                  <a:pt x="18" y="348"/>
                  <a:pt x="9" y="345"/>
                </a:cubicBezTo>
                <a:cubicBezTo>
                  <a:pt x="0" y="340"/>
                  <a:pt x="9" y="351"/>
                  <a:pt x="8" y="352"/>
                </a:cubicBezTo>
                <a:cubicBezTo>
                  <a:pt x="5" y="354"/>
                  <a:pt x="20" y="361"/>
                  <a:pt x="20" y="361"/>
                </a:cubicBezTo>
                <a:cubicBezTo>
                  <a:pt x="23" y="361"/>
                  <a:pt x="20" y="361"/>
                  <a:pt x="26" y="359"/>
                </a:cubicBezTo>
                <a:cubicBezTo>
                  <a:pt x="35" y="367"/>
                  <a:pt x="37" y="373"/>
                  <a:pt x="44" y="382"/>
                </a:cubicBezTo>
                <a:lnTo>
                  <a:pt x="65" y="365"/>
                </a:lnTo>
                <a:cubicBezTo>
                  <a:pt x="65" y="355"/>
                  <a:pt x="59" y="353"/>
                  <a:pt x="62" y="344"/>
                </a:cubicBezTo>
                <a:close/>
                <a:moveTo>
                  <a:pt x="186" y="376"/>
                </a:moveTo>
                <a:cubicBezTo>
                  <a:pt x="187" y="348"/>
                  <a:pt x="184" y="376"/>
                  <a:pt x="169" y="360"/>
                </a:cubicBezTo>
                <a:cubicBezTo>
                  <a:pt x="169" y="348"/>
                  <a:pt x="188" y="312"/>
                  <a:pt x="161" y="312"/>
                </a:cubicBezTo>
                <a:cubicBezTo>
                  <a:pt x="161" y="309"/>
                  <a:pt x="149" y="303"/>
                  <a:pt x="146" y="303"/>
                </a:cubicBezTo>
                <a:cubicBezTo>
                  <a:pt x="146" y="257"/>
                  <a:pt x="244" y="213"/>
                  <a:pt x="126" y="232"/>
                </a:cubicBezTo>
                <a:cubicBezTo>
                  <a:pt x="135" y="214"/>
                  <a:pt x="153" y="199"/>
                  <a:pt x="167" y="185"/>
                </a:cubicBezTo>
                <a:cubicBezTo>
                  <a:pt x="165" y="179"/>
                  <a:pt x="129" y="182"/>
                  <a:pt x="119" y="182"/>
                </a:cubicBezTo>
                <a:cubicBezTo>
                  <a:pt x="107" y="194"/>
                  <a:pt x="95" y="210"/>
                  <a:pt x="86" y="225"/>
                </a:cubicBezTo>
                <a:cubicBezTo>
                  <a:pt x="83" y="225"/>
                  <a:pt x="74" y="205"/>
                  <a:pt x="61" y="213"/>
                </a:cubicBezTo>
                <a:lnTo>
                  <a:pt x="74" y="233"/>
                </a:lnTo>
                <a:lnTo>
                  <a:pt x="86" y="243"/>
                </a:lnTo>
                <a:cubicBezTo>
                  <a:pt x="74" y="251"/>
                  <a:pt x="50" y="259"/>
                  <a:pt x="54" y="281"/>
                </a:cubicBezTo>
                <a:cubicBezTo>
                  <a:pt x="90" y="282"/>
                  <a:pt x="84" y="282"/>
                  <a:pt x="67" y="323"/>
                </a:cubicBezTo>
                <a:cubicBezTo>
                  <a:pt x="95" y="309"/>
                  <a:pt x="94" y="327"/>
                  <a:pt x="78" y="340"/>
                </a:cubicBezTo>
                <a:cubicBezTo>
                  <a:pt x="90" y="358"/>
                  <a:pt x="101" y="345"/>
                  <a:pt x="119" y="345"/>
                </a:cubicBezTo>
                <a:cubicBezTo>
                  <a:pt x="129" y="354"/>
                  <a:pt x="126" y="360"/>
                  <a:pt x="119" y="374"/>
                </a:cubicBezTo>
                <a:cubicBezTo>
                  <a:pt x="131" y="396"/>
                  <a:pt x="132" y="404"/>
                  <a:pt x="113" y="422"/>
                </a:cubicBezTo>
                <a:cubicBezTo>
                  <a:pt x="95" y="422"/>
                  <a:pt x="69" y="390"/>
                  <a:pt x="89" y="430"/>
                </a:cubicBezTo>
                <a:cubicBezTo>
                  <a:pt x="69" y="430"/>
                  <a:pt x="80" y="433"/>
                  <a:pt x="92" y="442"/>
                </a:cubicBezTo>
                <a:cubicBezTo>
                  <a:pt x="92" y="466"/>
                  <a:pt x="71" y="466"/>
                  <a:pt x="56" y="472"/>
                </a:cubicBezTo>
                <a:cubicBezTo>
                  <a:pt x="56" y="475"/>
                  <a:pt x="54" y="485"/>
                  <a:pt x="54" y="488"/>
                </a:cubicBezTo>
                <a:cubicBezTo>
                  <a:pt x="79" y="488"/>
                  <a:pt x="71" y="490"/>
                  <a:pt x="92" y="490"/>
                </a:cubicBezTo>
                <a:cubicBezTo>
                  <a:pt x="92" y="503"/>
                  <a:pt x="111" y="498"/>
                  <a:pt x="117" y="498"/>
                </a:cubicBezTo>
                <a:cubicBezTo>
                  <a:pt x="113" y="508"/>
                  <a:pt x="107" y="514"/>
                  <a:pt x="101" y="516"/>
                </a:cubicBezTo>
                <a:cubicBezTo>
                  <a:pt x="95" y="516"/>
                  <a:pt x="83" y="510"/>
                  <a:pt x="77" y="510"/>
                </a:cubicBezTo>
                <a:cubicBezTo>
                  <a:pt x="53" y="537"/>
                  <a:pt x="89" y="520"/>
                  <a:pt x="20" y="546"/>
                </a:cubicBezTo>
                <a:cubicBezTo>
                  <a:pt x="41" y="566"/>
                  <a:pt x="76" y="532"/>
                  <a:pt x="82" y="553"/>
                </a:cubicBezTo>
                <a:cubicBezTo>
                  <a:pt x="94" y="541"/>
                  <a:pt x="102" y="534"/>
                  <a:pt x="117" y="549"/>
                </a:cubicBezTo>
                <a:cubicBezTo>
                  <a:pt x="126" y="549"/>
                  <a:pt x="137" y="540"/>
                  <a:pt x="147" y="540"/>
                </a:cubicBezTo>
                <a:cubicBezTo>
                  <a:pt x="145" y="538"/>
                  <a:pt x="175" y="583"/>
                  <a:pt x="167" y="540"/>
                </a:cubicBezTo>
                <a:cubicBezTo>
                  <a:pt x="186" y="549"/>
                  <a:pt x="215" y="549"/>
                  <a:pt x="231" y="530"/>
                </a:cubicBezTo>
                <a:cubicBezTo>
                  <a:pt x="227" y="524"/>
                  <a:pt x="212" y="522"/>
                  <a:pt x="207" y="516"/>
                </a:cubicBezTo>
                <a:cubicBezTo>
                  <a:pt x="209" y="514"/>
                  <a:pt x="219" y="507"/>
                  <a:pt x="222" y="500"/>
                </a:cubicBezTo>
                <a:cubicBezTo>
                  <a:pt x="234" y="500"/>
                  <a:pt x="249" y="486"/>
                  <a:pt x="252" y="477"/>
                </a:cubicBezTo>
                <a:cubicBezTo>
                  <a:pt x="240" y="454"/>
                  <a:pt x="223" y="462"/>
                  <a:pt x="203" y="460"/>
                </a:cubicBezTo>
                <a:cubicBezTo>
                  <a:pt x="207" y="428"/>
                  <a:pt x="226" y="402"/>
                  <a:pt x="186" y="376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1" name="Freeform 33"/>
          <p:cNvSpPr>
            <a:spLocks noEditPoints="1"/>
          </p:cNvSpPr>
          <p:nvPr/>
        </p:nvSpPr>
        <p:spPr bwMode="auto">
          <a:xfrm>
            <a:off x="6088063" y="2825750"/>
            <a:ext cx="893762" cy="587375"/>
          </a:xfrm>
          <a:custGeom>
            <a:avLst/>
            <a:gdLst>
              <a:gd name="T0" fmla="*/ 2147483647 w 209"/>
              <a:gd name="T1" fmla="*/ 2147483647 h 137"/>
              <a:gd name="T2" fmla="*/ 2147483647 w 209"/>
              <a:gd name="T3" fmla="*/ 2147483647 h 137"/>
              <a:gd name="T4" fmla="*/ 2147483647 w 209"/>
              <a:gd name="T5" fmla="*/ 2147483647 h 137"/>
              <a:gd name="T6" fmla="*/ 2147483647 w 209"/>
              <a:gd name="T7" fmla="*/ 2147483647 h 137"/>
              <a:gd name="T8" fmla="*/ 2147483647 w 209"/>
              <a:gd name="T9" fmla="*/ 2147483647 h 137"/>
              <a:gd name="T10" fmla="*/ 2147483647 w 209"/>
              <a:gd name="T11" fmla="*/ 2147483647 h 137"/>
              <a:gd name="T12" fmla="*/ 2147483647 w 209"/>
              <a:gd name="T13" fmla="*/ 2147483647 h 137"/>
              <a:gd name="T14" fmla="*/ 2147483647 w 209"/>
              <a:gd name="T15" fmla="*/ 2147483647 h 137"/>
              <a:gd name="T16" fmla="*/ 2147483647 w 209"/>
              <a:gd name="T17" fmla="*/ 2147483647 h 137"/>
              <a:gd name="T18" fmla="*/ 2147483647 w 209"/>
              <a:gd name="T19" fmla="*/ 2147483647 h 137"/>
              <a:gd name="T20" fmla="*/ 2147483647 w 209"/>
              <a:gd name="T21" fmla="*/ 2147483647 h 137"/>
              <a:gd name="T22" fmla="*/ 2147483647 w 209"/>
              <a:gd name="T23" fmla="*/ 2147483647 h 137"/>
              <a:gd name="T24" fmla="*/ 2147483647 w 209"/>
              <a:gd name="T25" fmla="*/ 2147483647 h 137"/>
              <a:gd name="T26" fmla="*/ 2147483647 w 209"/>
              <a:gd name="T27" fmla="*/ 2147483647 h 137"/>
              <a:gd name="T28" fmla="*/ 2147483647 w 209"/>
              <a:gd name="T29" fmla="*/ 2147483647 h 137"/>
              <a:gd name="T30" fmla="*/ 2147483647 w 209"/>
              <a:gd name="T31" fmla="*/ 2147483647 h 137"/>
              <a:gd name="T32" fmla="*/ 2147483647 w 209"/>
              <a:gd name="T33" fmla="*/ 2147483647 h 137"/>
              <a:gd name="T34" fmla="*/ 2147483647 w 209"/>
              <a:gd name="T35" fmla="*/ 2147483647 h 137"/>
              <a:gd name="T36" fmla="*/ 2147483647 w 209"/>
              <a:gd name="T37" fmla="*/ 2147483647 h 137"/>
              <a:gd name="T38" fmla="*/ 2147483647 w 209"/>
              <a:gd name="T39" fmla="*/ 2147483647 h 137"/>
              <a:gd name="T40" fmla="*/ 2147483647 w 209"/>
              <a:gd name="T41" fmla="*/ 2147483647 h 137"/>
              <a:gd name="T42" fmla="*/ 2147483647 w 209"/>
              <a:gd name="T43" fmla="*/ 2147483647 h 137"/>
              <a:gd name="T44" fmla="*/ 2147483647 w 209"/>
              <a:gd name="T45" fmla="*/ 2147483647 h 137"/>
              <a:gd name="T46" fmla="*/ 2147483647 w 209"/>
              <a:gd name="T47" fmla="*/ 2147483647 h 137"/>
              <a:gd name="T48" fmla="*/ 2147483647 w 209"/>
              <a:gd name="T49" fmla="*/ 2147483647 h 137"/>
              <a:gd name="T50" fmla="*/ 2147483647 w 209"/>
              <a:gd name="T51" fmla="*/ 2147483647 h 137"/>
              <a:gd name="T52" fmla="*/ 2147483647 w 209"/>
              <a:gd name="T53" fmla="*/ 2147483647 h 137"/>
              <a:gd name="T54" fmla="*/ 2147483647 w 209"/>
              <a:gd name="T55" fmla="*/ 2147483647 h 137"/>
              <a:gd name="T56" fmla="*/ 2147483647 w 209"/>
              <a:gd name="T57" fmla="*/ 2147483647 h 137"/>
              <a:gd name="T58" fmla="*/ 2147483647 w 209"/>
              <a:gd name="T59" fmla="*/ 2147483647 h 137"/>
              <a:gd name="T60" fmla="*/ 2147483647 w 209"/>
              <a:gd name="T61" fmla="*/ 0 h 137"/>
              <a:gd name="T62" fmla="*/ 2147483647 w 209"/>
              <a:gd name="T63" fmla="*/ 2147483647 h 137"/>
              <a:gd name="T64" fmla="*/ 2147483647 w 209"/>
              <a:gd name="T65" fmla="*/ 2147483647 h 137"/>
              <a:gd name="T66" fmla="*/ 2147483647 w 209"/>
              <a:gd name="T67" fmla="*/ 2147483647 h 137"/>
              <a:gd name="T68" fmla="*/ 2147483647 w 209"/>
              <a:gd name="T69" fmla="*/ 2147483647 h 137"/>
              <a:gd name="T70" fmla="*/ 2147483647 w 209"/>
              <a:gd name="T71" fmla="*/ 2147483647 h 137"/>
              <a:gd name="T72" fmla="*/ 2147483647 w 209"/>
              <a:gd name="T73" fmla="*/ 2147483647 h 13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9"/>
              <a:gd name="T112" fmla="*/ 0 h 137"/>
              <a:gd name="T113" fmla="*/ 209 w 209"/>
              <a:gd name="T114" fmla="*/ 137 h 13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9" h="137">
                <a:moveTo>
                  <a:pt x="191" y="113"/>
                </a:moveTo>
                <a:cubicBezTo>
                  <a:pt x="209" y="118"/>
                  <a:pt x="193" y="98"/>
                  <a:pt x="185" y="108"/>
                </a:cubicBezTo>
                <a:cubicBezTo>
                  <a:pt x="177" y="120"/>
                  <a:pt x="184" y="119"/>
                  <a:pt x="191" y="113"/>
                </a:cubicBezTo>
                <a:close/>
                <a:moveTo>
                  <a:pt x="87" y="106"/>
                </a:moveTo>
                <a:cubicBezTo>
                  <a:pt x="87" y="71"/>
                  <a:pt x="86" y="85"/>
                  <a:pt x="102" y="76"/>
                </a:cubicBezTo>
                <a:cubicBezTo>
                  <a:pt x="105" y="76"/>
                  <a:pt x="108" y="53"/>
                  <a:pt x="120" y="59"/>
                </a:cubicBezTo>
                <a:cubicBezTo>
                  <a:pt x="115" y="62"/>
                  <a:pt x="119" y="84"/>
                  <a:pt x="113" y="90"/>
                </a:cubicBezTo>
                <a:cubicBezTo>
                  <a:pt x="113" y="96"/>
                  <a:pt x="123" y="99"/>
                  <a:pt x="123" y="105"/>
                </a:cubicBezTo>
                <a:cubicBezTo>
                  <a:pt x="101" y="118"/>
                  <a:pt x="122" y="106"/>
                  <a:pt x="87" y="106"/>
                </a:cubicBezTo>
                <a:close/>
                <a:moveTo>
                  <a:pt x="119" y="120"/>
                </a:moveTo>
                <a:cubicBezTo>
                  <a:pt x="113" y="126"/>
                  <a:pt x="112" y="131"/>
                  <a:pt x="112" y="137"/>
                </a:cubicBezTo>
                <a:cubicBezTo>
                  <a:pt x="103" y="137"/>
                  <a:pt x="116" y="130"/>
                  <a:pt x="107" y="127"/>
                </a:cubicBezTo>
                <a:cubicBezTo>
                  <a:pt x="107" y="125"/>
                  <a:pt x="82" y="122"/>
                  <a:pt x="119" y="120"/>
                </a:cubicBezTo>
                <a:close/>
                <a:moveTo>
                  <a:pt x="84" y="117"/>
                </a:moveTo>
                <a:cubicBezTo>
                  <a:pt x="84" y="120"/>
                  <a:pt x="78" y="126"/>
                  <a:pt x="78" y="126"/>
                </a:cubicBezTo>
                <a:cubicBezTo>
                  <a:pt x="87" y="129"/>
                  <a:pt x="78" y="135"/>
                  <a:pt x="87" y="135"/>
                </a:cubicBezTo>
                <a:cubicBezTo>
                  <a:pt x="87" y="129"/>
                  <a:pt x="92" y="135"/>
                  <a:pt x="98" y="129"/>
                </a:cubicBezTo>
                <a:cubicBezTo>
                  <a:pt x="94" y="129"/>
                  <a:pt x="80" y="115"/>
                  <a:pt x="84" y="117"/>
                </a:cubicBezTo>
                <a:close/>
                <a:moveTo>
                  <a:pt x="60" y="113"/>
                </a:moveTo>
                <a:lnTo>
                  <a:pt x="76" y="117"/>
                </a:lnTo>
                <a:cubicBezTo>
                  <a:pt x="76" y="111"/>
                  <a:pt x="75" y="91"/>
                  <a:pt x="71" y="87"/>
                </a:cubicBezTo>
                <a:cubicBezTo>
                  <a:pt x="65" y="85"/>
                  <a:pt x="51" y="103"/>
                  <a:pt x="60" y="113"/>
                </a:cubicBezTo>
                <a:close/>
                <a:moveTo>
                  <a:pt x="52" y="124"/>
                </a:moveTo>
                <a:lnTo>
                  <a:pt x="17" y="124"/>
                </a:lnTo>
                <a:cubicBezTo>
                  <a:pt x="17" y="117"/>
                  <a:pt x="15" y="110"/>
                  <a:pt x="15" y="105"/>
                </a:cubicBezTo>
                <a:cubicBezTo>
                  <a:pt x="3" y="96"/>
                  <a:pt x="6" y="57"/>
                  <a:pt x="3" y="42"/>
                </a:cubicBezTo>
                <a:cubicBezTo>
                  <a:pt x="24" y="51"/>
                  <a:pt x="34" y="45"/>
                  <a:pt x="43" y="36"/>
                </a:cubicBezTo>
                <a:cubicBezTo>
                  <a:pt x="43" y="35"/>
                  <a:pt x="27" y="24"/>
                  <a:pt x="14" y="34"/>
                </a:cubicBezTo>
                <a:cubicBezTo>
                  <a:pt x="0" y="43"/>
                  <a:pt x="20" y="17"/>
                  <a:pt x="19" y="16"/>
                </a:cubicBezTo>
                <a:cubicBezTo>
                  <a:pt x="22" y="16"/>
                  <a:pt x="41" y="15"/>
                  <a:pt x="47" y="15"/>
                </a:cubicBezTo>
                <a:cubicBezTo>
                  <a:pt x="47" y="6"/>
                  <a:pt x="53" y="4"/>
                  <a:pt x="59" y="0"/>
                </a:cubicBezTo>
                <a:cubicBezTo>
                  <a:pt x="62" y="10"/>
                  <a:pt x="57" y="30"/>
                  <a:pt x="53" y="39"/>
                </a:cubicBezTo>
                <a:cubicBezTo>
                  <a:pt x="57" y="45"/>
                  <a:pt x="75" y="44"/>
                  <a:pt x="78" y="50"/>
                </a:cubicBezTo>
                <a:cubicBezTo>
                  <a:pt x="75" y="50"/>
                  <a:pt x="62" y="60"/>
                  <a:pt x="59" y="60"/>
                </a:cubicBezTo>
                <a:cubicBezTo>
                  <a:pt x="60" y="67"/>
                  <a:pt x="46" y="102"/>
                  <a:pt x="36" y="110"/>
                </a:cubicBezTo>
                <a:cubicBezTo>
                  <a:pt x="26" y="119"/>
                  <a:pt x="36" y="109"/>
                  <a:pt x="36" y="116"/>
                </a:cubicBezTo>
                <a:cubicBezTo>
                  <a:pt x="39" y="116"/>
                  <a:pt x="44" y="118"/>
                  <a:pt x="52" y="124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2" name="Freeform 34"/>
          <p:cNvSpPr>
            <a:spLocks noEditPoints="1"/>
          </p:cNvSpPr>
          <p:nvPr/>
        </p:nvSpPr>
        <p:spPr bwMode="auto">
          <a:xfrm>
            <a:off x="6418263" y="471488"/>
            <a:ext cx="1044575" cy="2760662"/>
          </a:xfrm>
          <a:custGeom>
            <a:avLst/>
            <a:gdLst>
              <a:gd name="T0" fmla="*/ 2147483647 w 244"/>
              <a:gd name="T1" fmla="*/ 2147483647 h 645"/>
              <a:gd name="T2" fmla="*/ 2147483647 w 244"/>
              <a:gd name="T3" fmla="*/ 2147483647 h 645"/>
              <a:gd name="T4" fmla="*/ 2147483647 w 244"/>
              <a:gd name="T5" fmla="*/ 2147483647 h 645"/>
              <a:gd name="T6" fmla="*/ 2147483647 w 244"/>
              <a:gd name="T7" fmla="*/ 2147483647 h 645"/>
              <a:gd name="T8" fmla="*/ 2147483647 w 244"/>
              <a:gd name="T9" fmla="*/ 2147483647 h 645"/>
              <a:gd name="T10" fmla="*/ 2147483647 w 244"/>
              <a:gd name="T11" fmla="*/ 2147483647 h 645"/>
              <a:gd name="T12" fmla="*/ 2147483647 w 244"/>
              <a:gd name="T13" fmla="*/ 2147483647 h 645"/>
              <a:gd name="T14" fmla="*/ 2147483647 w 244"/>
              <a:gd name="T15" fmla="*/ 2147483647 h 645"/>
              <a:gd name="T16" fmla="*/ 2147483647 w 244"/>
              <a:gd name="T17" fmla="*/ 2147483647 h 645"/>
              <a:gd name="T18" fmla="*/ 2147483647 w 244"/>
              <a:gd name="T19" fmla="*/ 2147483647 h 645"/>
              <a:gd name="T20" fmla="*/ 2147483647 w 244"/>
              <a:gd name="T21" fmla="*/ 2147483647 h 645"/>
              <a:gd name="T22" fmla="*/ 2147483647 w 244"/>
              <a:gd name="T23" fmla="*/ 2147483647 h 645"/>
              <a:gd name="T24" fmla="*/ 2147483647 w 244"/>
              <a:gd name="T25" fmla="*/ 2147483647 h 645"/>
              <a:gd name="T26" fmla="*/ 2147483647 w 244"/>
              <a:gd name="T27" fmla="*/ 2147483647 h 645"/>
              <a:gd name="T28" fmla="*/ 2147483647 w 244"/>
              <a:gd name="T29" fmla="*/ 0 h 645"/>
              <a:gd name="T30" fmla="*/ 2147483647 w 244"/>
              <a:gd name="T31" fmla="*/ 2147483647 h 645"/>
              <a:gd name="T32" fmla="*/ 2147483647 w 244"/>
              <a:gd name="T33" fmla="*/ 2147483647 h 645"/>
              <a:gd name="T34" fmla="*/ 2147483647 w 244"/>
              <a:gd name="T35" fmla="*/ 2147483647 h 645"/>
              <a:gd name="T36" fmla="*/ 2147483647 w 244"/>
              <a:gd name="T37" fmla="*/ 2147483647 h 645"/>
              <a:gd name="T38" fmla="*/ 2147483647 w 244"/>
              <a:gd name="T39" fmla="*/ 2147483647 h 645"/>
              <a:gd name="T40" fmla="*/ 2147483647 w 244"/>
              <a:gd name="T41" fmla="*/ 2147483647 h 645"/>
              <a:gd name="T42" fmla="*/ 2147483647 w 244"/>
              <a:gd name="T43" fmla="*/ 2147483647 h 645"/>
              <a:gd name="T44" fmla="*/ 2147483647 w 244"/>
              <a:gd name="T45" fmla="*/ 2147483647 h 645"/>
              <a:gd name="T46" fmla="*/ 2147483647 w 244"/>
              <a:gd name="T47" fmla="*/ 2147483647 h 645"/>
              <a:gd name="T48" fmla="*/ 2147483647 w 244"/>
              <a:gd name="T49" fmla="*/ 2147483647 h 645"/>
              <a:gd name="T50" fmla="*/ 2147483647 w 244"/>
              <a:gd name="T51" fmla="*/ 2147483647 h 645"/>
              <a:gd name="T52" fmla="*/ 2147483647 w 244"/>
              <a:gd name="T53" fmla="*/ 2147483647 h 645"/>
              <a:gd name="T54" fmla="*/ 2147483647 w 244"/>
              <a:gd name="T55" fmla="*/ 2147483647 h 645"/>
              <a:gd name="T56" fmla="*/ 2147483647 w 244"/>
              <a:gd name="T57" fmla="*/ 2147483647 h 645"/>
              <a:gd name="T58" fmla="*/ 2147483647 w 244"/>
              <a:gd name="T59" fmla="*/ 2147483647 h 645"/>
              <a:gd name="T60" fmla="*/ 2147483647 w 244"/>
              <a:gd name="T61" fmla="*/ 2147483647 h 645"/>
              <a:gd name="T62" fmla="*/ 0 w 244"/>
              <a:gd name="T63" fmla="*/ 2147483647 h 645"/>
              <a:gd name="T64" fmla="*/ 2147483647 w 244"/>
              <a:gd name="T65" fmla="*/ 2147483647 h 645"/>
              <a:gd name="T66" fmla="*/ 2147483647 w 244"/>
              <a:gd name="T67" fmla="*/ 2147483647 h 645"/>
              <a:gd name="T68" fmla="*/ 2147483647 w 244"/>
              <a:gd name="T69" fmla="*/ 2147483647 h 645"/>
              <a:gd name="T70" fmla="*/ 2147483647 w 244"/>
              <a:gd name="T71" fmla="*/ 2147483647 h 645"/>
              <a:gd name="T72" fmla="*/ 2147483647 w 244"/>
              <a:gd name="T73" fmla="*/ 2147483647 h 645"/>
              <a:gd name="T74" fmla="*/ 2147483647 w 244"/>
              <a:gd name="T75" fmla="*/ 2147483647 h 645"/>
              <a:gd name="T76" fmla="*/ 2147483647 w 244"/>
              <a:gd name="T77" fmla="*/ 2147483647 h 645"/>
              <a:gd name="T78" fmla="*/ 2147483647 w 244"/>
              <a:gd name="T79" fmla="*/ 2147483647 h 645"/>
              <a:gd name="T80" fmla="*/ 2147483647 w 244"/>
              <a:gd name="T81" fmla="*/ 2147483647 h 645"/>
              <a:gd name="T82" fmla="*/ 2147483647 w 244"/>
              <a:gd name="T83" fmla="*/ 2147483647 h 645"/>
              <a:gd name="T84" fmla="*/ 2147483647 w 244"/>
              <a:gd name="T85" fmla="*/ 2147483647 h 645"/>
              <a:gd name="T86" fmla="*/ 2147483647 w 244"/>
              <a:gd name="T87" fmla="*/ 2147483647 h 645"/>
              <a:gd name="T88" fmla="*/ 2147483647 w 244"/>
              <a:gd name="T89" fmla="*/ 2147483647 h 645"/>
              <a:gd name="T90" fmla="*/ 2147483647 w 244"/>
              <a:gd name="T91" fmla="*/ 2147483647 h 6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4"/>
              <a:gd name="T139" fmla="*/ 0 h 645"/>
              <a:gd name="T140" fmla="*/ 244 w 244"/>
              <a:gd name="T141" fmla="*/ 645 h 6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4" h="645">
                <a:moveTo>
                  <a:pt x="145" y="590"/>
                </a:moveTo>
                <a:cubicBezTo>
                  <a:pt x="145" y="595"/>
                  <a:pt x="144" y="600"/>
                  <a:pt x="144" y="605"/>
                </a:cubicBezTo>
                <a:cubicBezTo>
                  <a:pt x="147" y="609"/>
                  <a:pt x="146" y="609"/>
                  <a:pt x="150" y="607"/>
                </a:cubicBezTo>
                <a:cubicBezTo>
                  <a:pt x="150" y="600"/>
                  <a:pt x="151" y="595"/>
                  <a:pt x="151" y="589"/>
                </a:cubicBezTo>
                <a:cubicBezTo>
                  <a:pt x="150" y="580"/>
                  <a:pt x="155" y="563"/>
                  <a:pt x="148" y="556"/>
                </a:cubicBezTo>
                <a:cubicBezTo>
                  <a:pt x="148" y="557"/>
                  <a:pt x="142" y="588"/>
                  <a:pt x="145" y="590"/>
                </a:cubicBezTo>
                <a:close/>
                <a:moveTo>
                  <a:pt x="196" y="518"/>
                </a:moveTo>
                <a:cubicBezTo>
                  <a:pt x="196" y="533"/>
                  <a:pt x="196" y="559"/>
                  <a:pt x="184" y="571"/>
                </a:cubicBezTo>
                <a:cubicBezTo>
                  <a:pt x="170" y="564"/>
                  <a:pt x="165" y="518"/>
                  <a:pt x="196" y="518"/>
                </a:cubicBezTo>
                <a:close/>
                <a:moveTo>
                  <a:pt x="214" y="218"/>
                </a:moveTo>
                <a:cubicBezTo>
                  <a:pt x="203" y="174"/>
                  <a:pt x="194" y="184"/>
                  <a:pt x="231" y="171"/>
                </a:cubicBezTo>
                <a:cubicBezTo>
                  <a:pt x="218" y="151"/>
                  <a:pt x="224" y="155"/>
                  <a:pt x="244" y="135"/>
                </a:cubicBezTo>
                <a:lnTo>
                  <a:pt x="244" y="102"/>
                </a:lnTo>
                <a:lnTo>
                  <a:pt x="234" y="60"/>
                </a:lnTo>
                <a:cubicBezTo>
                  <a:pt x="227" y="16"/>
                  <a:pt x="195" y="32"/>
                  <a:pt x="167" y="0"/>
                </a:cubicBezTo>
                <a:cubicBezTo>
                  <a:pt x="162" y="5"/>
                  <a:pt x="161" y="3"/>
                  <a:pt x="158" y="9"/>
                </a:cubicBezTo>
                <a:cubicBezTo>
                  <a:pt x="158" y="13"/>
                  <a:pt x="166" y="33"/>
                  <a:pt x="166" y="36"/>
                </a:cubicBezTo>
                <a:cubicBezTo>
                  <a:pt x="148" y="45"/>
                  <a:pt x="146" y="38"/>
                  <a:pt x="133" y="30"/>
                </a:cubicBezTo>
                <a:lnTo>
                  <a:pt x="117" y="58"/>
                </a:lnTo>
                <a:lnTo>
                  <a:pt x="106" y="60"/>
                </a:lnTo>
                <a:lnTo>
                  <a:pt x="93" y="78"/>
                </a:lnTo>
                <a:lnTo>
                  <a:pt x="102" y="108"/>
                </a:lnTo>
                <a:cubicBezTo>
                  <a:pt x="104" y="113"/>
                  <a:pt x="94" y="114"/>
                  <a:pt x="94" y="124"/>
                </a:cubicBezTo>
                <a:cubicBezTo>
                  <a:pt x="90" y="167"/>
                  <a:pt x="93" y="157"/>
                  <a:pt x="64" y="188"/>
                </a:cubicBezTo>
                <a:cubicBezTo>
                  <a:pt x="78" y="204"/>
                  <a:pt x="51" y="218"/>
                  <a:pt x="64" y="239"/>
                </a:cubicBezTo>
                <a:cubicBezTo>
                  <a:pt x="59" y="250"/>
                  <a:pt x="24" y="260"/>
                  <a:pt x="30" y="276"/>
                </a:cubicBezTo>
                <a:cubicBezTo>
                  <a:pt x="18" y="302"/>
                  <a:pt x="27" y="360"/>
                  <a:pt x="45" y="378"/>
                </a:cubicBezTo>
                <a:cubicBezTo>
                  <a:pt x="42" y="391"/>
                  <a:pt x="40" y="386"/>
                  <a:pt x="27" y="396"/>
                </a:cubicBezTo>
                <a:lnTo>
                  <a:pt x="33" y="433"/>
                </a:lnTo>
                <a:lnTo>
                  <a:pt x="16" y="444"/>
                </a:lnTo>
                <a:lnTo>
                  <a:pt x="15" y="476"/>
                </a:lnTo>
                <a:cubicBezTo>
                  <a:pt x="12" y="476"/>
                  <a:pt x="3" y="467"/>
                  <a:pt x="0" y="467"/>
                </a:cubicBezTo>
                <a:cubicBezTo>
                  <a:pt x="2" y="492"/>
                  <a:pt x="8" y="528"/>
                  <a:pt x="28" y="547"/>
                </a:cubicBezTo>
                <a:cubicBezTo>
                  <a:pt x="22" y="564"/>
                  <a:pt x="25" y="557"/>
                  <a:pt x="37" y="568"/>
                </a:cubicBezTo>
                <a:cubicBezTo>
                  <a:pt x="34" y="577"/>
                  <a:pt x="48" y="589"/>
                  <a:pt x="55" y="595"/>
                </a:cubicBezTo>
                <a:cubicBezTo>
                  <a:pt x="55" y="594"/>
                  <a:pt x="62" y="642"/>
                  <a:pt x="63" y="645"/>
                </a:cubicBezTo>
                <a:cubicBezTo>
                  <a:pt x="66" y="645"/>
                  <a:pt x="79" y="641"/>
                  <a:pt x="82" y="641"/>
                </a:cubicBezTo>
                <a:cubicBezTo>
                  <a:pt x="82" y="629"/>
                  <a:pt x="82" y="610"/>
                  <a:pt x="88" y="604"/>
                </a:cubicBezTo>
                <a:cubicBezTo>
                  <a:pt x="118" y="619"/>
                  <a:pt x="139" y="567"/>
                  <a:pt x="139" y="550"/>
                </a:cubicBezTo>
                <a:cubicBezTo>
                  <a:pt x="139" y="538"/>
                  <a:pt x="130" y="512"/>
                  <a:pt x="133" y="500"/>
                </a:cubicBezTo>
                <a:cubicBezTo>
                  <a:pt x="136" y="484"/>
                  <a:pt x="169" y="475"/>
                  <a:pt x="172" y="463"/>
                </a:cubicBezTo>
                <a:cubicBezTo>
                  <a:pt x="172" y="457"/>
                  <a:pt x="181" y="439"/>
                  <a:pt x="181" y="433"/>
                </a:cubicBezTo>
                <a:cubicBezTo>
                  <a:pt x="162" y="426"/>
                  <a:pt x="162" y="429"/>
                  <a:pt x="174" y="415"/>
                </a:cubicBezTo>
                <a:cubicBezTo>
                  <a:pt x="174" y="409"/>
                  <a:pt x="148" y="407"/>
                  <a:pt x="145" y="407"/>
                </a:cubicBezTo>
                <a:cubicBezTo>
                  <a:pt x="127" y="401"/>
                  <a:pt x="142" y="359"/>
                  <a:pt x="136" y="347"/>
                </a:cubicBezTo>
                <a:cubicBezTo>
                  <a:pt x="145" y="329"/>
                  <a:pt x="212" y="195"/>
                  <a:pt x="214" y="218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5767388" y="4132263"/>
            <a:ext cx="169862" cy="271462"/>
          </a:xfrm>
          <a:custGeom>
            <a:avLst/>
            <a:gdLst>
              <a:gd name="T0" fmla="*/ 2147483647 w 40"/>
              <a:gd name="T1" fmla="*/ 0 h 63"/>
              <a:gd name="T2" fmla="*/ 2147483647 w 40"/>
              <a:gd name="T3" fmla="*/ 2147483647 h 63"/>
              <a:gd name="T4" fmla="*/ 2147483647 w 40"/>
              <a:gd name="T5" fmla="*/ 2147483647 h 63"/>
              <a:gd name="T6" fmla="*/ 2147483647 w 40"/>
              <a:gd name="T7" fmla="*/ 2147483647 h 63"/>
              <a:gd name="T8" fmla="*/ 2147483647 w 40"/>
              <a:gd name="T9" fmla="*/ 2147483647 h 63"/>
              <a:gd name="T10" fmla="*/ 0 w 40"/>
              <a:gd name="T11" fmla="*/ 2147483647 h 63"/>
              <a:gd name="T12" fmla="*/ 2147483647 w 40"/>
              <a:gd name="T13" fmla="*/ 0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63"/>
              <a:gd name="T23" fmla="*/ 40 w 40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63">
                <a:moveTo>
                  <a:pt x="21" y="0"/>
                </a:moveTo>
                <a:lnTo>
                  <a:pt x="30" y="39"/>
                </a:lnTo>
                <a:cubicBezTo>
                  <a:pt x="31" y="40"/>
                  <a:pt x="36" y="42"/>
                  <a:pt x="40" y="50"/>
                </a:cubicBezTo>
                <a:lnTo>
                  <a:pt x="38" y="61"/>
                </a:lnTo>
                <a:cubicBezTo>
                  <a:pt x="38" y="61"/>
                  <a:pt x="20" y="58"/>
                  <a:pt x="20" y="58"/>
                </a:cubicBezTo>
                <a:lnTo>
                  <a:pt x="0" y="63"/>
                </a:lnTo>
                <a:lnTo>
                  <a:pt x="21" y="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4" name="Freeform 36"/>
          <p:cNvSpPr>
            <a:spLocks/>
          </p:cNvSpPr>
          <p:nvPr/>
        </p:nvSpPr>
        <p:spPr bwMode="auto">
          <a:xfrm>
            <a:off x="5414963" y="3971925"/>
            <a:ext cx="441325" cy="436563"/>
          </a:xfrm>
          <a:custGeom>
            <a:avLst/>
            <a:gdLst>
              <a:gd name="T0" fmla="*/ 0 w 103"/>
              <a:gd name="T1" fmla="*/ 2147483647 h 102"/>
              <a:gd name="T2" fmla="*/ 2147483647 w 103"/>
              <a:gd name="T3" fmla="*/ 2147483647 h 102"/>
              <a:gd name="T4" fmla="*/ 2147483647 w 103"/>
              <a:gd name="T5" fmla="*/ 2147483647 h 102"/>
              <a:gd name="T6" fmla="*/ 2147483647 w 103"/>
              <a:gd name="T7" fmla="*/ 2147483647 h 102"/>
              <a:gd name="T8" fmla="*/ 2147483647 w 103"/>
              <a:gd name="T9" fmla="*/ 2147483647 h 102"/>
              <a:gd name="T10" fmla="*/ 2147483647 w 103"/>
              <a:gd name="T11" fmla="*/ 2147483647 h 102"/>
              <a:gd name="T12" fmla="*/ 2147483647 w 103"/>
              <a:gd name="T13" fmla="*/ 2147483647 h 102"/>
              <a:gd name="T14" fmla="*/ 2147483647 w 103"/>
              <a:gd name="T15" fmla="*/ 2147483647 h 102"/>
              <a:gd name="T16" fmla="*/ 2147483647 w 103"/>
              <a:gd name="T17" fmla="*/ 2147483647 h 102"/>
              <a:gd name="T18" fmla="*/ 2147483647 w 103"/>
              <a:gd name="T19" fmla="*/ 2147483647 h 102"/>
              <a:gd name="T20" fmla="*/ 2147483647 w 103"/>
              <a:gd name="T21" fmla="*/ 2147483647 h 102"/>
              <a:gd name="T22" fmla="*/ 2147483647 w 103"/>
              <a:gd name="T23" fmla="*/ 2147483647 h 102"/>
              <a:gd name="T24" fmla="*/ 2147483647 w 103"/>
              <a:gd name="T25" fmla="*/ 0 h 102"/>
              <a:gd name="T26" fmla="*/ 0 w 103"/>
              <a:gd name="T27" fmla="*/ 2147483647 h 1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3"/>
              <a:gd name="T43" fmla="*/ 0 h 102"/>
              <a:gd name="T44" fmla="*/ 103 w 103"/>
              <a:gd name="T45" fmla="*/ 102 h 10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3" h="102">
                <a:moveTo>
                  <a:pt x="0" y="13"/>
                </a:moveTo>
                <a:cubicBezTo>
                  <a:pt x="5" y="23"/>
                  <a:pt x="12" y="20"/>
                  <a:pt x="18" y="24"/>
                </a:cubicBezTo>
                <a:lnTo>
                  <a:pt x="26" y="36"/>
                </a:lnTo>
                <a:cubicBezTo>
                  <a:pt x="32" y="43"/>
                  <a:pt x="35" y="45"/>
                  <a:pt x="46" y="52"/>
                </a:cubicBezTo>
                <a:cubicBezTo>
                  <a:pt x="46" y="55"/>
                  <a:pt x="47" y="61"/>
                  <a:pt x="47" y="64"/>
                </a:cubicBezTo>
                <a:cubicBezTo>
                  <a:pt x="58" y="69"/>
                  <a:pt x="53" y="73"/>
                  <a:pt x="63" y="79"/>
                </a:cubicBezTo>
                <a:cubicBezTo>
                  <a:pt x="73" y="85"/>
                  <a:pt x="82" y="89"/>
                  <a:pt x="82" y="102"/>
                </a:cubicBezTo>
                <a:lnTo>
                  <a:pt x="103" y="38"/>
                </a:lnTo>
                <a:cubicBezTo>
                  <a:pt x="100" y="35"/>
                  <a:pt x="96" y="32"/>
                  <a:pt x="90" y="32"/>
                </a:cubicBezTo>
                <a:lnTo>
                  <a:pt x="93" y="17"/>
                </a:lnTo>
                <a:lnTo>
                  <a:pt x="60" y="2"/>
                </a:lnTo>
                <a:lnTo>
                  <a:pt x="42" y="6"/>
                </a:lnTo>
                <a:lnTo>
                  <a:pt x="26" y="0"/>
                </a:lnTo>
                <a:lnTo>
                  <a:pt x="0" y="1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5" name="Freeform 37"/>
          <p:cNvSpPr>
            <a:spLocks noEditPoints="1"/>
          </p:cNvSpPr>
          <p:nvPr/>
        </p:nvSpPr>
        <p:spPr bwMode="auto">
          <a:xfrm>
            <a:off x="7715250" y="5595938"/>
            <a:ext cx="1325563" cy="1363662"/>
          </a:xfrm>
          <a:custGeom>
            <a:avLst/>
            <a:gdLst>
              <a:gd name="T0" fmla="*/ 2147483647 w 309"/>
              <a:gd name="T1" fmla="*/ 2147483647 h 319"/>
              <a:gd name="T2" fmla="*/ 2147483647 w 309"/>
              <a:gd name="T3" fmla="*/ 2147483647 h 319"/>
              <a:gd name="T4" fmla="*/ 2147483647 w 309"/>
              <a:gd name="T5" fmla="*/ 2147483647 h 319"/>
              <a:gd name="T6" fmla="*/ 2147483647 w 309"/>
              <a:gd name="T7" fmla="*/ 2147483647 h 319"/>
              <a:gd name="T8" fmla="*/ 2147483647 w 309"/>
              <a:gd name="T9" fmla="*/ 2147483647 h 319"/>
              <a:gd name="T10" fmla="*/ 2147483647 w 309"/>
              <a:gd name="T11" fmla="*/ 2147483647 h 319"/>
              <a:gd name="T12" fmla="*/ 2147483647 w 309"/>
              <a:gd name="T13" fmla="*/ 2147483647 h 319"/>
              <a:gd name="T14" fmla="*/ 2147483647 w 309"/>
              <a:gd name="T15" fmla="*/ 2147483647 h 319"/>
              <a:gd name="T16" fmla="*/ 2147483647 w 309"/>
              <a:gd name="T17" fmla="*/ 2147483647 h 319"/>
              <a:gd name="T18" fmla="*/ 2147483647 w 309"/>
              <a:gd name="T19" fmla="*/ 2147483647 h 319"/>
              <a:gd name="T20" fmla="*/ 2147483647 w 309"/>
              <a:gd name="T21" fmla="*/ 2147483647 h 319"/>
              <a:gd name="T22" fmla="*/ 2147483647 w 309"/>
              <a:gd name="T23" fmla="*/ 2147483647 h 319"/>
              <a:gd name="T24" fmla="*/ 2147483647 w 309"/>
              <a:gd name="T25" fmla="*/ 2147483647 h 319"/>
              <a:gd name="T26" fmla="*/ 2147483647 w 309"/>
              <a:gd name="T27" fmla="*/ 2147483647 h 319"/>
              <a:gd name="T28" fmla="*/ 2147483647 w 309"/>
              <a:gd name="T29" fmla="*/ 2147483647 h 319"/>
              <a:gd name="T30" fmla="*/ 2147483647 w 309"/>
              <a:gd name="T31" fmla="*/ 2147483647 h 319"/>
              <a:gd name="T32" fmla="*/ 2147483647 w 309"/>
              <a:gd name="T33" fmla="*/ 2147483647 h 319"/>
              <a:gd name="T34" fmla="*/ 2147483647 w 309"/>
              <a:gd name="T35" fmla="*/ 2147483647 h 319"/>
              <a:gd name="T36" fmla="*/ 2147483647 w 309"/>
              <a:gd name="T37" fmla="*/ 2147483647 h 319"/>
              <a:gd name="T38" fmla="*/ 2147483647 w 309"/>
              <a:gd name="T39" fmla="*/ 2147483647 h 319"/>
              <a:gd name="T40" fmla="*/ 2147483647 w 309"/>
              <a:gd name="T41" fmla="*/ 2147483647 h 319"/>
              <a:gd name="T42" fmla="*/ 2147483647 w 309"/>
              <a:gd name="T43" fmla="*/ 2147483647 h 319"/>
              <a:gd name="T44" fmla="*/ 2147483647 w 309"/>
              <a:gd name="T45" fmla="*/ 2147483647 h 319"/>
              <a:gd name="T46" fmla="*/ 2147483647 w 309"/>
              <a:gd name="T47" fmla="*/ 2147483647 h 319"/>
              <a:gd name="T48" fmla="*/ 2147483647 w 309"/>
              <a:gd name="T49" fmla="*/ 2147483647 h 319"/>
              <a:gd name="T50" fmla="*/ 2147483647 w 309"/>
              <a:gd name="T51" fmla="*/ 2147483647 h 319"/>
              <a:gd name="T52" fmla="*/ 2147483647 w 309"/>
              <a:gd name="T53" fmla="*/ 2147483647 h 319"/>
              <a:gd name="T54" fmla="*/ 2147483647 w 309"/>
              <a:gd name="T55" fmla="*/ 2147483647 h 319"/>
              <a:gd name="T56" fmla="*/ 2147483647 w 309"/>
              <a:gd name="T57" fmla="*/ 2147483647 h 319"/>
              <a:gd name="T58" fmla="*/ 2147483647 w 309"/>
              <a:gd name="T59" fmla="*/ 2147483647 h 319"/>
              <a:gd name="T60" fmla="*/ 2147483647 w 309"/>
              <a:gd name="T61" fmla="*/ 2147483647 h 319"/>
              <a:gd name="T62" fmla="*/ 2147483647 w 309"/>
              <a:gd name="T63" fmla="*/ 2147483647 h 319"/>
              <a:gd name="T64" fmla="*/ 2147483647 w 309"/>
              <a:gd name="T65" fmla="*/ 2147483647 h 319"/>
              <a:gd name="T66" fmla="*/ 2147483647 w 309"/>
              <a:gd name="T67" fmla="*/ 2147483647 h 319"/>
              <a:gd name="T68" fmla="*/ 2147483647 w 309"/>
              <a:gd name="T69" fmla="*/ 2147483647 h 319"/>
              <a:gd name="T70" fmla="*/ 2147483647 w 309"/>
              <a:gd name="T71" fmla="*/ 2147483647 h 319"/>
              <a:gd name="T72" fmla="*/ 2147483647 w 309"/>
              <a:gd name="T73" fmla="*/ 2147483647 h 319"/>
              <a:gd name="T74" fmla="*/ 2147483647 w 309"/>
              <a:gd name="T75" fmla="*/ 2147483647 h 319"/>
              <a:gd name="T76" fmla="*/ 2147483647 w 309"/>
              <a:gd name="T77" fmla="*/ 2147483647 h 319"/>
              <a:gd name="T78" fmla="*/ 2147483647 w 309"/>
              <a:gd name="T79" fmla="*/ 2147483647 h 319"/>
              <a:gd name="T80" fmla="*/ 2147483647 w 309"/>
              <a:gd name="T81" fmla="*/ 2147483647 h 319"/>
              <a:gd name="T82" fmla="*/ 2147483647 w 309"/>
              <a:gd name="T83" fmla="*/ 2147483647 h 319"/>
              <a:gd name="T84" fmla="*/ 2147483647 w 309"/>
              <a:gd name="T85" fmla="*/ 2147483647 h 3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9"/>
              <a:gd name="T130" fmla="*/ 0 h 319"/>
              <a:gd name="T131" fmla="*/ 309 w 309"/>
              <a:gd name="T132" fmla="*/ 319 h 3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9" h="319">
                <a:moveTo>
                  <a:pt x="296" y="284"/>
                </a:moveTo>
                <a:cubicBezTo>
                  <a:pt x="297" y="288"/>
                  <a:pt x="302" y="289"/>
                  <a:pt x="304" y="289"/>
                </a:cubicBezTo>
                <a:cubicBezTo>
                  <a:pt x="309" y="284"/>
                  <a:pt x="305" y="279"/>
                  <a:pt x="298" y="275"/>
                </a:cubicBezTo>
                <a:cubicBezTo>
                  <a:pt x="291" y="271"/>
                  <a:pt x="293" y="264"/>
                  <a:pt x="296" y="284"/>
                </a:cubicBezTo>
                <a:close/>
                <a:moveTo>
                  <a:pt x="226" y="159"/>
                </a:moveTo>
                <a:cubicBezTo>
                  <a:pt x="227" y="154"/>
                  <a:pt x="237" y="144"/>
                  <a:pt x="234" y="159"/>
                </a:cubicBezTo>
                <a:cubicBezTo>
                  <a:pt x="232" y="170"/>
                  <a:pt x="228" y="172"/>
                  <a:pt x="226" y="159"/>
                </a:cubicBezTo>
                <a:close/>
                <a:moveTo>
                  <a:pt x="243" y="188"/>
                </a:moveTo>
                <a:cubicBezTo>
                  <a:pt x="238" y="188"/>
                  <a:pt x="238" y="186"/>
                  <a:pt x="239" y="194"/>
                </a:cubicBezTo>
                <a:lnTo>
                  <a:pt x="243" y="193"/>
                </a:lnTo>
                <a:cubicBezTo>
                  <a:pt x="252" y="191"/>
                  <a:pt x="251" y="188"/>
                  <a:pt x="243" y="188"/>
                </a:cubicBezTo>
                <a:close/>
                <a:moveTo>
                  <a:pt x="177" y="77"/>
                </a:moveTo>
                <a:cubicBezTo>
                  <a:pt x="178" y="77"/>
                  <a:pt x="181" y="76"/>
                  <a:pt x="182" y="75"/>
                </a:cubicBezTo>
                <a:cubicBezTo>
                  <a:pt x="190" y="84"/>
                  <a:pt x="177" y="87"/>
                  <a:pt x="177" y="77"/>
                </a:cubicBezTo>
                <a:close/>
                <a:moveTo>
                  <a:pt x="192" y="86"/>
                </a:moveTo>
                <a:cubicBezTo>
                  <a:pt x="193" y="86"/>
                  <a:pt x="195" y="88"/>
                  <a:pt x="196" y="89"/>
                </a:cubicBezTo>
                <a:cubicBezTo>
                  <a:pt x="196" y="92"/>
                  <a:pt x="197" y="95"/>
                  <a:pt x="196" y="97"/>
                </a:cubicBezTo>
                <a:cubicBezTo>
                  <a:pt x="188" y="117"/>
                  <a:pt x="191" y="88"/>
                  <a:pt x="192" y="86"/>
                </a:cubicBezTo>
                <a:close/>
                <a:moveTo>
                  <a:pt x="188" y="153"/>
                </a:moveTo>
                <a:cubicBezTo>
                  <a:pt x="200" y="153"/>
                  <a:pt x="187" y="147"/>
                  <a:pt x="187" y="144"/>
                </a:cubicBezTo>
                <a:cubicBezTo>
                  <a:pt x="172" y="140"/>
                  <a:pt x="169" y="142"/>
                  <a:pt x="183" y="148"/>
                </a:cubicBezTo>
                <a:cubicBezTo>
                  <a:pt x="183" y="147"/>
                  <a:pt x="188" y="155"/>
                  <a:pt x="188" y="153"/>
                </a:cubicBezTo>
                <a:close/>
                <a:moveTo>
                  <a:pt x="128" y="142"/>
                </a:moveTo>
                <a:lnTo>
                  <a:pt x="152" y="158"/>
                </a:lnTo>
                <a:cubicBezTo>
                  <a:pt x="157" y="158"/>
                  <a:pt x="160" y="158"/>
                  <a:pt x="165" y="159"/>
                </a:cubicBezTo>
                <a:cubicBezTo>
                  <a:pt x="169" y="159"/>
                  <a:pt x="173" y="172"/>
                  <a:pt x="174" y="173"/>
                </a:cubicBezTo>
                <a:cubicBezTo>
                  <a:pt x="192" y="198"/>
                  <a:pt x="172" y="188"/>
                  <a:pt x="167" y="174"/>
                </a:cubicBezTo>
                <a:cubicBezTo>
                  <a:pt x="167" y="173"/>
                  <a:pt x="162" y="166"/>
                  <a:pt x="160" y="166"/>
                </a:cubicBezTo>
                <a:cubicBezTo>
                  <a:pt x="155" y="167"/>
                  <a:pt x="129" y="154"/>
                  <a:pt x="134" y="156"/>
                </a:cubicBezTo>
                <a:cubicBezTo>
                  <a:pt x="131" y="155"/>
                  <a:pt x="119" y="145"/>
                  <a:pt x="128" y="142"/>
                </a:cubicBezTo>
                <a:close/>
                <a:moveTo>
                  <a:pt x="190" y="192"/>
                </a:moveTo>
                <a:lnTo>
                  <a:pt x="195" y="189"/>
                </a:lnTo>
                <a:cubicBezTo>
                  <a:pt x="197" y="201"/>
                  <a:pt x="190" y="209"/>
                  <a:pt x="190" y="192"/>
                </a:cubicBezTo>
                <a:close/>
                <a:moveTo>
                  <a:pt x="207" y="196"/>
                </a:moveTo>
                <a:lnTo>
                  <a:pt x="209" y="196"/>
                </a:lnTo>
                <a:cubicBezTo>
                  <a:pt x="210" y="196"/>
                  <a:pt x="211" y="196"/>
                  <a:pt x="211" y="198"/>
                </a:cubicBezTo>
                <a:lnTo>
                  <a:pt x="211" y="199"/>
                </a:lnTo>
                <a:cubicBezTo>
                  <a:pt x="211" y="201"/>
                  <a:pt x="210" y="201"/>
                  <a:pt x="209" y="201"/>
                </a:cubicBezTo>
                <a:lnTo>
                  <a:pt x="207" y="201"/>
                </a:lnTo>
                <a:cubicBezTo>
                  <a:pt x="205" y="201"/>
                  <a:pt x="204" y="201"/>
                  <a:pt x="204" y="199"/>
                </a:cubicBezTo>
                <a:lnTo>
                  <a:pt x="204" y="198"/>
                </a:lnTo>
                <a:cubicBezTo>
                  <a:pt x="204" y="196"/>
                  <a:pt x="205" y="196"/>
                  <a:pt x="207" y="196"/>
                </a:cubicBezTo>
                <a:close/>
                <a:moveTo>
                  <a:pt x="223" y="223"/>
                </a:moveTo>
                <a:cubicBezTo>
                  <a:pt x="223" y="219"/>
                  <a:pt x="225" y="219"/>
                  <a:pt x="227" y="216"/>
                </a:cubicBezTo>
                <a:lnTo>
                  <a:pt x="231" y="220"/>
                </a:lnTo>
                <a:cubicBezTo>
                  <a:pt x="228" y="230"/>
                  <a:pt x="230" y="231"/>
                  <a:pt x="223" y="223"/>
                </a:cubicBezTo>
                <a:close/>
                <a:moveTo>
                  <a:pt x="217" y="226"/>
                </a:moveTo>
                <a:cubicBezTo>
                  <a:pt x="210" y="239"/>
                  <a:pt x="210" y="202"/>
                  <a:pt x="217" y="226"/>
                </a:cubicBezTo>
                <a:close/>
                <a:moveTo>
                  <a:pt x="187" y="244"/>
                </a:moveTo>
                <a:cubicBezTo>
                  <a:pt x="199" y="238"/>
                  <a:pt x="193" y="239"/>
                  <a:pt x="198" y="244"/>
                </a:cubicBezTo>
                <a:cubicBezTo>
                  <a:pt x="196" y="250"/>
                  <a:pt x="190" y="245"/>
                  <a:pt x="187" y="244"/>
                </a:cubicBezTo>
                <a:close/>
                <a:moveTo>
                  <a:pt x="1" y="148"/>
                </a:moveTo>
                <a:cubicBezTo>
                  <a:pt x="1" y="149"/>
                  <a:pt x="0" y="136"/>
                  <a:pt x="0" y="134"/>
                </a:cubicBezTo>
                <a:cubicBezTo>
                  <a:pt x="2" y="131"/>
                  <a:pt x="6" y="132"/>
                  <a:pt x="8" y="135"/>
                </a:cubicBezTo>
                <a:lnTo>
                  <a:pt x="1" y="148"/>
                </a:lnTo>
                <a:close/>
                <a:moveTo>
                  <a:pt x="40" y="165"/>
                </a:moveTo>
                <a:lnTo>
                  <a:pt x="43" y="166"/>
                </a:lnTo>
                <a:lnTo>
                  <a:pt x="42" y="174"/>
                </a:lnTo>
                <a:cubicBezTo>
                  <a:pt x="29" y="179"/>
                  <a:pt x="40" y="173"/>
                  <a:pt x="40" y="165"/>
                </a:cubicBezTo>
                <a:close/>
                <a:moveTo>
                  <a:pt x="40" y="198"/>
                </a:moveTo>
                <a:lnTo>
                  <a:pt x="48" y="202"/>
                </a:lnTo>
                <a:lnTo>
                  <a:pt x="42" y="207"/>
                </a:lnTo>
                <a:cubicBezTo>
                  <a:pt x="40" y="208"/>
                  <a:pt x="37" y="208"/>
                  <a:pt x="35" y="207"/>
                </a:cubicBezTo>
                <a:cubicBezTo>
                  <a:pt x="36" y="207"/>
                  <a:pt x="41" y="198"/>
                  <a:pt x="40" y="198"/>
                </a:cubicBezTo>
                <a:close/>
                <a:moveTo>
                  <a:pt x="43" y="229"/>
                </a:moveTo>
                <a:cubicBezTo>
                  <a:pt x="66" y="226"/>
                  <a:pt x="61" y="248"/>
                  <a:pt x="43" y="229"/>
                </a:cubicBezTo>
                <a:close/>
                <a:moveTo>
                  <a:pt x="172" y="292"/>
                </a:moveTo>
                <a:cubicBezTo>
                  <a:pt x="181" y="292"/>
                  <a:pt x="195" y="292"/>
                  <a:pt x="192" y="301"/>
                </a:cubicBezTo>
                <a:cubicBezTo>
                  <a:pt x="204" y="301"/>
                  <a:pt x="234" y="297"/>
                  <a:pt x="247" y="290"/>
                </a:cubicBezTo>
                <a:lnTo>
                  <a:pt x="247" y="301"/>
                </a:lnTo>
                <a:cubicBezTo>
                  <a:pt x="250" y="298"/>
                  <a:pt x="265" y="292"/>
                  <a:pt x="271" y="292"/>
                </a:cubicBezTo>
                <a:cubicBezTo>
                  <a:pt x="281" y="308"/>
                  <a:pt x="220" y="313"/>
                  <a:pt x="205" y="319"/>
                </a:cubicBezTo>
                <a:cubicBezTo>
                  <a:pt x="197" y="309"/>
                  <a:pt x="174" y="314"/>
                  <a:pt x="162" y="310"/>
                </a:cubicBezTo>
                <a:lnTo>
                  <a:pt x="172" y="292"/>
                </a:lnTo>
                <a:close/>
                <a:moveTo>
                  <a:pt x="132" y="191"/>
                </a:moveTo>
                <a:lnTo>
                  <a:pt x="133" y="208"/>
                </a:lnTo>
                <a:cubicBezTo>
                  <a:pt x="133" y="212"/>
                  <a:pt x="161" y="215"/>
                  <a:pt x="154" y="224"/>
                </a:cubicBezTo>
                <a:cubicBezTo>
                  <a:pt x="150" y="228"/>
                  <a:pt x="143" y="224"/>
                  <a:pt x="133" y="219"/>
                </a:cubicBezTo>
                <a:cubicBezTo>
                  <a:pt x="124" y="214"/>
                  <a:pt x="122" y="216"/>
                  <a:pt x="122" y="216"/>
                </a:cubicBezTo>
                <a:cubicBezTo>
                  <a:pt x="125" y="222"/>
                  <a:pt x="122" y="223"/>
                  <a:pt x="122" y="229"/>
                </a:cubicBezTo>
                <a:cubicBezTo>
                  <a:pt x="126" y="232"/>
                  <a:pt x="136" y="237"/>
                  <a:pt x="140" y="244"/>
                </a:cubicBezTo>
                <a:cubicBezTo>
                  <a:pt x="145" y="253"/>
                  <a:pt x="142" y="259"/>
                  <a:pt x="144" y="262"/>
                </a:cubicBezTo>
                <a:cubicBezTo>
                  <a:pt x="140" y="263"/>
                  <a:pt x="134" y="254"/>
                  <a:pt x="127" y="249"/>
                </a:cubicBezTo>
                <a:cubicBezTo>
                  <a:pt x="121" y="243"/>
                  <a:pt x="125" y="262"/>
                  <a:pt x="120" y="264"/>
                </a:cubicBezTo>
                <a:lnTo>
                  <a:pt x="103" y="242"/>
                </a:lnTo>
                <a:cubicBezTo>
                  <a:pt x="100" y="242"/>
                  <a:pt x="105" y="269"/>
                  <a:pt x="85" y="253"/>
                </a:cubicBezTo>
                <a:cubicBezTo>
                  <a:pt x="82" y="246"/>
                  <a:pt x="84" y="231"/>
                  <a:pt x="81" y="224"/>
                </a:cubicBezTo>
                <a:cubicBezTo>
                  <a:pt x="78" y="217"/>
                  <a:pt x="61" y="221"/>
                  <a:pt x="56" y="209"/>
                </a:cubicBezTo>
                <a:cubicBezTo>
                  <a:pt x="56" y="162"/>
                  <a:pt x="121" y="217"/>
                  <a:pt x="121" y="179"/>
                </a:cubicBezTo>
                <a:cubicBezTo>
                  <a:pt x="101" y="174"/>
                  <a:pt x="58" y="194"/>
                  <a:pt x="48" y="169"/>
                </a:cubicBezTo>
                <a:cubicBezTo>
                  <a:pt x="50" y="158"/>
                  <a:pt x="58" y="161"/>
                  <a:pt x="61" y="158"/>
                </a:cubicBezTo>
                <a:cubicBezTo>
                  <a:pt x="49" y="155"/>
                  <a:pt x="34" y="155"/>
                  <a:pt x="22" y="143"/>
                </a:cubicBezTo>
                <a:lnTo>
                  <a:pt x="20" y="132"/>
                </a:lnTo>
                <a:lnTo>
                  <a:pt x="29" y="128"/>
                </a:lnTo>
                <a:cubicBezTo>
                  <a:pt x="29" y="125"/>
                  <a:pt x="25" y="122"/>
                  <a:pt x="25" y="119"/>
                </a:cubicBezTo>
                <a:lnTo>
                  <a:pt x="37" y="75"/>
                </a:lnTo>
                <a:cubicBezTo>
                  <a:pt x="41" y="75"/>
                  <a:pt x="56" y="74"/>
                  <a:pt x="65" y="69"/>
                </a:cubicBezTo>
                <a:lnTo>
                  <a:pt x="80" y="57"/>
                </a:lnTo>
                <a:lnTo>
                  <a:pt x="91" y="56"/>
                </a:lnTo>
                <a:lnTo>
                  <a:pt x="130" y="33"/>
                </a:lnTo>
                <a:lnTo>
                  <a:pt x="145" y="33"/>
                </a:lnTo>
                <a:lnTo>
                  <a:pt x="165" y="25"/>
                </a:lnTo>
                <a:lnTo>
                  <a:pt x="181" y="30"/>
                </a:lnTo>
                <a:lnTo>
                  <a:pt x="203" y="20"/>
                </a:lnTo>
                <a:lnTo>
                  <a:pt x="197" y="15"/>
                </a:lnTo>
                <a:lnTo>
                  <a:pt x="215" y="0"/>
                </a:lnTo>
                <a:lnTo>
                  <a:pt x="229" y="17"/>
                </a:lnTo>
                <a:lnTo>
                  <a:pt x="220" y="34"/>
                </a:lnTo>
                <a:cubicBezTo>
                  <a:pt x="220" y="39"/>
                  <a:pt x="217" y="39"/>
                  <a:pt x="218" y="47"/>
                </a:cubicBezTo>
                <a:cubicBezTo>
                  <a:pt x="211" y="44"/>
                  <a:pt x="193" y="47"/>
                  <a:pt x="187" y="51"/>
                </a:cubicBezTo>
                <a:cubicBezTo>
                  <a:pt x="184" y="49"/>
                  <a:pt x="175" y="52"/>
                  <a:pt x="171" y="54"/>
                </a:cubicBezTo>
                <a:cubicBezTo>
                  <a:pt x="165" y="56"/>
                  <a:pt x="162" y="59"/>
                  <a:pt x="159" y="72"/>
                </a:cubicBezTo>
                <a:cubicBezTo>
                  <a:pt x="156" y="86"/>
                  <a:pt x="149" y="68"/>
                  <a:pt x="147" y="72"/>
                </a:cubicBezTo>
                <a:cubicBezTo>
                  <a:pt x="143" y="77"/>
                  <a:pt x="165" y="87"/>
                  <a:pt x="160" y="94"/>
                </a:cubicBezTo>
                <a:lnTo>
                  <a:pt x="140" y="81"/>
                </a:lnTo>
                <a:lnTo>
                  <a:pt x="135" y="85"/>
                </a:lnTo>
                <a:lnTo>
                  <a:pt x="151" y="104"/>
                </a:lnTo>
                <a:cubicBezTo>
                  <a:pt x="144" y="111"/>
                  <a:pt x="136" y="88"/>
                  <a:pt x="126" y="92"/>
                </a:cubicBezTo>
                <a:cubicBezTo>
                  <a:pt x="128" y="99"/>
                  <a:pt x="142" y="103"/>
                  <a:pt x="133" y="113"/>
                </a:cubicBezTo>
                <a:cubicBezTo>
                  <a:pt x="122" y="113"/>
                  <a:pt x="116" y="86"/>
                  <a:pt x="103" y="74"/>
                </a:cubicBezTo>
                <a:lnTo>
                  <a:pt x="97" y="74"/>
                </a:lnTo>
                <a:cubicBezTo>
                  <a:pt x="94" y="74"/>
                  <a:pt x="94" y="98"/>
                  <a:pt x="94" y="101"/>
                </a:cubicBezTo>
                <a:cubicBezTo>
                  <a:pt x="97" y="119"/>
                  <a:pt x="134" y="128"/>
                  <a:pt x="127" y="135"/>
                </a:cubicBezTo>
                <a:cubicBezTo>
                  <a:pt x="124" y="135"/>
                  <a:pt x="108" y="129"/>
                  <a:pt x="105" y="129"/>
                </a:cubicBezTo>
                <a:cubicBezTo>
                  <a:pt x="105" y="137"/>
                  <a:pt x="113" y="153"/>
                  <a:pt x="120" y="159"/>
                </a:cubicBezTo>
                <a:cubicBezTo>
                  <a:pt x="131" y="171"/>
                  <a:pt x="154" y="176"/>
                  <a:pt x="160" y="188"/>
                </a:cubicBezTo>
                <a:cubicBezTo>
                  <a:pt x="157" y="192"/>
                  <a:pt x="180" y="203"/>
                  <a:pt x="171" y="207"/>
                </a:cubicBezTo>
                <a:cubicBezTo>
                  <a:pt x="165" y="209"/>
                  <a:pt x="161" y="203"/>
                  <a:pt x="154" y="198"/>
                </a:cubicBezTo>
                <a:cubicBezTo>
                  <a:pt x="145" y="193"/>
                  <a:pt x="138" y="195"/>
                  <a:pt x="139" y="191"/>
                </a:cubicBezTo>
                <a:lnTo>
                  <a:pt x="132" y="191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6" name="Freeform 38"/>
          <p:cNvSpPr>
            <a:spLocks/>
          </p:cNvSpPr>
          <p:nvPr/>
        </p:nvSpPr>
        <p:spPr bwMode="auto">
          <a:xfrm>
            <a:off x="8813800" y="6353175"/>
            <a:ext cx="57150" cy="98425"/>
          </a:xfrm>
          <a:custGeom>
            <a:avLst/>
            <a:gdLst>
              <a:gd name="T0" fmla="*/ 2147483647 w 14"/>
              <a:gd name="T1" fmla="*/ 2147483647 h 23"/>
              <a:gd name="T2" fmla="*/ 2147483647 w 14"/>
              <a:gd name="T3" fmla="*/ 2147483647 h 23"/>
              <a:gd name="T4" fmla="*/ 2147483647 w 14"/>
              <a:gd name="T5" fmla="*/ 2147483647 h 23"/>
              <a:gd name="T6" fmla="*/ 2147483647 w 14"/>
              <a:gd name="T7" fmla="*/ 2147483647 h 23"/>
              <a:gd name="T8" fmla="*/ 2147483647 w 1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3"/>
              <a:gd name="T17" fmla="*/ 14 w 1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3">
                <a:moveTo>
                  <a:pt x="7" y="12"/>
                </a:moveTo>
                <a:cubicBezTo>
                  <a:pt x="8" y="6"/>
                  <a:pt x="3" y="8"/>
                  <a:pt x="3" y="4"/>
                </a:cubicBezTo>
                <a:cubicBezTo>
                  <a:pt x="6" y="1"/>
                  <a:pt x="6" y="0"/>
                  <a:pt x="8" y="2"/>
                </a:cubicBezTo>
                <a:cubicBezTo>
                  <a:pt x="8" y="7"/>
                  <a:pt x="14" y="7"/>
                  <a:pt x="12" y="12"/>
                </a:cubicBezTo>
                <a:cubicBezTo>
                  <a:pt x="9" y="20"/>
                  <a:pt x="0" y="23"/>
                  <a:pt x="7" y="1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9082088" y="6564313"/>
            <a:ext cx="60325" cy="138112"/>
          </a:xfrm>
          <a:custGeom>
            <a:avLst/>
            <a:gdLst>
              <a:gd name="T0" fmla="*/ 2147483647 w 14"/>
              <a:gd name="T1" fmla="*/ 2147483647 h 33"/>
              <a:gd name="T2" fmla="*/ 0 w 14"/>
              <a:gd name="T3" fmla="*/ 2147483647 h 33"/>
              <a:gd name="T4" fmla="*/ 2147483647 w 14"/>
              <a:gd name="T5" fmla="*/ 2147483647 h 33"/>
              <a:gd name="T6" fmla="*/ 2147483647 w 14"/>
              <a:gd name="T7" fmla="*/ 2147483647 h 33"/>
              <a:gd name="T8" fmla="*/ 2147483647 w 14"/>
              <a:gd name="T9" fmla="*/ 2147483647 h 33"/>
              <a:gd name="T10" fmla="*/ 2147483647 w 14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33"/>
              <a:gd name="T20" fmla="*/ 14 w 14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33">
                <a:moveTo>
                  <a:pt x="1" y="13"/>
                </a:moveTo>
                <a:cubicBezTo>
                  <a:pt x="0" y="32"/>
                  <a:pt x="4" y="31"/>
                  <a:pt x="0" y="31"/>
                </a:cubicBezTo>
                <a:cubicBezTo>
                  <a:pt x="6" y="33"/>
                  <a:pt x="5" y="27"/>
                  <a:pt x="6" y="24"/>
                </a:cubicBezTo>
                <a:cubicBezTo>
                  <a:pt x="8" y="18"/>
                  <a:pt x="14" y="17"/>
                  <a:pt x="9" y="11"/>
                </a:cubicBezTo>
                <a:cubicBezTo>
                  <a:pt x="8" y="11"/>
                  <a:pt x="9" y="0"/>
                  <a:pt x="3" y="9"/>
                </a:cubicBezTo>
                <a:lnTo>
                  <a:pt x="1" y="1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8318500" y="6732588"/>
            <a:ext cx="39688" cy="96837"/>
          </a:xfrm>
          <a:custGeom>
            <a:avLst/>
            <a:gdLst>
              <a:gd name="T0" fmla="*/ 2147483647 w 9"/>
              <a:gd name="T1" fmla="*/ 2147483647 h 22"/>
              <a:gd name="T2" fmla="*/ 2147483647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2"/>
              <a:gd name="T17" fmla="*/ 9 w 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2">
                <a:moveTo>
                  <a:pt x="4" y="7"/>
                </a:moveTo>
                <a:cubicBezTo>
                  <a:pt x="6" y="6"/>
                  <a:pt x="5" y="1"/>
                  <a:pt x="6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5"/>
                  <a:pt x="9" y="6"/>
                  <a:pt x="9" y="11"/>
                </a:cubicBezTo>
                <a:cubicBezTo>
                  <a:pt x="0" y="22"/>
                  <a:pt x="4" y="7"/>
                  <a:pt x="4" y="7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5845175" y="-26988"/>
            <a:ext cx="1979613" cy="2751138"/>
          </a:xfrm>
          <a:custGeom>
            <a:avLst/>
            <a:gdLst>
              <a:gd name="T0" fmla="*/ 2147483647 w 462"/>
              <a:gd name="T1" fmla="*/ 2147483647 h 642"/>
              <a:gd name="T2" fmla="*/ 2147483647 w 462"/>
              <a:gd name="T3" fmla="*/ 2147483647 h 642"/>
              <a:gd name="T4" fmla="*/ 2147483647 w 462"/>
              <a:gd name="T5" fmla="*/ 2147483647 h 642"/>
              <a:gd name="T6" fmla="*/ 2147483647 w 462"/>
              <a:gd name="T7" fmla="*/ 2147483647 h 642"/>
              <a:gd name="T8" fmla="*/ 2147483647 w 462"/>
              <a:gd name="T9" fmla="*/ 2147483647 h 642"/>
              <a:gd name="T10" fmla="*/ 2147483647 w 462"/>
              <a:gd name="T11" fmla="*/ 2147483647 h 642"/>
              <a:gd name="T12" fmla="*/ 2147483647 w 462"/>
              <a:gd name="T13" fmla="*/ 2147483647 h 642"/>
              <a:gd name="T14" fmla="*/ 2147483647 w 462"/>
              <a:gd name="T15" fmla="*/ 2147483647 h 642"/>
              <a:gd name="T16" fmla="*/ 2147483647 w 462"/>
              <a:gd name="T17" fmla="*/ 2147483647 h 642"/>
              <a:gd name="T18" fmla="*/ 2147483647 w 462"/>
              <a:gd name="T19" fmla="*/ 2147483647 h 642"/>
              <a:gd name="T20" fmla="*/ 2147483647 w 462"/>
              <a:gd name="T21" fmla="*/ 2147483647 h 642"/>
              <a:gd name="T22" fmla="*/ 2147483647 w 462"/>
              <a:gd name="T23" fmla="*/ 2147483647 h 642"/>
              <a:gd name="T24" fmla="*/ 2147483647 w 462"/>
              <a:gd name="T25" fmla="*/ 2147483647 h 642"/>
              <a:gd name="T26" fmla="*/ 2147483647 w 462"/>
              <a:gd name="T27" fmla="*/ 2147483647 h 642"/>
              <a:gd name="T28" fmla="*/ 2147483647 w 462"/>
              <a:gd name="T29" fmla="*/ 2147483647 h 642"/>
              <a:gd name="T30" fmla="*/ 2147483647 w 462"/>
              <a:gd name="T31" fmla="*/ 2147483647 h 642"/>
              <a:gd name="T32" fmla="*/ 2147483647 w 462"/>
              <a:gd name="T33" fmla="*/ 2147483647 h 642"/>
              <a:gd name="T34" fmla="*/ 2147483647 w 462"/>
              <a:gd name="T35" fmla="*/ 2147483647 h 642"/>
              <a:gd name="T36" fmla="*/ 2147483647 w 462"/>
              <a:gd name="T37" fmla="*/ 2147483647 h 642"/>
              <a:gd name="T38" fmla="*/ 2147483647 w 462"/>
              <a:gd name="T39" fmla="*/ 2147483647 h 642"/>
              <a:gd name="T40" fmla="*/ 2147483647 w 462"/>
              <a:gd name="T41" fmla="*/ 2147483647 h 642"/>
              <a:gd name="T42" fmla="*/ 2147483647 w 462"/>
              <a:gd name="T43" fmla="*/ 2147483647 h 642"/>
              <a:gd name="T44" fmla="*/ 2147483647 w 462"/>
              <a:gd name="T45" fmla="*/ 2147483647 h 642"/>
              <a:gd name="T46" fmla="*/ 2147483647 w 462"/>
              <a:gd name="T47" fmla="*/ 2147483647 h 642"/>
              <a:gd name="T48" fmla="*/ 2147483647 w 462"/>
              <a:gd name="T49" fmla="*/ 2147483647 h 642"/>
              <a:gd name="T50" fmla="*/ 2147483647 w 462"/>
              <a:gd name="T51" fmla="*/ 2147483647 h 642"/>
              <a:gd name="T52" fmla="*/ 2147483647 w 462"/>
              <a:gd name="T53" fmla="*/ 2147483647 h 642"/>
              <a:gd name="T54" fmla="*/ 2147483647 w 462"/>
              <a:gd name="T55" fmla="*/ 2147483647 h 642"/>
              <a:gd name="T56" fmla="*/ 2147483647 w 462"/>
              <a:gd name="T57" fmla="*/ 2147483647 h 642"/>
              <a:gd name="T58" fmla="*/ 2147483647 w 462"/>
              <a:gd name="T59" fmla="*/ 2147483647 h 642"/>
              <a:gd name="T60" fmla="*/ 2147483647 w 462"/>
              <a:gd name="T61" fmla="*/ 2147483647 h 642"/>
              <a:gd name="T62" fmla="*/ 2147483647 w 462"/>
              <a:gd name="T63" fmla="*/ 2147483647 h 642"/>
              <a:gd name="T64" fmla="*/ 2147483647 w 462"/>
              <a:gd name="T65" fmla="*/ 2147483647 h 642"/>
              <a:gd name="T66" fmla="*/ 2147483647 w 462"/>
              <a:gd name="T67" fmla="*/ 2147483647 h 642"/>
              <a:gd name="T68" fmla="*/ 2147483647 w 462"/>
              <a:gd name="T69" fmla="*/ 2147483647 h 642"/>
              <a:gd name="T70" fmla="*/ 2147483647 w 462"/>
              <a:gd name="T71" fmla="*/ 2147483647 h 642"/>
              <a:gd name="T72" fmla="*/ 2147483647 w 462"/>
              <a:gd name="T73" fmla="*/ 2147483647 h 642"/>
              <a:gd name="T74" fmla="*/ 2147483647 w 462"/>
              <a:gd name="T75" fmla="*/ 2147483647 h 642"/>
              <a:gd name="T76" fmla="*/ 2147483647 w 462"/>
              <a:gd name="T77" fmla="*/ 2147483647 h 642"/>
              <a:gd name="T78" fmla="*/ 2147483647 w 462"/>
              <a:gd name="T79" fmla="*/ 2147483647 h 642"/>
              <a:gd name="T80" fmla="*/ 2147483647 w 462"/>
              <a:gd name="T81" fmla="*/ 2147483647 h 642"/>
              <a:gd name="T82" fmla="*/ 2147483647 w 462"/>
              <a:gd name="T83" fmla="*/ 2147483647 h 642"/>
              <a:gd name="T84" fmla="*/ 2147483647 w 462"/>
              <a:gd name="T85" fmla="*/ 2147483647 h 642"/>
              <a:gd name="T86" fmla="*/ 2147483647 w 462"/>
              <a:gd name="T87" fmla="*/ 2147483647 h 642"/>
              <a:gd name="T88" fmla="*/ 2147483647 w 462"/>
              <a:gd name="T89" fmla="*/ 2147483647 h 642"/>
              <a:gd name="T90" fmla="*/ 2147483647 w 462"/>
              <a:gd name="T91" fmla="*/ 2147483647 h 642"/>
              <a:gd name="T92" fmla="*/ 2147483647 w 462"/>
              <a:gd name="T93" fmla="*/ 2147483647 h 642"/>
              <a:gd name="T94" fmla="*/ 2147483647 w 462"/>
              <a:gd name="T95" fmla="*/ 2147483647 h 642"/>
              <a:gd name="T96" fmla="*/ 2147483647 w 462"/>
              <a:gd name="T97" fmla="*/ 2147483647 h 642"/>
              <a:gd name="T98" fmla="*/ 2147483647 w 462"/>
              <a:gd name="T99" fmla="*/ 2147483647 h 642"/>
              <a:gd name="T100" fmla="*/ 2147483647 w 462"/>
              <a:gd name="T101" fmla="*/ 2147483647 h 642"/>
              <a:gd name="T102" fmla="*/ 2147483647 w 462"/>
              <a:gd name="T103" fmla="*/ 2147483647 h 642"/>
              <a:gd name="T104" fmla="*/ 2147483647 w 462"/>
              <a:gd name="T105" fmla="*/ 2147483647 h 642"/>
              <a:gd name="T106" fmla="*/ 2147483647 w 462"/>
              <a:gd name="T107" fmla="*/ 2147483647 h 642"/>
              <a:gd name="T108" fmla="*/ 2147483647 w 462"/>
              <a:gd name="T109" fmla="*/ 2147483647 h 642"/>
              <a:gd name="T110" fmla="*/ 2147483647 w 462"/>
              <a:gd name="T111" fmla="*/ 2147483647 h 642"/>
              <a:gd name="T112" fmla="*/ 2147483647 w 462"/>
              <a:gd name="T113" fmla="*/ 2147483647 h 642"/>
              <a:gd name="T114" fmla="*/ 2147483647 w 462"/>
              <a:gd name="T115" fmla="*/ 2147483647 h 642"/>
              <a:gd name="T116" fmla="*/ 2147483647 w 462"/>
              <a:gd name="T117" fmla="*/ 2147483647 h 642"/>
              <a:gd name="T118" fmla="*/ 2147483647 w 462"/>
              <a:gd name="T119" fmla="*/ 2147483647 h 642"/>
              <a:gd name="T120" fmla="*/ 2147483647 w 462"/>
              <a:gd name="T121" fmla="*/ 2147483647 h 642"/>
              <a:gd name="T122" fmla="*/ 2147483647 w 462"/>
              <a:gd name="T123" fmla="*/ 2147483647 h 6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2"/>
              <a:gd name="T187" fmla="*/ 0 h 642"/>
              <a:gd name="T188" fmla="*/ 462 w 462"/>
              <a:gd name="T189" fmla="*/ 642 h 6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2" h="642">
                <a:moveTo>
                  <a:pt x="164" y="391"/>
                </a:moveTo>
                <a:cubicBezTo>
                  <a:pt x="161" y="357"/>
                  <a:pt x="184" y="382"/>
                  <a:pt x="198" y="356"/>
                </a:cubicBezTo>
                <a:cubicBezTo>
                  <a:pt x="188" y="340"/>
                  <a:pt x="198" y="326"/>
                  <a:pt x="203" y="311"/>
                </a:cubicBezTo>
                <a:lnTo>
                  <a:pt x="198" y="305"/>
                </a:lnTo>
                <a:cubicBezTo>
                  <a:pt x="200" y="298"/>
                  <a:pt x="225" y="285"/>
                  <a:pt x="225" y="276"/>
                </a:cubicBezTo>
                <a:lnTo>
                  <a:pt x="227" y="241"/>
                </a:lnTo>
                <a:cubicBezTo>
                  <a:pt x="228" y="229"/>
                  <a:pt x="236" y="232"/>
                  <a:pt x="236" y="224"/>
                </a:cubicBezTo>
                <a:lnTo>
                  <a:pt x="227" y="194"/>
                </a:lnTo>
                <a:lnTo>
                  <a:pt x="240" y="177"/>
                </a:lnTo>
                <a:lnTo>
                  <a:pt x="251" y="175"/>
                </a:lnTo>
                <a:lnTo>
                  <a:pt x="266" y="146"/>
                </a:lnTo>
                <a:cubicBezTo>
                  <a:pt x="277" y="154"/>
                  <a:pt x="286" y="160"/>
                  <a:pt x="300" y="152"/>
                </a:cubicBezTo>
                <a:cubicBezTo>
                  <a:pt x="300" y="149"/>
                  <a:pt x="290" y="125"/>
                  <a:pt x="290" y="125"/>
                </a:cubicBezTo>
                <a:cubicBezTo>
                  <a:pt x="296" y="119"/>
                  <a:pt x="308" y="107"/>
                  <a:pt x="314" y="104"/>
                </a:cubicBezTo>
                <a:cubicBezTo>
                  <a:pt x="324" y="113"/>
                  <a:pt x="326" y="108"/>
                  <a:pt x="344" y="129"/>
                </a:cubicBezTo>
                <a:lnTo>
                  <a:pt x="360" y="122"/>
                </a:lnTo>
                <a:lnTo>
                  <a:pt x="369" y="129"/>
                </a:lnTo>
                <a:lnTo>
                  <a:pt x="378" y="128"/>
                </a:lnTo>
                <a:lnTo>
                  <a:pt x="389" y="100"/>
                </a:lnTo>
                <a:lnTo>
                  <a:pt x="384" y="82"/>
                </a:lnTo>
                <a:lnTo>
                  <a:pt x="393" y="59"/>
                </a:lnTo>
                <a:lnTo>
                  <a:pt x="411" y="48"/>
                </a:lnTo>
                <a:lnTo>
                  <a:pt x="431" y="62"/>
                </a:lnTo>
                <a:lnTo>
                  <a:pt x="441" y="63"/>
                </a:lnTo>
                <a:lnTo>
                  <a:pt x="433" y="83"/>
                </a:lnTo>
                <a:lnTo>
                  <a:pt x="447" y="79"/>
                </a:lnTo>
                <a:lnTo>
                  <a:pt x="462" y="59"/>
                </a:lnTo>
                <a:cubicBezTo>
                  <a:pt x="451" y="48"/>
                  <a:pt x="447" y="64"/>
                  <a:pt x="438" y="47"/>
                </a:cubicBezTo>
                <a:cubicBezTo>
                  <a:pt x="441" y="41"/>
                  <a:pt x="454" y="45"/>
                  <a:pt x="444" y="29"/>
                </a:cubicBezTo>
                <a:lnTo>
                  <a:pt x="461" y="24"/>
                </a:lnTo>
                <a:cubicBezTo>
                  <a:pt x="438" y="0"/>
                  <a:pt x="422" y="1"/>
                  <a:pt x="411" y="33"/>
                </a:cubicBezTo>
                <a:lnTo>
                  <a:pt x="405" y="13"/>
                </a:lnTo>
                <a:cubicBezTo>
                  <a:pt x="386" y="4"/>
                  <a:pt x="399" y="24"/>
                  <a:pt x="393" y="33"/>
                </a:cubicBezTo>
                <a:cubicBezTo>
                  <a:pt x="384" y="33"/>
                  <a:pt x="385" y="38"/>
                  <a:pt x="376" y="40"/>
                </a:cubicBezTo>
                <a:cubicBezTo>
                  <a:pt x="373" y="34"/>
                  <a:pt x="383" y="13"/>
                  <a:pt x="368" y="16"/>
                </a:cubicBezTo>
                <a:cubicBezTo>
                  <a:pt x="350" y="32"/>
                  <a:pt x="355" y="33"/>
                  <a:pt x="339" y="33"/>
                </a:cubicBezTo>
                <a:cubicBezTo>
                  <a:pt x="323" y="39"/>
                  <a:pt x="314" y="60"/>
                  <a:pt x="314" y="71"/>
                </a:cubicBezTo>
                <a:cubicBezTo>
                  <a:pt x="304" y="83"/>
                  <a:pt x="307" y="81"/>
                  <a:pt x="294" y="77"/>
                </a:cubicBezTo>
                <a:cubicBezTo>
                  <a:pt x="276" y="95"/>
                  <a:pt x="270" y="94"/>
                  <a:pt x="270" y="113"/>
                </a:cubicBezTo>
                <a:cubicBezTo>
                  <a:pt x="239" y="145"/>
                  <a:pt x="240" y="168"/>
                  <a:pt x="212" y="188"/>
                </a:cubicBezTo>
                <a:cubicBezTo>
                  <a:pt x="212" y="212"/>
                  <a:pt x="167" y="238"/>
                  <a:pt x="185" y="265"/>
                </a:cubicBezTo>
                <a:cubicBezTo>
                  <a:pt x="167" y="272"/>
                  <a:pt x="158" y="282"/>
                  <a:pt x="173" y="308"/>
                </a:cubicBezTo>
                <a:cubicBezTo>
                  <a:pt x="163" y="318"/>
                  <a:pt x="148" y="324"/>
                  <a:pt x="158" y="334"/>
                </a:cubicBezTo>
                <a:cubicBezTo>
                  <a:pt x="140" y="346"/>
                  <a:pt x="108" y="369"/>
                  <a:pt x="114" y="391"/>
                </a:cubicBezTo>
                <a:cubicBezTo>
                  <a:pt x="121" y="384"/>
                  <a:pt x="150" y="350"/>
                  <a:pt x="150" y="379"/>
                </a:cubicBezTo>
                <a:cubicBezTo>
                  <a:pt x="138" y="398"/>
                  <a:pt x="128" y="406"/>
                  <a:pt x="108" y="398"/>
                </a:cubicBezTo>
                <a:cubicBezTo>
                  <a:pt x="76" y="407"/>
                  <a:pt x="42" y="437"/>
                  <a:pt x="9" y="463"/>
                </a:cubicBezTo>
                <a:cubicBezTo>
                  <a:pt x="16" y="477"/>
                  <a:pt x="17" y="488"/>
                  <a:pt x="3" y="502"/>
                </a:cubicBezTo>
                <a:cubicBezTo>
                  <a:pt x="6" y="513"/>
                  <a:pt x="0" y="531"/>
                  <a:pt x="3" y="541"/>
                </a:cubicBezTo>
                <a:cubicBezTo>
                  <a:pt x="43" y="541"/>
                  <a:pt x="14" y="560"/>
                  <a:pt x="3" y="577"/>
                </a:cubicBezTo>
                <a:cubicBezTo>
                  <a:pt x="12" y="585"/>
                  <a:pt x="11" y="583"/>
                  <a:pt x="24" y="577"/>
                </a:cubicBezTo>
                <a:cubicBezTo>
                  <a:pt x="30" y="593"/>
                  <a:pt x="20" y="597"/>
                  <a:pt x="12" y="606"/>
                </a:cubicBezTo>
                <a:cubicBezTo>
                  <a:pt x="12" y="641"/>
                  <a:pt x="31" y="628"/>
                  <a:pt x="45" y="642"/>
                </a:cubicBezTo>
                <a:cubicBezTo>
                  <a:pt x="69" y="642"/>
                  <a:pt x="102" y="606"/>
                  <a:pt x="116" y="591"/>
                </a:cubicBezTo>
                <a:lnTo>
                  <a:pt x="125" y="565"/>
                </a:lnTo>
                <a:lnTo>
                  <a:pt x="134" y="583"/>
                </a:lnTo>
                <a:lnTo>
                  <a:pt x="149" y="592"/>
                </a:lnTo>
                <a:cubicBezTo>
                  <a:pt x="157" y="539"/>
                  <a:pt x="150" y="582"/>
                  <a:pt x="150" y="559"/>
                </a:cubicBezTo>
                <a:cubicBezTo>
                  <a:pt x="152" y="559"/>
                  <a:pt x="164" y="549"/>
                  <a:pt x="168" y="549"/>
                </a:cubicBezTo>
                <a:lnTo>
                  <a:pt x="162" y="512"/>
                </a:lnTo>
                <a:cubicBezTo>
                  <a:pt x="170" y="499"/>
                  <a:pt x="176" y="510"/>
                  <a:pt x="179" y="495"/>
                </a:cubicBezTo>
                <a:cubicBezTo>
                  <a:pt x="155" y="462"/>
                  <a:pt x="156" y="431"/>
                  <a:pt x="164" y="39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0" name="Freeform 42"/>
          <p:cNvSpPr>
            <a:spLocks/>
          </p:cNvSpPr>
          <p:nvPr/>
        </p:nvSpPr>
        <p:spPr bwMode="auto">
          <a:xfrm>
            <a:off x="6369050" y="1323975"/>
            <a:ext cx="90488" cy="79375"/>
          </a:xfrm>
          <a:custGeom>
            <a:avLst/>
            <a:gdLst>
              <a:gd name="T0" fmla="*/ 2147483647 w 21"/>
              <a:gd name="T1" fmla="*/ 2147483647 h 19"/>
              <a:gd name="T2" fmla="*/ 2147483647 w 21"/>
              <a:gd name="T3" fmla="*/ 0 h 19"/>
              <a:gd name="T4" fmla="*/ 2147483647 w 21"/>
              <a:gd name="T5" fmla="*/ 0 h 19"/>
              <a:gd name="T6" fmla="*/ 2147483647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9"/>
              <a:gd name="T14" fmla="*/ 21 w 21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9">
                <a:moveTo>
                  <a:pt x="14" y="19"/>
                </a:moveTo>
                <a:cubicBezTo>
                  <a:pt x="20" y="7"/>
                  <a:pt x="21" y="10"/>
                  <a:pt x="19" y="0"/>
                </a:cubicBezTo>
                <a:lnTo>
                  <a:pt x="11" y="0"/>
                </a:lnTo>
                <a:cubicBezTo>
                  <a:pt x="8" y="4"/>
                  <a:pt x="0" y="19"/>
                  <a:pt x="14" y="19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1" name="Freeform 43"/>
          <p:cNvSpPr>
            <a:spLocks/>
          </p:cNvSpPr>
          <p:nvPr/>
        </p:nvSpPr>
        <p:spPr bwMode="auto">
          <a:xfrm>
            <a:off x="6648450" y="638175"/>
            <a:ext cx="112713" cy="92075"/>
          </a:xfrm>
          <a:custGeom>
            <a:avLst/>
            <a:gdLst>
              <a:gd name="T0" fmla="*/ 0 w 26"/>
              <a:gd name="T1" fmla="*/ 2147483647 h 22"/>
              <a:gd name="T2" fmla="*/ 2147483647 w 26"/>
              <a:gd name="T3" fmla="*/ 0 h 22"/>
              <a:gd name="T4" fmla="*/ 2147483647 w 26"/>
              <a:gd name="T5" fmla="*/ 0 h 22"/>
              <a:gd name="T6" fmla="*/ 0 w 26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2"/>
              <a:gd name="T14" fmla="*/ 26 w 26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2">
                <a:moveTo>
                  <a:pt x="0" y="22"/>
                </a:moveTo>
                <a:cubicBezTo>
                  <a:pt x="14" y="17"/>
                  <a:pt x="22" y="16"/>
                  <a:pt x="26" y="0"/>
                </a:cubicBezTo>
                <a:cubicBezTo>
                  <a:pt x="23" y="0"/>
                  <a:pt x="18" y="0"/>
                  <a:pt x="16" y="0"/>
                </a:cubicBezTo>
                <a:cubicBezTo>
                  <a:pt x="3" y="12"/>
                  <a:pt x="15" y="8"/>
                  <a:pt x="0" y="2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2" name="Freeform 44"/>
          <p:cNvSpPr>
            <a:spLocks/>
          </p:cNvSpPr>
          <p:nvPr/>
        </p:nvSpPr>
        <p:spPr bwMode="auto">
          <a:xfrm>
            <a:off x="6675438" y="441325"/>
            <a:ext cx="200025" cy="179388"/>
          </a:xfrm>
          <a:custGeom>
            <a:avLst/>
            <a:gdLst>
              <a:gd name="T0" fmla="*/ 2147483647 w 47"/>
              <a:gd name="T1" fmla="*/ 2147483647 h 42"/>
              <a:gd name="T2" fmla="*/ 2147483647 w 47"/>
              <a:gd name="T3" fmla="*/ 2147483647 h 42"/>
              <a:gd name="T4" fmla="*/ 2147483647 w 47"/>
              <a:gd name="T5" fmla="*/ 0 h 42"/>
              <a:gd name="T6" fmla="*/ 2147483647 w 47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42"/>
              <a:gd name="T14" fmla="*/ 47 w 47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42">
                <a:moveTo>
                  <a:pt x="22" y="9"/>
                </a:moveTo>
                <a:cubicBezTo>
                  <a:pt x="21" y="28"/>
                  <a:pt x="0" y="19"/>
                  <a:pt x="19" y="42"/>
                </a:cubicBezTo>
                <a:cubicBezTo>
                  <a:pt x="47" y="26"/>
                  <a:pt x="33" y="24"/>
                  <a:pt x="33" y="0"/>
                </a:cubicBezTo>
                <a:cubicBezTo>
                  <a:pt x="28" y="0"/>
                  <a:pt x="27" y="7"/>
                  <a:pt x="22" y="9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3" name="Freeform 45"/>
          <p:cNvSpPr>
            <a:spLocks/>
          </p:cNvSpPr>
          <p:nvPr/>
        </p:nvSpPr>
        <p:spPr bwMode="auto">
          <a:xfrm>
            <a:off x="6867525" y="427038"/>
            <a:ext cx="80963" cy="82550"/>
          </a:xfrm>
          <a:custGeom>
            <a:avLst/>
            <a:gdLst>
              <a:gd name="T0" fmla="*/ 2147483647 w 19"/>
              <a:gd name="T1" fmla="*/ 0 h 19"/>
              <a:gd name="T2" fmla="*/ 0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9"/>
              <a:gd name="T14" fmla="*/ 19 w 19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9">
                <a:moveTo>
                  <a:pt x="12" y="0"/>
                </a:moveTo>
                <a:cubicBezTo>
                  <a:pt x="9" y="1"/>
                  <a:pt x="0" y="10"/>
                  <a:pt x="0" y="18"/>
                </a:cubicBezTo>
                <a:cubicBezTo>
                  <a:pt x="2" y="19"/>
                  <a:pt x="7" y="18"/>
                  <a:pt x="11" y="18"/>
                </a:cubicBezTo>
                <a:cubicBezTo>
                  <a:pt x="12" y="16"/>
                  <a:pt x="19" y="5"/>
                  <a:pt x="12" y="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4" name="Freeform 46"/>
          <p:cNvSpPr>
            <a:spLocks/>
          </p:cNvSpPr>
          <p:nvPr/>
        </p:nvSpPr>
        <p:spPr bwMode="auto">
          <a:xfrm>
            <a:off x="6970713" y="333375"/>
            <a:ext cx="41275" cy="41275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2147483647 h 10"/>
              <a:gd name="T4" fmla="*/ 0 w 10"/>
              <a:gd name="T5" fmla="*/ 2147483647 h 10"/>
              <a:gd name="T6" fmla="*/ 2147483647 w 10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0"/>
              <a:gd name="T14" fmla="*/ 10 w 1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0">
                <a:moveTo>
                  <a:pt x="8" y="0"/>
                </a:moveTo>
                <a:lnTo>
                  <a:pt x="10" y="4"/>
                </a:lnTo>
                <a:cubicBezTo>
                  <a:pt x="8" y="4"/>
                  <a:pt x="1" y="10"/>
                  <a:pt x="0" y="9"/>
                </a:cubicBezTo>
                <a:cubicBezTo>
                  <a:pt x="0" y="2"/>
                  <a:pt x="9" y="4"/>
                  <a:pt x="8" y="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5" name="Freeform 47"/>
          <p:cNvSpPr>
            <a:spLocks/>
          </p:cNvSpPr>
          <p:nvPr/>
        </p:nvSpPr>
        <p:spPr bwMode="auto">
          <a:xfrm>
            <a:off x="6948488" y="214313"/>
            <a:ext cx="150812" cy="84137"/>
          </a:xfrm>
          <a:custGeom>
            <a:avLst/>
            <a:gdLst>
              <a:gd name="T0" fmla="*/ 2147483647 w 35"/>
              <a:gd name="T1" fmla="*/ 2147483647 h 20"/>
              <a:gd name="T2" fmla="*/ 0 w 35"/>
              <a:gd name="T3" fmla="*/ 2147483647 h 20"/>
              <a:gd name="T4" fmla="*/ 2147483647 w 35"/>
              <a:gd name="T5" fmla="*/ 2147483647 h 20"/>
              <a:gd name="T6" fmla="*/ 2147483647 w 35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20"/>
              <a:gd name="T14" fmla="*/ 35 w 35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20">
                <a:moveTo>
                  <a:pt x="5" y="12"/>
                </a:moveTo>
                <a:cubicBezTo>
                  <a:pt x="4" y="13"/>
                  <a:pt x="1" y="18"/>
                  <a:pt x="0" y="19"/>
                </a:cubicBezTo>
                <a:cubicBezTo>
                  <a:pt x="0" y="20"/>
                  <a:pt x="6" y="15"/>
                  <a:pt x="7" y="15"/>
                </a:cubicBezTo>
                <a:cubicBezTo>
                  <a:pt x="35" y="0"/>
                  <a:pt x="29" y="1"/>
                  <a:pt x="5" y="1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6" name="Freeform 48"/>
          <p:cNvSpPr>
            <a:spLocks/>
          </p:cNvSpPr>
          <p:nvPr/>
        </p:nvSpPr>
        <p:spPr bwMode="auto">
          <a:xfrm>
            <a:off x="7121525" y="55563"/>
            <a:ext cx="166688" cy="30162"/>
          </a:xfrm>
          <a:custGeom>
            <a:avLst/>
            <a:gdLst>
              <a:gd name="T0" fmla="*/ 2147483647 w 39"/>
              <a:gd name="T1" fmla="*/ 2147483647 h 7"/>
              <a:gd name="T2" fmla="*/ 2147483647 w 39"/>
              <a:gd name="T3" fmla="*/ 0 h 7"/>
              <a:gd name="T4" fmla="*/ 2147483647 w 39"/>
              <a:gd name="T5" fmla="*/ 2147483647 h 7"/>
              <a:gd name="T6" fmla="*/ 0 60000 65536"/>
              <a:gd name="T7" fmla="*/ 0 60000 65536"/>
              <a:gd name="T8" fmla="*/ 0 60000 65536"/>
              <a:gd name="T9" fmla="*/ 0 w 39"/>
              <a:gd name="T10" fmla="*/ 0 h 7"/>
              <a:gd name="T11" fmla="*/ 39 w 3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7">
                <a:moveTo>
                  <a:pt x="19" y="7"/>
                </a:moveTo>
                <a:cubicBezTo>
                  <a:pt x="6" y="7"/>
                  <a:pt x="0" y="2"/>
                  <a:pt x="18" y="0"/>
                </a:cubicBezTo>
                <a:cubicBezTo>
                  <a:pt x="29" y="1"/>
                  <a:pt x="39" y="5"/>
                  <a:pt x="19" y="7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7" name="Freeform 49"/>
          <p:cNvSpPr>
            <a:spLocks/>
          </p:cNvSpPr>
          <p:nvPr/>
        </p:nvSpPr>
        <p:spPr bwMode="auto">
          <a:xfrm>
            <a:off x="7318375" y="-31750"/>
            <a:ext cx="49213" cy="125413"/>
          </a:xfrm>
          <a:custGeom>
            <a:avLst/>
            <a:gdLst>
              <a:gd name="T0" fmla="*/ 2147483647 w 12"/>
              <a:gd name="T1" fmla="*/ 2147483647 h 29"/>
              <a:gd name="T2" fmla="*/ 2147483647 w 12"/>
              <a:gd name="T3" fmla="*/ 2147483647 h 29"/>
              <a:gd name="T4" fmla="*/ 2147483647 w 12"/>
              <a:gd name="T5" fmla="*/ 2147483647 h 29"/>
              <a:gd name="T6" fmla="*/ 0 60000 65536"/>
              <a:gd name="T7" fmla="*/ 0 60000 65536"/>
              <a:gd name="T8" fmla="*/ 0 60000 65536"/>
              <a:gd name="T9" fmla="*/ 0 w 12"/>
              <a:gd name="T10" fmla="*/ 0 h 29"/>
              <a:gd name="T11" fmla="*/ 12 w 1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29">
                <a:moveTo>
                  <a:pt x="2" y="10"/>
                </a:moveTo>
                <a:cubicBezTo>
                  <a:pt x="6" y="0"/>
                  <a:pt x="5" y="2"/>
                  <a:pt x="12" y="7"/>
                </a:cubicBezTo>
                <a:cubicBezTo>
                  <a:pt x="0" y="29"/>
                  <a:pt x="0" y="20"/>
                  <a:pt x="2" y="10"/>
                </a:cubicBezTo>
                <a:close/>
              </a:path>
            </a:pathLst>
          </a:custGeom>
          <a:solidFill>
            <a:srgbClr val="E5E5E5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8" name="Freeform 50"/>
          <p:cNvSpPr>
            <a:spLocks/>
          </p:cNvSpPr>
          <p:nvPr/>
        </p:nvSpPr>
        <p:spPr bwMode="auto">
          <a:xfrm>
            <a:off x="7477125" y="2876550"/>
            <a:ext cx="635000" cy="520700"/>
          </a:xfrm>
          <a:custGeom>
            <a:avLst/>
            <a:gdLst>
              <a:gd name="T0" fmla="*/ 2147483647 w 148"/>
              <a:gd name="T1" fmla="*/ 2147483647 h 121"/>
              <a:gd name="T2" fmla="*/ 2147483647 w 148"/>
              <a:gd name="T3" fmla="*/ 2147483647 h 121"/>
              <a:gd name="T4" fmla="*/ 2147483647 w 148"/>
              <a:gd name="T5" fmla="*/ 2147483647 h 121"/>
              <a:gd name="T6" fmla="*/ 2147483647 w 148"/>
              <a:gd name="T7" fmla="*/ 2147483647 h 121"/>
              <a:gd name="T8" fmla="*/ 2147483647 w 148"/>
              <a:gd name="T9" fmla="*/ 2147483647 h 121"/>
              <a:gd name="T10" fmla="*/ 2147483647 w 148"/>
              <a:gd name="T11" fmla="*/ 2147483647 h 121"/>
              <a:gd name="T12" fmla="*/ 2147483647 w 148"/>
              <a:gd name="T13" fmla="*/ 2147483647 h 121"/>
              <a:gd name="T14" fmla="*/ 2147483647 w 148"/>
              <a:gd name="T15" fmla="*/ 2147483647 h 121"/>
              <a:gd name="T16" fmla="*/ 2147483647 w 148"/>
              <a:gd name="T17" fmla="*/ 2147483647 h 121"/>
              <a:gd name="T18" fmla="*/ 2147483647 w 148"/>
              <a:gd name="T19" fmla="*/ 2147483647 h 121"/>
              <a:gd name="T20" fmla="*/ 2147483647 w 148"/>
              <a:gd name="T21" fmla="*/ 2147483647 h 121"/>
              <a:gd name="T22" fmla="*/ 2147483647 w 148"/>
              <a:gd name="T23" fmla="*/ 2147483647 h 121"/>
              <a:gd name="T24" fmla="*/ 2147483647 w 148"/>
              <a:gd name="T25" fmla="*/ 2147483647 h 121"/>
              <a:gd name="T26" fmla="*/ 2147483647 w 148"/>
              <a:gd name="T27" fmla="*/ 2147483647 h 121"/>
              <a:gd name="T28" fmla="*/ 2147483647 w 148"/>
              <a:gd name="T29" fmla="*/ 2147483647 h 121"/>
              <a:gd name="T30" fmla="*/ 2147483647 w 148"/>
              <a:gd name="T31" fmla="*/ 2147483647 h 121"/>
              <a:gd name="T32" fmla="*/ 2147483647 w 148"/>
              <a:gd name="T33" fmla="*/ 2147483647 h 121"/>
              <a:gd name="T34" fmla="*/ 0 w 148"/>
              <a:gd name="T35" fmla="*/ 2147483647 h 121"/>
              <a:gd name="T36" fmla="*/ 2147483647 w 148"/>
              <a:gd name="T37" fmla="*/ 2147483647 h 121"/>
              <a:gd name="T38" fmla="*/ 2147483647 w 148"/>
              <a:gd name="T39" fmla="*/ 2147483647 h 121"/>
              <a:gd name="T40" fmla="*/ 2147483647 w 148"/>
              <a:gd name="T41" fmla="*/ 2147483647 h 121"/>
              <a:gd name="T42" fmla="*/ 2147483647 w 148"/>
              <a:gd name="T43" fmla="*/ 0 h 121"/>
              <a:gd name="T44" fmla="*/ 2147483647 w 148"/>
              <a:gd name="T45" fmla="*/ 2147483647 h 121"/>
              <a:gd name="T46" fmla="*/ 2147483647 w 148"/>
              <a:gd name="T47" fmla="*/ 2147483647 h 121"/>
              <a:gd name="T48" fmla="*/ 2147483647 w 148"/>
              <a:gd name="T49" fmla="*/ 2147483647 h 121"/>
              <a:gd name="T50" fmla="*/ 2147483647 w 148"/>
              <a:gd name="T51" fmla="*/ 2147483647 h 1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8"/>
              <a:gd name="T79" fmla="*/ 0 h 121"/>
              <a:gd name="T80" fmla="*/ 148 w 148"/>
              <a:gd name="T81" fmla="*/ 121 h 1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8" h="121">
                <a:moveTo>
                  <a:pt x="146" y="30"/>
                </a:moveTo>
                <a:cubicBezTo>
                  <a:pt x="148" y="42"/>
                  <a:pt x="137" y="49"/>
                  <a:pt x="136" y="60"/>
                </a:cubicBezTo>
                <a:cubicBezTo>
                  <a:pt x="135" y="62"/>
                  <a:pt x="134" y="64"/>
                  <a:pt x="132" y="64"/>
                </a:cubicBezTo>
                <a:cubicBezTo>
                  <a:pt x="130" y="64"/>
                  <a:pt x="125" y="66"/>
                  <a:pt x="124" y="69"/>
                </a:cubicBezTo>
                <a:lnTo>
                  <a:pt x="124" y="78"/>
                </a:lnTo>
                <a:lnTo>
                  <a:pt x="128" y="88"/>
                </a:lnTo>
                <a:cubicBezTo>
                  <a:pt x="127" y="89"/>
                  <a:pt x="127" y="90"/>
                  <a:pt x="127" y="91"/>
                </a:cubicBezTo>
                <a:cubicBezTo>
                  <a:pt x="125" y="94"/>
                  <a:pt x="122" y="96"/>
                  <a:pt x="119" y="96"/>
                </a:cubicBezTo>
                <a:cubicBezTo>
                  <a:pt x="117" y="95"/>
                  <a:pt x="116" y="92"/>
                  <a:pt x="114" y="91"/>
                </a:cubicBezTo>
                <a:cubicBezTo>
                  <a:pt x="109" y="94"/>
                  <a:pt x="108" y="97"/>
                  <a:pt x="106" y="101"/>
                </a:cubicBezTo>
                <a:cubicBezTo>
                  <a:pt x="98" y="106"/>
                  <a:pt x="96" y="118"/>
                  <a:pt x="89" y="121"/>
                </a:cubicBezTo>
                <a:cubicBezTo>
                  <a:pt x="86" y="116"/>
                  <a:pt x="85" y="111"/>
                  <a:pt x="79" y="107"/>
                </a:cubicBezTo>
                <a:lnTo>
                  <a:pt x="41" y="119"/>
                </a:lnTo>
                <a:cubicBezTo>
                  <a:pt x="39" y="120"/>
                  <a:pt x="39" y="107"/>
                  <a:pt x="38" y="101"/>
                </a:cubicBezTo>
                <a:lnTo>
                  <a:pt x="43" y="88"/>
                </a:lnTo>
                <a:cubicBezTo>
                  <a:pt x="44" y="81"/>
                  <a:pt x="43" y="72"/>
                  <a:pt x="39" y="69"/>
                </a:cubicBezTo>
                <a:cubicBezTo>
                  <a:pt x="28" y="67"/>
                  <a:pt x="19" y="76"/>
                  <a:pt x="11" y="62"/>
                </a:cubicBezTo>
                <a:cubicBezTo>
                  <a:pt x="10" y="53"/>
                  <a:pt x="6" y="28"/>
                  <a:pt x="0" y="21"/>
                </a:cubicBezTo>
                <a:cubicBezTo>
                  <a:pt x="15" y="16"/>
                  <a:pt x="15" y="12"/>
                  <a:pt x="18" y="10"/>
                </a:cubicBezTo>
                <a:cubicBezTo>
                  <a:pt x="30" y="2"/>
                  <a:pt x="45" y="4"/>
                  <a:pt x="58" y="7"/>
                </a:cubicBezTo>
                <a:cubicBezTo>
                  <a:pt x="63" y="7"/>
                  <a:pt x="68" y="5"/>
                  <a:pt x="74" y="7"/>
                </a:cubicBezTo>
                <a:cubicBezTo>
                  <a:pt x="79" y="9"/>
                  <a:pt x="83" y="2"/>
                  <a:pt x="86" y="0"/>
                </a:cubicBezTo>
                <a:cubicBezTo>
                  <a:pt x="90" y="0"/>
                  <a:pt x="99" y="4"/>
                  <a:pt x="101" y="5"/>
                </a:cubicBezTo>
                <a:cubicBezTo>
                  <a:pt x="104" y="4"/>
                  <a:pt x="106" y="4"/>
                  <a:pt x="110" y="4"/>
                </a:cubicBezTo>
                <a:cubicBezTo>
                  <a:pt x="115" y="7"/>
                  <a:pt x="120" y="12"/>
                  <a:pt x="124" y="18"/>
                </a:cubicBezTo>
                <a:cubicBezTo>
                  <a:pt x="128" y="23"/>
                  <a:pt x="140" y="30"/>
                  <a:pt x="146" y="3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7469188" y="2489200"/>
            <a:ext cx="819150" cy="522288"/>
          </a:xfrm>
          <a:custGeom>
            <a:avLst/>
            <a:gdLst>
              <a:gd name="T0" fmla="*/ 2147483647 w 192"/>
              <a:gd name="T1" fmla="*/ 2147483647 h 122"/>
              <a:gd name="T2" fmla="*/ 2147483647 w 192"/>
              <a:gd name="T3" fmla="*/ 2147483647 h 122"/>
              <a:gd name="T4" fmla="*/ 2147483647 w 192"/>
              <a:gd name="T5" fmla="*/ 2147483647 h 122"/>
              <a:gd name="T6" fmla="*/ 2147483647 w 192"/>
              <a:gd name="T7" fmla="*/ 2147483647 h 122"/>
              <a:gd name="T8" fmla="*/ 2147483647 w 192"/>
              <a:gd name="T9" fmla="*/ 2147483647 h 122"/>
              <a:gd name="T10" fmla="*/ 2147483647 w 192"/>
              <a:gd name="T11" fmla="*/ 2147483647 h 122"/>
              <a:gd name="T12" fmla="*/ 2147483647 w 192"/>
              <a:gd name="T13" fmla="*/ 2147483647 h 122"/>
              <a:gd name="T14" fmla="*/ 2147483647 w 192"/>
              <a:gd name="T15" fmla="*/ 2147483647 h 122"/>
              <a:gd name="T16" fmla="*/ 2147483647 w 192"/>
              <a:gd name="T17" fmla="*/ 2147483647 h 122"/>
              <a:gd name="T18" fmla="*/ 2147483647 w 192"/>
              <a:gd name="T19" fmla="*/ 2147483647 h 122"/>
              <a:gd name="T20" fmla="*/ 2147483647 w 192"/>
              <a:gd name="T21" fmla="*/ 2147483647 h 122"/>
              <a:gd name="T22" fmla="*/ 2147483647 w 192"/>
              <a:gd name="T23" fmla="*/ 2147483647 h 122"/>
              <a:gd name="T24" fmla="*/ 2147483647 w 192"/>
              <a:gd name="T25" fmla="*/ 2147483647 h 122"/>
              <a:gd name="T26" fmla="*/ 2147483647 w 192"/>
              <a:gd name="T27" fmla="*/ 2147483647 h 122"/>
              <a:gd name="T28" fmla="*/ 2147483647 w 192"/>
              <a:gd name="T29" fmla="*/ 2147483647 h 122"/>
              <a:gd name="T30" fmla="*/ 2147483647 w 192"/>
              <a:gd name="T31" fmla="*/ 2147483647 h 122"/>
              <a:gd name="T32" fmla="*/ 2147483647 w 192"/>
              <a:gd name="T33" fmla="*/ 2147483647 h 122"/>
              <a:gd name="T34" fmla="*/ 2147483647 w 192"/>
              <a:gd name="T35" fmla="*/ 2147483647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2"/>
              <a:gd name="T55" fmla="*/ 0 h 122"/>
              <a:gd name="T56" fmla="*/ 192 w 192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2" h="122">
                <a:moveTo>
                  <a:pt x="3" y="111"/>
                </a:moveTo>
                <a:cubicBezTo>
                  <a:pt x="19" y="104"/>
                  <a:pt x="18" y="103"/>
                  <a:pt x="21" y="101"/>
                </a:cubicBezTo>
                <a:cubicBezTo>
                  <a:pt x="33" y="93"/>
                  <a:pt x="48" y="95"/>
                  <a:pt x="61" y="98"/>
                </a:cubicBezTo>
                <a:cubicBezTo>
                  <a:pt x="66" y="98"/>
                  <a:pt x="71" y="96"/>
                  <a:pt x="77" y="98"/>
                </a:cubicBezTo>
                <a:cubicBezTo>
                  <a:pt x="82" y="100"/>
                  <a:pt x="86" y="93"/>
                  <a:pt x="89" y="92"/>
                </a:cubicBezTo>
                <a:cubicBezTo>
                  <a:pt x="93" y="92"/>
                  <a:pt x="101" y="95"/>
                  <a:pt x="104" y="96"/>
                </a:cubicBezTo>
                <a:cubicBezTo>
                  <a:pt x="107" y="95"/>
                  <a:pt x="110" y="95"/>
                  <a:pt x="112" y="95"/>
                </a:cubicBezTo>
                <a:cubicBezTo>
                  <a:pt x="118" y="98"/>
                  <a:pt x="123" y="103"/>
                  <a:pt x="126" y="109"/>
                </a:cubicBezTo>
                <a:cubicBezTo>
                  <a:pt x="130" y="114"/>
                  <a:pt x="143" y="122"/>
                  <a:pt x="149" y="121"/>
                </a:cubicBezTo>
                <a:cubicBezTo>
                  <a:pt x="160" y="115"/>
                  <a:pt x="164" y="103"/>
                  <a:pt x="172" y="93"/>
                </a:cubicBezTo>
                <a:cubicBezTo>
                  <a:pt x="183" y="54"/>
                  <a:pt x="192" y="33"/>
                  <a:pt x="142" y="29"/>
                </a:cubicBezTo>
                <a:cubicBezTo>
                  <a:pt x="115" y="19"/>
                  <a:pt x="126" y="0"/>
                  <a:pt x="105" y="8"/>
                </a:cubicBezTo>
                <a:cubicBezTo>
                  <a:pt x="102" y="8"/>
                  <a:pt x="85" y="18"/>
                  <a:pt x="82" y="19"/>
                </a:cubicBezTo>
                <a:cubicBezTo>
                  <a:pt x="69" y="42"/>
                  <a:pt x="94" y="72"/>
                  <a:pt x="75" y="78"/>
                </a:cubicBezTo>
                <a:cubicBezTo>
                  <a:pt x="59" y="81"/>
                  <a:pt x="52" y="65"/>
                  <a:pt x="45" y="55"/>
                </a:cubicBezTo>
                <a:cubicBezTo>
                  <a:pt x="39" y="55"/>
                  <a:pt x="26" y="55"/>
                  <a:pt x="23" y="52"/>
                </a:cubicBezTo>
                <a:cubicBezTo>
                  <a:pt x="11" y="70"/>
                  <a:pt x="11" y="78"/>
                  <a:pt x="4" y="97"/>
                </a:cubicBezTo>
                <a:cubicBezTo>
                  <a:pt x="3" y="101"/>
                  <a:pt x="0" y="105"/>
                  <a:pt x="3" y="11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>
            <a:off x="7854950" y="2847975"/>
            <a:ext cx="901700" cy="1139825"/>
          </a:xfrm>
          <a:custGeom>
            <a:avLst/>
            <a:gdLst>
              <a:gd name="T0" fmla="*/ 2147483647 w 211"/>
              <a:gd name="T1" fmla="*/ 0 h 266"/>
              <a:gd name="T2" fmla="*/ 2147483647 w 211"/>
              <a:gd name="T3" fmla="*/ 2147483647 h 266"/>
              <a:gd name="T4" fmla="*/ 2147483647 w 211"/>
              <a:gd name="T5" fmla="*/ 2147483647 h 266"/>
              <a:gd name="T6" fmla="*/ 2147483647 w 211"/>
              <a:gd name="T7" fmla="*/ 2147483647 h 266"/>
              <a:gd name="T8" fmla="*/ 2147483647 w 211"/>
              <a:gd name="T9" fmla="*/ 2147483647 h 266"/>
              <a:gd name="T10" fmla="*/ 2147483647 w 211"/>
              <a:gd name="T11" fmla="*/ 2147483647 h 266"/>
              <a:gd name="T12" fmla="*/ 2147483647 w 211"/>
              <a:gd name="T13" fmla="*/ 2147483647 h 266"/>
              <a:gd name="T14" fmla="*/ 2147483647 w 211"/>
              <a:gd name="T15" fmla="*/ 2147483647 h 266"/>
              <a:gd name="T16" fmla="*/ 2147483647 w 211"/>
              <a:gd name="T17" fmla="*/ 2147483647 h 266"/>
              <a:gd name="T18" fmla="*/ 2147483647 w 211"/>
              <a:gd name="T19" fmla="*/ 2147483647 h 266"/>
              <a:gd name="T20" fmla="*/ 2147483647 w 211"/>
              <a:gd name="T21" fmla="*/ 2147483647 h 266"/>
              <a:gd name="T22" fmla="*/ 2147483647 w 211"/>
              <a:gd name="T23" fmla="*/ 2147483647 h 266"/>
              <a:gd name="T24" fmla="*/ 2147483647 w 211"/>
              <a:gd name="T25" fmla="*/ 2147483647 h 266"/>
              <a:gd name="T26" fmla="*/ 2147483647 w 211"/>
              <a:gd name="T27" fmla="*/ 2147483647 h 266"/>
              <a:gd name="T28" fmla="*/ 2147483647 w 211"/>
              <a:gd name="T29" fmla="*/ 2147483647 h 266"/>
              <a:gd name="T30" fmla="*/ 2147483647 w 211"/>
              <a:gd name="T31" fmla="*/ 2147483647 h 266"/>
              <a:gd name="T32" fmla="*/ 0 w 211"/>
              <a:gd name="T33" fmla="*/ 2147483647 h 266"/>
              <a:gd name="T34" fmla="*/ 2147483647 w 211"/>
              <a:gd name="T35" fmla="*/ 2147483647 h 266"/>
              <a:gd name="T36" fmla="*/ 2147483647 w 211"/>
              <a:gd name="T37" fmla="*/ 2147483647 h 266"/>
              <a:gd name="T38" fmla="*/ 2147483647 w 211"/>
              <a:gd name="T39" fmla="*/ 2147483647 h 266"/>
              <a:gd name="T40" fmla="*/ 2147483647 w 211"/>
              <a:gd name="T41" fmla="*/ 2147483647 h 266"/>
              <a:gd name="T42" fmla="*/ 2147483647 w 211"/>
              <a:gd name="T43" fmla="*/ 2147483647 h 266"/>
              <a:gd name="T44" fmla="*/ 2147483647 w 211"/>
              <a:gd name="T45" fmla="*/ 2147483647 h 266"/>
              <a:gd name="T46" fmla="*/ 2147483647 w 211"/>
              <a:gd name="T47" fmla="*/ 2147483647 h 266"/>
              <a:gd name="T48" fmla="*/ 2147483647 w 211"/>
              <a:gd name="T49" fmla="*/ 0 h 2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1"/>
              <a:gd name="T76" fmla="*/ 0 h 266"/>
              <a:gd name="T77" fmla="*/ 211 w 211"/>
              <a:gd name="T78" fmla="*/ 266 h 26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1" h="266">
                <a:moveTo>
                  <a:pt x="86" y="0"/>
                </a:moveTo>
                <a:cubicBezTo>
                  <a:pt x="86" y="4"/>
                  <a:pt x="125" y="51"/>
                  <a:pt x="125" y="51"/>
                </a:cubicBezTo>
                <a:cubicBezTo>
                  <a:pt x="136" y="63"/>
                  <a:pt x="166" y="68"/>
                  <a:pt x="172" y="85"/>
                </a:cubicBezTo>
                <a:cubicBezTo>
                  <a:pt x="176" y="96"/>
                  <a:pt x="169" y="118"/>
                  <a:pt x="175" y="129"/>
                </a:cubicBezTo>
                <a:cubicBezTo>
                  <a:pt x="186" y="148"/>
                  <a:pt x="211" y="151"/>
                  <a:pt x="211" y="175"/>
                </a:cubicBezTo>
                <a:cubicBezTo>
                  <a:pt x="201" y="175"/>
                  <a:pt x="204" y="188"/>
                  <a:pt x="198" y="181"/>
                </a:cubicBezTo>
                <a:lnTo>
                  <a:pt x="181" y="169"/>
                </a:lnTo>
                <a:cubicBezTo>
                  <a:pt x="178" y="176"/>
                  <a:pt x="182" y="193"/>
                  <a:pt x="182" y="202"/>
                </a:cubicBezTo>
                <a:cubicBezTo>
                  <a:pt x="206" y="215"/>
                  <a:pt x="189" y="219"/>
                  <a:pt x="206" y="236"/>
                </a:cubicBezTo>
                <a:cubicBezTo>
                  <a:pt x="206" y="241"/>
                  <a:pt x="205" y="248"/>
                  <a:pt x="205" y="252"/>
                </a:cubicBezTo>
                <a:cubicBezTo>
                  <a:pt x="186" y="252"/>
                  <a:pt x="188" y="259"/>
                  <a:pt x="172" y="254"/>
                </a:cubicBezTo>
                <a:cubicBezTo>
                  <a:pt x="149" y="248"/>
                  <a:pt x="124" y="266"/>
                  <a:pt x="102" y="266"/>
                </a:cubicBezTo>
                <a:cubicBezTo>
                  <a:pt x="102" y="255"/>
                  <a:pt x="42" y="262"/>
                  <a:pt x="38" y="262"/>
                </a:cubicBezTo>
                <a:cubicBezTo>
                  <a:pt x="29" y="242"/>
                  <a:pt x="32" y="243"/>
                  <a:pt x="14" y="226"/>
                </a:cubicBezTo>
                <a:cubicBezTo>
                  <a:pt x="14" y="226"/>
                  <a:pt x="13" y="226"/>
                  <a:pt x="12" y="226"/>
                </a:cubicBezTo>
                <a:cubicBezTo>
                  <a:pt x="12" y="222"/>
                  <a:pt x="14" y="220"/>
                  <a:pt x="15" y="216"/>
                </a:cubicBezTo>
                <a:cubicBezTo>
                  <a:pt x="11" y="214"/>
                  <a:pt x="5" y="208"/>
                  <a:pt x="0" y="208"/>
                </a:cubicBezTo>
                <a:cubicBezTo>
                  <a:pt x="0" y="196"/>
                  <a:pt x="12" y="192"/>
                  <a:pt x="13" y="184"/>
                </a:cubicBezTo>
                <a:cubicBezTo>
                  <a:pt x="15" y="169"/>
                  <a:pt x="6" y="138"/>
                  <a:pt x="2" y="130"/>
                </a:cubicBezTo>
                <a:cubicBezTo>
                  <a:pt x="5" y="124"/>
                  <a:pt x="11" y="118"/>
                  <a:pt x="18" y="108"/>
                </a:cubicBezTo>
                <a:cubicBezTo>
                  <a:pt x="19" y="105"/>
                  <a:pt x="21" y="101"/>
                  <a:pt x="25" y="99"/>
                </a:cubicBezTo>
                <a:cubicBezTo>
                  <a:pt x="33" y="107"/>
                  <a:pt x="38" y="102"/>
                  <a:pt x="41" y="96"/>
                </a:cubicBezTo>
                <a:cubicBezTo>
                  <a:pt x="40" y="93"/>
                  <a:pt x="34" y="89"/>
                  <a:pt x="38" y="75"/>
                </a:cubicBezTo>
                <a:cubicBezTo>
                  <a:pt x="54" y="69"/>
                  <a:pt x="49" y="61"/>
                  <a:pt x="59" y="37"/>
                </a:cubicBezTo>
                <a:cubicBezTo>
                  <a:pt x="65" y="37"/>
                  <a:pt x="86" y="7"/>
                  <a:pt x="86" y="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7824788" y="3897313"/>
            <a:ext cx="1344612" cy="1025525"/>
          </a:xfrm>
          <a:custGeom>
            <a:avLst/>
            <a:gdLst>
              <a:gd name="T0" fmla="*/ 2147483647 w 314"/>
              <a:gd name="T1" fmla="*/ 2147483647 h 239"/>
              <a:gd name="T2" fmla="*/ 2147483647 w 314"/>
              <a:gd name="T3" fmla="*/ 2147483647 h 239"/>
              <a:gd name="T4" fmla="*/ 2147483647 w 314"/>
              <a:gd name="T5" fmla="*/ 2147483647 h 239"/>
              <a:gd name="T6" fmla="*/ 2147483647 w 314"/>
              <a:gd name="T7" fmla="*/ 2147483647 h 239"/>
              <a:gd name="T8" fmla="*/ 2147483647 w 314"/>
              <a:gd name="T9" fmla="*/ 2147483647 h 239"/>
              <a:gd name="T10" fmla="*/ 2147483647 w 314"/>
              <a:gd name="T11" fmla="*/ 2147483647 h 239"/>
              <a:gd name="T12" fmla="*/ 2147483647 w 314"/>
              <a:gd name="T13" fmla="*/ 2147483647 h 239"/>
              <a:gd name="T14" fmla="*/ 2147483647 w 314"/>
              <a:gd name="T15" fmla="*/ 2147483647 h 239"/>
              <a:gd name="T16" fmla="*/ 2147483647 w 314"/>
              <a:gd name="T17" fmla="*/ 2147483647 h 239"/>
              <a:gd name="T18" fmla="*/ 2147483647 w 314"/>
              <a:gd name="T19" fmla="*/ 2147483647 h 239"/>
              <a:gd name="T20" fmla="*/ 2147483647 w 314"/>
              <a:gd name="T21" fmla="*/ 2147483647 h 239"/>
              <a:gd name="T22" fmla="*/ 2147483647 w 314"/>
              <a:gd name="T23" fmla="*/ 2147483647 h 239"/>
              <a:gd name="T24" fmla="*/ 2147483647 w 314"/>
              <a:gd name="T25" fmla="*/ 2147483647 h 239"/>
              <a:gd name="T26" fmla="*/ 2147483647 w 314"/>
              <a:gd name="T27" fmla="*/ 2147483647 h 239"/>
              <a:gd name="T28" fmla="*/ 2147483647 w 314"/>
              <a:gd name="T29" fmla="*/ 2147483647 h 239"/>
              <a:gd name="T30" fmla="*/ 2147483647 w 314"/>
              <a:gd name="T31" fmla="*/ 2147483647 h 239"/>
              <a:gd name="T32" fmla="*/ 2147483647 w 314"/>
              <a:gd name="T33" fmla="*/ 2147483647 h 239"/>
              <a:gd name="T34" fmla="*/ 2147483647 w 314"/>
              <a:gd name="T35" fmla="*/ 2147483647 h 239"/>
              <a:gd name="T36" fmla="*/ 2147483647 w 314"/>
              <a:gd name="T37" fmla="*/ 2147483647 h 239"/>
              <a:gd name="T38" fmla="*/ 2147483647 w 314"/>
              <a:gd name="T39" fmla="*/ 2147483647 h 239"/>
              <a:gd name="T40" fmla="*/ 2147483647 w 314"/>
              <a:gd name="T41" fmla="*/ 2147483647 h 239"/>
              <a:gd name="T42" fmla="*/ 2147483647 w 314"/>
              <a:gd name="T43" fmla="*/ 2147483647 h 239"/>
              <a:gd name="T44" fmla="*/ 2147483647 w 314"/>
              <a:gd name="T45" fmla="*/ 2147483647 h 239"/>
              <a:gd name="T46" fmla="*/ 2147483647 w 314"/>
              <a:gd name="T47" fmla="*/ 2147483647 h 23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14"/>
              <a:gd name="T73" fmla="*/ 0 h 239"/>
              <a:gd name="T74" fmla="*/ 314 w 314"/>
              <a:gd name="T75" fmla="*/ 239 h 23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14" h="239">
                <a:moveTo>
                  <a:pt x="312" y="151"/>
                </a:moveTo>
                <a:lnTo>
                  <a:pt x="314" y="22"/>
                </a:lnTo>
                <a:cubicBezTo>
                  <a:pt x="313" y="25"/>
                  <a:pt x="299" y="24"/>
                  <a:pt x="290" y="21"/>
                </a:cubicBezTo>
                <a:cubicBezTo>
                  <a:pt x="250" y="8"/>
                  <a:pt x="254" y="12"/>
                  <a:pt x="238" y="18"/>
                </a:cubicBezTo>
                <a:cubicBezTo>
                  <a:pt x="228" y="16"/>
                  <a:pt x="220" y="0"/>
                  <a:pt x="188" y="12"/>
                </a:cubicBezTo>
                <a:cubicBezTo>
                  <a:pt x="168" y="5"/>
                  <a:pt x="156" y="9"/>
                  <a:pt x="132" y="17"/>
                </a:cubicBezTo>
                <a:cubicBezTo>
                  <a:pt x="131" y="18"/>
                  <a:pt x="111" y="21"/>
                  <a:pt x="108" y="23"/>
                </a:cubicBezTo>
                <a:cubicBezTo>
                  <a:pt x="106" y="6"/>
                  <a:pt x="57" y="19"/>
                  <a:pt x="43" y="17"/>
                </a:cubicBezTo>
                <a:cubicBezTo>
                  <a:pt x="45" y="21"/>
                  <a:pt x="47" y="25"/>
                  <a:pt x="48" y="29"/>
                </a:cubicBezTo>
                <a:cubicBezTo>
                  <a:pt x="38" y="46"/>
                  <a:pt x="24" y="62"/>
                  <a:pt x="16" y="82"/>
                </a:cubicBezTo>
                <a:cubicBezTo>
                  <a:pt x="16" y="88"/>
                  <a:pt x="17" y="89"/>
                  <a:pt x="17" y="97"/>
                </a:cubicBezTo>
                <a:cubicBezTo>
                  <a:pt x="17" y="97"/>
                  <a:pt x="0" y="137"/>
                  <a:pt x="2" y="138"/>
                </a:cubicBezTo>
                <a:cubicBezTo>
                  <a:pt x="10" y="143"/>
                  <a:pt x="36" y="159"/>
                  <a:pt x="46" y="156"/>
                </a:cubicBezTo>
                <a:cubicBezTo>
                  <a:pt x="59" y="155"/>
                  <a:pt x="70" y="146"/>
                  <a:pt x="78" y="137"/>
                </a:cubicBezTo>
                <a:cubicBezTo>
                  <a:pt x="81" y="137"/>
                  <a:pt x="102" y="157"/>
                  <a:pt x="102" y="151"/>
                </a:cubicBezTo>
                <a:cubicBezTo>
                  <a:pt x="102" y="143"/>
                  <a:pt x="136" y="122"/>
                  <a:pt x="136" y="120"/>
                </a:cubicBezTo>
                <a:cubicBezTo>
                  <a:pt x="136" y="120"/>
                  <a:pt x="155" y="144"/>
                  <a:pt x="172" y="149"/>
                </a:cubicBezTo>
                <a:cubicBezTo>
                  <a:pt x="178" y="158"/>
                  <a:pt x="195" y="161"/>
                  <a:pt x="206" y="175"/>
                </a:cubicBezTo>
                <a:cubicBezTo>
                  <a:pt x="210" y="184"/>
                  <a:pt x="209" y="197"/>
                  <a:pt x="212" y="206"/>
                </a:cubicBezTo>
                <a:cubicBezTo>
                  <a:pt x="211" y="224"/>
                  <a:pt x="222" y="239"/>
                  <a:pt x="240" y="232"/>
                </a:cubicBezTo>
                <a:cubicBezTo>
                  <a:pt x="243" y="227"/>
                  <a:pt x="250" y="218"/>
                  <a:pt x="250" y="217"/>
                </a:cubicBezTo>
                <a:lnTo>
                  <a:pt x="244" y="202"/>
                </a:lnTo>
                <a:cubicBezTo>
                  <a:pt x="250" y="202"/>
                  <a:pt x="255" y="206"/>
                  <a:pt x="260" y="204"/>
                </a:cubicBezTo>
                <a:cubicBezTo>
                  <a:pt x="261" y="173"/>
                  <a:pt x="274" y="144"/>
                  <a:pt x="312" y="15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8401050" y="4411663"/>
            <a:ext cx="415925" cy="188912"/>
          </a:xfrm>
          <a:custGeom>
            <a:avLst/>
            <a:gdLst>
              <a:gd name="T0" fmla="*/ 2147483647 w 97"/>
              <a:gd name="T1" fmla="*/ 2147483647 h 44"/>
              <a:gd name="T2" fmla="*/ 2147483647 w 97"/>
              <a:gd name="T3" fmla="*/ 2147483647 h 44"/>
              <a:gd name="T4" fmla="*/ 2147483647 w 97"/>
              <a:gd name="T5" fmla="*/ 2147483647 h 44"/>
              <a:gd name="T6" fmla="*/ 2147483647 w 97"/>
              <a:gd name="T7" fmla="*/ 2147483647 h 44"/>
              <a:gd name="T8" fmla="*/ 2147483647 w 97"/>
              <a:gd name="T9" fmla="*/ 2147483647 h 44"/>
              <a:gd name="T10" fmla="*/ 2147483647 w 97"/>
              <a:gd name="T11" fmla="*/ 2147483647 h 44"/>
              <a:gd name="T12" fmla="*/ 0 w 97"/>
              <a:gd name="T13" fmla="*/ 0 h 44"/>
              <a:gd name="T14" fmla="*/ 2147483647 w 97"/>
              <a:gd name="T15" fmla="*/ 2147483647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44"/>
              <a:gd name="T26" fmla="*/ 97 w 97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44">
                <a:moveTo>
                  <a:pt x="30" y="1"/>
                </a:moveTo>
                <a:cubicBezTo>
                  <a:pt x="33" y="1"/>
                  <a:pt x="63" y="15"/>
                  <a:pt x="69" y="17"/>
                </a:cubicBezTo>
                <a:cubicBezTo>
                  <a:pt x="75" y="18"/>
                  <a:pt x="94" y="35"/>
                  <a:pt x="96" y="41"/>
                </a:cubicBezTo>
                <a:cubicBezTo>
                  <a:pt x="97" y="44"/>
                  <a:pt x="76" y="33"/>
                  <a:pt x="74" y="38"/>
                </a:cubicBezTo>
                <a:cubicBezTo>
                  <a:pt x="53" y="41"/>
                  <a:pt x="55" y="41"/>
                  <a:pt x="38" y="30"/>
                </a:cubicBezTo>
                <a:cubicBezTo>
                  <a:pt x="30" y="25"/>
                  <a:pt x="16" y="18"/>
                  <a:pt x="9" y="11"/>
                </a:cubicBezTo>
                <a:cubicBezTo>
                  <a:pt x="9" y="11"/>
                  <a:pt x="0" y="0"/>
                  <a:pt x="0" y="0"/>
                </a:cubicBezTo>
                <a:cubicBezTo>
                  <a:pt x="8" y="0"/>
                  <a:pt x="21" y="1"/>
                  <a:pt x="30" y="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7813675" y="5637213"/>
            <a:ext cx="347663" cy="277812"/>
          </a:xfrm>
          <a:custGeom>
            <a:avLst/>
            <a:gdLst>
              <a:gd name="T0" fmla="*/ 2147483647 w 81"/>
              <a:gd name="T1" fmla="*/ 0 h 65"/>
              <a:gd name="T2" fmla="*/ 2147483647 w 81"/>
              <a:gd name="T3" fmla="*/ 2147483647 h 65"/>
              <a:gd name="T4" fmla="*/ 2147483647 w 81"/>
              <a:gd name="T5" fmla="*/ 2147483647 h 65"/>
              <a:gd name="T6" fmla="*/ 2147483647 w 81"/>
              <a:gd name="T7" fmla="*/ 2147483647 h 65"/>
              <a:gd name="T8" fmla="*/ 2147483647 w 81"/>
              <a:gd name="T9" fmla="*/ 2147483647 h 65"/>
              <a:gd name="T10" fmla="*/ 2147483647 w 81"/>
              <a:gd name="T11" fmla="*/ 2147483647 h 65"/>
              <a:gd name="T12" fmla="*/ 2147483647 w 81"/>
              <a:gd name="T13" fmla="*/ 2147483647 h 65"/>
              <a:gd name="T14" fmla="*/ 2147483647 w 81"/>
              <a:gd name="T15" fmla="*/ 2147483647 h 65"/>
              <a:gd name="T16" fmla="*/ 2147483647 w 81"/>
              <a:gd name="T17" fmla="*/ 2147483647 h 65"/>
              <a:gd name="T18" fmla="*/ 2147483647 w 81"/>
              <a:gd name="T19" fmla="*/ 0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1"/>
              <a:gd name="T31" fmla="*/ 0 h 65"/>
              <a:gd name="T32" fmla="*/ 81 w 81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1" h="65">
                <a:moveTo>
                  <a:pt x="61" y="0"/>
                </a:moveTo>
                <a:lnTo>
                  <a:pt x="2" y="32"/>
                </a:lnTo>
                <a:cubicBezTo>
                  <a:pt x="0" y="42"/>
                  <a:pt x="6" y="53"/>
                  <a:pt x="14" y="65"/>
                </a:cubicBezTo>
                <a:cubicBezTo>
                  <a:pt x="38" y="65"/>
                  <a:pt x="39" y="61"/>
                  <a:pt x="57" y="47"/>
                </a:cubicBezTo>
                <a:lnTo>
                  <a:pt x="68" y="45"/>
                </a:lnTo>
                <a:lnTo>
                  <a:pt x="80" y="38"/>
                </a:lnTo>
                <a:lnTo>
                  <a:pt x="78" y="25"/>
                </a:lnTo>
                <a:lnTo>
                  <a:pt x="81" y="17"/>
                </a:lnTo>
                <a:lnTo>
                  <a:pt x="74" y="4"/>
                </a:lnTo>
                <a:lnTo>
                  <a:pt x="61" y="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4" name="Freeform 56"/>
          <p:cNvSpPr>
            <a:spLocks/>
          </p:cNvSpPr>
          <p:nvPr/>
        </p:nvSpPr>
        <p:spPr bwMode="auto">
          <a:xfrm>
            <a:off x="6777038" y="4862513"/>
            <a:ext cx="1320800" cy="842962"/>
          </a:xfrm>
          <a:custGeom>
            <a:avLst/>
            <a:gdLst>
              <a:gd name="T0" fmla="*/ 2147483647 w 308"/>
              <a:gd name="T1" fmla="*/ 2147483647 h 197"/>
              <a:gd name="T2" fmla="*/ 2147483647 w 308"/>
              <a:gd name="T3" fmla="*/ 2147483647 h 197"/>
              <a:gd name="T4" fmla="*/ 2147483647 w 308"/>
              <a:gd name="T5" fmla="*/ 2147483647 h 197"/>
              <a:gd name="T6" fmla="*/ 2147483647 w 308"/>
              <a:gd name="T7" fmla="*/ 2147483647 h 197"/>
              <a:gd name="T8" fmla="*/ 2147483647 w 308"/>
              <a:gd name="T9" fmla="*/ 2147483647 h 197"/>
              <a:gd name="T10" fmla="*/ 2147483647 w 308"/>
              <a:gd name="T11" fmla="*/ 2147483647 h 197"/>
              <a:gd name="T12" fmla="*/ 2147483647 w 308"/>
              <a:gd name="T13" fmla="*/ 2147483647 h 197"/>
              <a:gd name="T14" fmla="*/ 2147483647 w 308"/>
              <a:gd name="T15" fmla="*/ 2147483647 h 197"/>
              <a:gd name="T16" fmla="*/ 2147483647 w 308"/>
              <a:gd name="T17" fmla="*/ 2147483647 h 197"/>
              <a:gd name="T18" fmla="*/ 2147483647 w 308"/>
              <a:gd name="T19" fmla="*/ 2147483647 h 197"/>
              <a:gd name="T20" fmla="*/ 2147483647 w 308"/>
              <a:gd name="T21" fmla="*/ 2147483647 h 197"/>
              <a:gd name="T22" fmla="*/ 2147483647 w 308"/>
              <a:gd name="T23" fmla="*/ 2147483647 h 197"/>
              <a:gd name="T24" fmla="*/ 2147483647 w 308"/>
              <a:gd name="T25" fmla="*/ 0 h 197"/>
              <a:gd name="T26" fmla="*/ 2147483647 w 308"/>
              <a:gd name="T27" fmla="*/ 2147483647 h 197"/>
              <a:gd name="T28" fmla="*/ 0 w 308"/>
              <a:gd name="T29" fmla="*/ 2147483647 h 197"/>
              <a:gd name="T30" fmla="*/ 2147483647 w 308"/>
              <a:gd name="T31" fmla="*/ 2147483647 h 197"/>
              <a:gd name="T32" fmla="*/ 2147483647 w 308"/>
              <a:gd name="T33" fmla="*/ 2147483647 h 197"/>
              <a:gd name="T34" fmla="*/ 2147483647 w 308"/>
              <a:gd name="T35" fmla="*/ 2147483647 h 197"/>
              <a:gd name="T36" fmla="*/ 2147483647 w 308"/>
              <a:gd name="T37" fmla="*/ 2147483647 h 197"/>
              <a:gd name="T38" fmla="*/ 2147483647 w 308"/>
              <a:gd name="T39" fmla="*/ 2147483647 h 197"/>
              <a:gd name="T40" fmla="*/ 2147483647 w 308"/>
              <a:gd name="T41" fmla="*/ 2147483647 h 197"/>
              <a:gd name="T42" fmla="*/ 2147483647 w 308"/>
              <a:gd name="T43" fmla="*/ 2147483647 h 197"/>
              <a:gd name="T44" fmla="*/ 2147483647 w 308"/>
              <a:gd name="T45" fmla="*/ 2147483647 h 197"/>
              <a:gd name="T46" fmla="*/ 2147483647 w 308"/>
              <a:gd name="T47" fmla="*/ 2147483647 h 197"/>
              <a:gd name="T48" fmla="*/ 2147483647 w 308"/>
              <a:gd name="T49" fmla="*/ 2147483647 h 197"/>
              <a:gd name="T50" fmla="*/ 2147483647 w 308"/>
              <a:gd name="T51" fmla="*/ 2147483647 h 197"/>
              <a:gd name="T52" fmla="*/ 2147483647 w 308"/>
              <a:gd name="T53" fmla="*/ 2147483647 h 197"/>
              <a:gd name="T54" fmla="*/ 2147483647 w 308"/>
              <a:gd name="T55" fmla="*/ 2147483647 h 197"/>
              <a:gd name="T56" fmla="*/ 2147483647 w 308"/>
              <a:gd name="T57" fmla="*/ 2147483647 h 197"/>
              <a:gd name="T58" fmla="*/ 2147483647 w 308"/>
              <a:gd name="T59" fmla="*/ 2147483647 h 19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8"/>
              <a:gd name="T91" fmla="*/ 0 h 197"/>
              <a:gd name="T92" fmla="*/ 308 w 308"/>
              <a:gd name="T93" fmla="*/ 197 h 19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8" h="197">
                <a:moveTo>
                  <a:pt x="297" y="180"/>
                </a:moveTo>
                <a:lnTo>
                  <a:pt x="296" y="152"/>
                </a:lnTo>
                <a:lnTo>
                  <a:pt x="308" y="140"/>
                </a:lnTo>
                <a:lnTo>
                  <a:pt x="286" y="110"/>
                </a:lnTo>
                <a:lnTo>
                  <a:pt x="297" y="92"/>
                </a:lnTo>
                <a:lnTo>
                  <a:pt x="286" y="72"/>
                </a:lnTo>
                <a:lnTo>
                  <a:pt x="274" y="84"/>
                </a:lnTo>
                <a:lnTo>
                  <a:pt x="244" y="70"/>
                </a:lnTo>
                <a:cubicBezTo>
                  <a:pt x="251" y="54"/>
                  <a:pt x="238" y="52"/>
                  <a:pt x="227" y="46"/>
                </a:cubicBezTo>
                <a:lnTo>
                  <a:pt x="217" y="22"/>
                </a:lnTo>
                <a:lnTo>
                  <a:pt x="165" y="26"/>
                </a:lnTo>
                <a:lnTo>
                  <a:pt x="120" y="44"/>
                </a:lnTo>
                <a:lnTo>
                  <a:pt x="82" y="0"/>
                </a:lnTo>
                <a:cubicBezTo>
                  <a:pt x="67" y="9"/>
                  <a:pt x="46" y="5"/>
                  <a:pt x="37" y="21"/>
                </a:cubicBezTo>
                <a:lnTo>
                  <a:pt x="0" y="22"/>
                </a:lnTo>
                <a:lnTo>
                  <a:pt x="12" y="52"/>
                </a:lnTo>
                <a:cubicBezTo>
                  <a:pt x="9" y="56"/>
                  <a:pt x="7" y="66"/>
                  <a:pt x="4" y="69"/>
                </a:cubicBezTo>
                <a:cubicBezTo>
                  <a:pt x="7" y="72"/>
                  <a:pt x="13" y="84"/>
                  <a:pt x="13" y="90"/>
                </a:cubicBezTo>
                <a:cubicBezTo>
                  <a:pt x="25" y="78"/>
                  <a:pt x="13" y="74"/>
                  <a:pt x="28" y="66"/>
                </a:cubicBezTo>
                <a:cubicBezTo>
                  <a:pt x="35" y="70"/>
                  <a:pt x="38" y="79"/>
                  <a:pt x="44" y="82"/>
                </a:cubicBezTo>
                <a:cubicBezTo>
                  <a:pt x="50" y="86"/>
                  <a:pt x="50" y="99"/>
                  <a:pt x="50" y="105"/>
                </a:cubicBezTo>
                <a:cubicBezTo>
                  <a:pt x="48" y="111"/>
                  <a:pt x="63" y="116"/>
                  <a:pt x="64" y="123"/>
                </a:cubicBezTo>
                <a:cubicBezTo>
                  <a:pt x="65" y="129"/>
                  <a:pt x="75" y="134"/>
                  <a:pt x="82" y="137"/>
                </a:cubicBezTo>
                <a:cubicBezTo>
                  <a:pt x="85" y="137"/>
                  <a:pt x="88" y="144"/>
                  <a:pt x="88" y="147"/>
                </a:cubicBezTo>
                <a:cubicBezTo>
                  <a:pt x="109" y="144"/>
                  <a:pt x="124" y="158"/>
                  <a:pt x="140" y="173"/>
                </a:cubicBezTo>
                <a:cubicBezTo>
                  <a:pt x="146" y="170"/>
                  <a:pt x="178" y="191"/>
                  <a:pt x="182" y="197"/>
                </a:cubicBezTo>
                <a:cubicBezTo>
                  <a:pt x="184" y="197"/>
                  <a:pt x="190" y="194"/>
                  <a:pt x="193" y="194"/>
                </a:cubicBezTo>
                <a:cubicBezTo>
                  <a:pt x="193" y="177"/>
                  <a:pt x="201" y="172"/>
                  <a:pt x="214" y="176"/>
                </a:cubicBezTo>
                <a:cubicBezTo>
                  <a:pt x="227" y="180"/>
                  <a:pt x="236" y="184"/>
                  <a:pt x="243" y="193"/>
                </a:cubicBezTo>
                <a:lnTo>
                  <a:pt x="297" y="18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6777038" y="4862513"/>
            <a:ext cx="446087" cy="385762"/>
          </a:xfrm>
          <a:custGeom>
            <a:avLst/>
            <a:gdLst>
              <a:gd name="T0" fmla="*/ 2147483647 w 104"/>
              <a:gd name="T1" fmla="*/ 2147483647 h 90"/>
              <a:gd name="T2" fmla="*/ 2147483647 w 104"/>
              <a:gd name="T3" fmla="*/ 0 h 90"/>
              <a:gd name="T4" fmla="*/ 2147483647 w 104"/>
              <a:gd name="T5" fmla="*/ 2147483647 h 90"/>
              <a:gd name="T6" fmla="*/ 0 w 104"/>
              <a:gd name="T7" fmla="*/ 2147483647 h 90"/>
              <a:gd name="T8" fmla="*/ 2147483647 w 104"/>
              <a:gd name="T9" fmla="*/ 2147483647 h 90"/>
              <a:gd name="T10" fmla="*/ 2147483647 w 104"/>
              <a:gd name="T11" fmla="*/ 2147483647 h 90"/>
              <a:gd name="T12" fmla="*/ 2147483647 w 104"/>
              <a:gd name="T13" fmla="*/ 2147483647 h 90"/>
              <a:gd name="T14" fmla="*/ 2147483647 w 104"/>
              <a:gd name="T15" fmla="*/ 2147483647 h 90"/>
              <a:gd name="T16" fmla="*/ 2147483647 w 104"/>
              <a:gd name="T17" fmla="*/ 2147483647 h 90"/>
              <a:gd name="T18" fmla="*/ 2147483647 w 104"/>
              <a:gd name="T19" fmla="*/ 2147483647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"/>
              <a:gd name="T31" fmla="*/ 0 h 90"/>
              <a:gd name="T32" fmla="*/ 104 w 104"/>
              <a:gd name="T33" fmla="*/ 90 h 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" h="90">
                <a:moveTo>
                  <a:pt x="104" y="30"/>
                </a:moveTo>
                <a:lnTo>
                  <a:pt x="82" y="0"/>
                </a:lnTo>
                <a:cubicBezTo>
                  <a:pt x="67" y="9"/>
                  <a:pt x="46" y="6"/>
                  <a:pt x="37" y="21"/>
                </a:cubicBezTo>
                <a:lnTo>
                  <a:pt x="0" y="22"/>
                </a:lnTo>
                <a:lnTo>
                  <a:pt x="11" y="52"/>
                </a:lnTo>
                <a:cubicBezTo>
                  <a:pt x="9" y="56"/>
                  <a:pt x="7" y="66"/>
                  <a:pt x="4" y="69"/>
                </a:cubicBezTo>
                <a:cubicBezTo>
                  <a:pt x="7" y="72"/>
                  <a:pt x="13" y="84"/>
                  <a:pt x="13" y="90"/>
                </a:cubicBezTo>
                <a:cubicBezTo>
                  <a:pt x="24" y="78"/>
                  <a:pt x="13" y="74"/>
                  <a:pt x="28" y="66"/>
                </a:cubicBezTo>
                <a:cubicBezTo>
                  <a:pt x="36" y="75"/>
                  <a:pt x="38" y="81"/>
                  <a:pt x="41" y="79"/>
                </a:cubicBezTo>
                <a:lnTo>
                  <a:pt x="104" y="3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6" name="Freeform 58"/>
          <p:cNvSpPr>
            <a:spLocks/>
          </p:cNvSpPr>
          <p:nvPr/>
        </p:nvSpPr>
        <p:spPr bwMode="auto">
          <a:xfrm>
            <a:off x="7189788" y="5084763"/>
            <a:ext cx="628650" cy="534987"/>
          </a:xfrm>
          <a:custGeom>
            <a:avLst/>
            <a:gdLst>
              <a:gd name="T0" fmla="*/ 2147483647 w 147"/>
              <a:gd name="T1" fmla="*/ 2147483647 h 125"/>
              <a:gd name="T2" fmla="*/ 2147483647 w 147"/>
              <a:gd name="T3" fmla="*/ 2147483647 h 125"/>
              <a:gd name="T4" fmla="*/ 0 w 147"/>
              <a:gd name="T5" fmla="*/ 2147483647 h 125"/>
              <a:gd name="T6" fmla="*/ 2147483647 w 147"/>
              <a:gd name="T7" fmla="*/ 2147483647 h 125"/>
              <a:gd name="T8" fmla="*/ 2147483647 w 147"/>
              <a:gd name="T9" fmla="*/ 2147483647 h 125"/>
              <a:gd name="T10" fmla="*/ 2147483647 w 147"/>
              <a:gd name="T11" fmla="*/ 2147483647 h 125"/>
              <a:gd name="T12" fmla="*/ 2147483647 w 147"/>
              <a:gd name="T13" fmla="*/ 2147483647 h 125"/>
              <a:gd name="T14" fmla="*/ 2147483647 w 147"/>
              <a:gd name="T15" fmla="*/ 2147483647 h 1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7"/>
              <a:gd name="T25" fmla="*/ 0 h 125"/>
              <a:gd name="T26" fmla="*/ 147 w 147"/>
              <a:gd name="T27" fmla="*/ 125 h 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7" h="125">
                <a:moveTo>
                  <a:pt x="94" y="16"/>
                </a:moveTo>
                <a:lnTo>
                  <a:pt x="60" y="6"/>
                </a:lnTo>
                <a:cubicBezTo>
                  <a:pt x="36" y="0"/>
                  <a:pt x="0" y="34"/>
                  <a:pt x="0" y="64"/>
                </a:cubicBezTo>
                <a:cubicBezTo>
                  <a:pt x="16" y="70"/>
                  <a:pt x="34" y="92"/>
                  <a:pt x="54" y="94"/>
                </a:cubicBezTo>
                <a:cubicBezTo>
                  <a:pt x="58" y="103"/>
                  <a:pt x="102" y="125"/>
                  <a:pt x="111" y="120"/>
                </a:cubicBezTo>
                <a:cubicBezTo>
                  <a:pt x="133" y="111"/>
                  <a:pt x="137" y="105"/>
                  <a:pt x="146" y="90"/>
                </a:cubicBezTo>
                <a:cubicBezTo>
                  <a:pt x="145" y="74"/>
                  <a:pt x="147" y="68"/>
                  <a:pt x="129" y="31"/>
                </a:cubicBezTo>
                <a:cubicBezTo>
                  <a:pt x="129" y="29"/>
                  <a:pt x="98" y="16"/>
                  <a:pt x="94" y="16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7288213" y="4956175"/>
            <a:ext cx="803275" cy="822325"/>
          </a:xfrm>
          <a:custGeom>
            <a:avLst/>
            <a:gdLst>
              <a:gd name="T0" fmla="*/ 2147483647 w 188"/>
              <a:gd name="T1" fmla="*/ 2147483647 h 192"/>
              <a:gd name="T2" fmla="*/ 2147483647 w 188"/>
              <a:gd name="T3" fmla="*/ 2147483647 h 192"/>
              <a:gd name="T4" fmla="*/ 2147483647 w 188"/>
              <a:gd name="T5" fmla="*/ 2147483647 h 192"/>
              <a:gd name="T6" fmla="*/ 2147483647 w 188"/>
              <a:gd name="T7" fmla="*/ 2147483647 h 192"/>
              <a:gd name="T8" fmla="*/ 2147483647 w 188"/>
              <a:gd name="T9" fmla="*/ 2147483647 h 192"/>
              <a:gd name="T10" fmla="*/ 2147483647 w 188"/>
              <a:gd name="T11" fmla="*/ 2147483647 h 192"/>
              <a:gd name="T12" fmla="*/ 2147483647 w 188"/>
              <a:gd name="T13" fmla="*/ 2147483647 h 192"/>
              <a:gd name="T14" fmla="*/ 2147483647 w 188"/>
              <a:gd name="T15" fmla="*/ 2147483647 h 192"/>
              <a:gd name="T16" fmla="*/ 2147483647 w 188"/>
              <a:gd name="T17" fmla="*/ 2147483647 h 192"/>
              <a:gd name="T18" fmla="*/ 2147483647 w 188"/>
              <a:gd name="T19" fmla="*/ 2147483647 h 192"/>
              <a:gd name="T20" fmla="*/ 2147483647 w 188"/>
              <a:gd name="T21" fmla="*/ 2147483647 h 192"/>
              <a:gd name="T22" fmla="*/ 2147483647 w 188"/>
              <a:gd name="T23" fmla="*/ 2147483647 h 192"/>
              <a:gd name="T24" fmla="*/ 2147483647 w 188"/>
              <a:gd name="T25" fmla="*/ 2147483647 h 192"/>
              <a:gd name="T26" fmla="*/ 2147483647 w 188"/>
              <a:gd name="T27" fmla="*/ 0 h 192"/>
              <a:gd name="T28" fmla="*/ 2147483647 w 188"/>
              <a:gd name="T29" fmla="*/ 2147483647 h 192"/>
              <a:gd name="T30" fmla="*/ 0 w 188"/>
              <a:gd name="T31" fmla="*/ 2147483647 h 192"/>
              <a:gd name="T32" fmla="*/ 2147483647 w 188"/>
              <a:gd name="T33" fmla="*/ 2147483647 h 192"/>
              <a:gd name="T34" fmla="*/ 2147483647 w 188"/>
              <a:gd name="T35" fmla="*/ 2147483647 h 192"/>
              <a:gd name="T36" fmla="*/ 2147483647 w 188"/>
              <a:gd name="T37" fmla="*/ 2147483647 h 1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8"/>
              <a:gd name="T58" fmla="*/ 0 h 192"/>
              <a:gd name="T59" fmla="*/ 188 w 188"/>
              <a:gd name="T60" fmla="*/ 192 h 1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8" h="192">
                <a:moveTo>
                  <a:pt x="89" y="151"/>
                </a:moveTo>
                <a:cubicBezTo>
                  <a:pt x="98" y="155"/>
                  <a:pt x="114" y="159"/>
                  <a:pt x="123" y="171"/>
                </a:cubicBezTo>
                <a:cubicBezTo>
                  <a:pt x="125" y="180"/>
                  <a:pt x="122" y="189"/>
                  <a:pt x="125" y="192"/>
                </a:cubicBezTo>
                <a:cubicBezTo>
                  <a:pt x="142" y="189"/>
                  <a:pt x="173" y="168"/>
                  <a:pt x="187" y="162"/>
                </a:cubicBezTo>
                <a:cubicBezTo>
                  <a:pt x="187" y="165"/>
                  <a:pt x="182" y="157"/>
                  <a:pt x="174" y="159"/>
                </a:cubicBezTo>
                <a:cubicBezTo>
                  <a:pt x="179" y="152"/>
                  <a:pt x="172" y="132"/>
                  <a:pt x="177" y="132"/>
                </a:cubicBezTo>
                <a:lnTo>
                  <a:pt x="188" y="118"/>
                </a:lnTo>
                <a:lnTo>
                  <a:pt x="167" y="89"/>
                </a:lnTo>
                <a:lnTo>
                  <a:pt x="178" y="70"/>
                </a:lnTo>
                <a:lnTo>
                  <a:pt x="167" y="50"/>
                </a:lnTo>
                <a:lnTo>
                  <a:pt x="155" y="62"/>
                </a:lnTo>
                <a:lnTo>
                  <a:pt x="125" y="48"/>
                </a:lnTo>
                <a:cubicBezTo>
                  <a:pt x="132" y="32"/>
                  <a:pt x="119" y="30"/>
                  <a:pt x="108" y="24"/>
                </a:cubicBezTo>
                <a:lnTo>
                  <a:pt x="97" y="0"/>
                </a:lnTo>
                <a:lnTo>
                  <a:pt x="45" y="4"/>
                </a:lnTo>
                <a:lnTo>
                  <a:pt x="0" y="22"/>
                </a:lnTo>
                <a:cubicBezTo>
                  <a:pt x="27" y="39"/>
                  <a:pt x="74" y="40"/>
                  <a:pt x="101" y="57"/>
                </a:cubicBezTo>
                <a:cubicBezTo>
                  <a:pt x="108" y="62"/>
                  <a:pt x="128" y="102"/>
                  <a:pt x="123" y="121"/>
                </a:cubicBezTo>
                <a:cubicBezTo>
                  <a:pt x="120" y="134"/>
                  <a:pt x="93" y="149"/>
                  <a:pt x="89" y="15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8" name="Freeform 60"/>
          <p:cNvSpPr>
            <a:spLocks noEditPoints="1"/>
          </p:cNvSpPr>
          <p:nvPr/>
        </p:nvSpPr>
        <p:spPr bwMode="auto">
          <a:xfrm>
            <a:off x="7510463" y="2459038"/>
            <a:ext cx="141287" cy="200025"/>
          </a:xfrm>
          <a:custGeom>
            <a:avLst/>
            <a:gdLst>
              <a:gd name="T0" fmla="*/ 2147483647 w 33"/>
              <a:gd name="T1" fmla="*/ 0 h 47"/>
              <a:gd name="T2" fmla="*/ 2147483647 w 33"/>
              <a:gd name="T3" fmla="*/ 2147483647 h 47"/>
              <a:gd name="T4" fmla="*/ 2147483647 w 33"/>
              <a:gd name="T5" fmla="*/ 2147483647 h 47"/>
              <a:gd name="T6" fmla="*/ 2147483647 w 33"/>
              <a:gd name="T7" fmla="*/ 0 h 47"/>
              <a:gd name="T8" fmla="*/ 2147483647 w 33"/>
              <a:gd name="T9" fmla="*/ 2147483647 h 47"/>
              <a:gd name="T10" fmla="*/ 2147483647 w 33"/>
              <a:gd name="T11" fmla="*/ 2147483647 h 47"/>
              <a:gd name="T12" fmla="*/ 2147483647 w 33"/>
              <a:gd name="T13" fmla="*/ 2147483647 h 47"/>
              <a:gd name="T14" fmla="*/ 2147483647 w 33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47"/>
              <a:gd name="T26" fmla="*/ 33 w 33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47">
                <a:moveTo>
                  <a:pt x="13" y="0"/>
                </a:moveTo>
                <a:cubicBezTo>
                  <a:pt x="15" y="0"/>
                  <a:pt x="30" y="3"/>
                  <a:pt x="30" y="8"/>
                </a:cubicBezTo>
                <a:cubicBezTo>
                  <a:pt x="30" y="8"/>
                  <a:pt x="12" y="12"/>
                  <a:pt x="12" y="12"/>
                </a:cubicBezTo>
                <a:cubicBezTo>
                  <a:pt x="5" y="6"/>
                  <a:pt x="3" y="4"/>
                  <a:pt x="13" y="0"/>
                </a:cubicBezTo>
                <a:close/>
                <a:moveTo>
                  <a:pt x="33" y="20"/>
                </a:moveTo>
                <a:cubicBezTo>
                  <a:pt x="25" y="29"/>
                  <a:pt x="23" y="42"/>
                  <a:pt x="14" y="47"/>
                </a:cubicBezTo>
                <a:cubicBezTo>
                  <a:pt x="11" y="47"/>
                  <a:pt x="0" y="41"/>
                  <a:pt x="5" y="36"/>
                </a:cubicBezTo>
                <a:cubicBezTo>
                  <a:pt x="5" y="21"/>
                  <a:pt x="21" y="22"/>
                  <a:pt x="33" y="2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7667625" y="2273300"/>
            <a:ext cx="463550" cy="307975"/>
          </a:xfrm>
          <a:custGeom>
            <a:avLst/>
            <a:gdLst>
              <a:gd name="T0" fmla="*/ 2147483647 w 108"/>
              <a:gd name="T1" fmla="*/ 2147483647 h 72"/>
              <a:gd name="T2" fmla="*/ 2147483647 w 108"/>
              <a:gd name="T3" fmla="*/ 2147483647 h 72"/>
              <a:gd name="T4" fmla="*/ 2147483647 w 108"/>
              <a:gd name="T5" fmla="*/ 2147483647 h 72"/>
              <a:gd name="T6" fmla="*/ 2147483647 w 108"/>
              <a:gd name="T7" fmla="*/ 2147483647 h 72"/>
              <a:gd name="T8" fmla="*/ 2147483647 w 108"/>
              <a:gd name="T9" fmla="*/ 2147483647 h 72"/>
              <a:gd name="T10" fmla="*/ 2147483647 w 108"/>
              <a:gd name="T11" fmla="*/ 2147483647 h 72"/>
              <a:gd name="T12" fmla="*/ 2147483647 w 108"/>
              <a:gd name="T13" fmla="*/ 2147483647 h 72"/>
              <a:gd name="T14" fmla="*/ 2147483647 w 108"/>
              <a:gd name="T15" fmla="*/ 2147483647 h 72"/>
              <a:gd name="T16" fmla="*/ 2147483647 w 108"/>
              <a:gd name="T17" fmla="*/ 2147483647 h 72"/>
              <a:gd name="T18" fmla="*/ 2147483647 w 108"/>
              <a:gd name="T19" fmla="*/ 2147483647 h 72"/>
              <a:gd name="T20" fmla="*/ 0 w 108"/>
              <a:gd name="T21" fmla="*/ 2147483647 h 72"/>
              <a:gd name="T22" fmla="*/ 2147483647 w 108"/>
              <a:gd name="T23" fmla="*/ 2147483647 h 72"/>
              <a:gd name="T24" fmla="*/ 2147483647 w 10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72"/>
              <a:gd name="T41" fmla="*/ 108 w 10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72">
                <a:moveTo>
                  <a:pt x="77" y="1"/>
                </a:moveTo>
                <a:cubicBezTo>
                  <a:pt x="105" y="5"/>
                  <a:pt x="89" y="9"/>
                  <a:pt x="90" y="24"/>
                </a:cubicBezTo>
                <a:cubicBezTo>
                  <a:pt x="83" y="26"/>
                  <a:pt x="82" y="39"/>
                  <a:pt x="88" y="39"/>
                </a:cubicBezTo>
                <a:lnTo>
                  <a:pt x="95" y="46"/>
                </a:lnTo>
                <a:cubicBezTo>
                  <a:pt x="108" y="46"/>
                  <a:pt x="81" y="68"/>
                  <a:pt x="81" y="68"/>
                </a:cubicBezTo>
                <a:cubicBezTo>
                  <a:pt x="76" y="68"/>
                  <a:pt x="77" y="51"/>
                  <a:pt x="55" y="58"/>
                </a:cubicBezTo>
                <a:cubicBezTo>
                  <a:pt x="48" y="61"/>
                  <a:pt x="46" y="68"/>
                  <a:pt x="34" y="68"/>
                </a:cubicBezTo>
                <a:cubicBezTo>
                  <a:pt x="33" y="69"/>
                  <a:pt x="32" y="63"/>
                  <a:pt x="29" y="60"/>
                </a:cubicBezTo>
                <a:cubicBezTo>
                  <a:pt x="28" y="60"/>
                  <a:pt x="13" y="72"/>
                  <a:pt x="13" y="65"/>
                </a:cubicBezTo>
                <a:cubicBezTo>
                  <a:pt x="10" y="65"/>
                  <a:pt x="12" y="48"/>
                  <a:pt x="12" y="47"/>
                </a:cubicBezTo>
                <a:cubicBezTo>
                  <a:pt x="6" y="40"/>
                  <a:pt x="0" y="39"/>
                  <a:pt x="0" y="29"/>
                </a:cubicBezTo>
                <a:cubicBezTo>
                  <a:pt x="12" y="22"/>
                  <a:pt x="11" y="15"/>
                  <a:pt x="43" y="6"/>
                </a:cubicBezTo>
                <a:cubicBezTo>
                  <a:pt x="48" y="4"/>
                  <a:pt x="67" y="0"/>
                  <a:pt x="77" y="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0" name="Freeform 62"/>
          <p:cNvSpPr>
            <a:spLocks noEditPoints="1"/>
          </p:cNvSpPr>
          <p:nvPr/>
        </p:nvSpPr>
        <p:spPr bwMode="auto">
          <a:xfrm>
            <a:off x="7510463" y="2459038"/>
            <a:ext cx="141287" cy="200025"/>
          </a:xfrm>
          <a:custGeom>
            <a:avLst/>
            <a:gdLst>
              <a:gd name="T0" fmla="*/ 2147483647 w 33"/>
              <a:gd name="T1" fmla="*/ 0 h 47"/>
              <a:gd name="T2" fmla="*/ 2147483647 w 33"/>
              <a:gd name="T3" fmla="*/ 2147483647 h 47"/>
              <a:gd name="T4" fmla="*/ 2147483647 w 33"/>
              <a:gd name="T5" fmla="*/ 2147483647 h 47"/>
              <a:gd name="T6" fmla="*/ 2147483647 w 33"/>
              <a:gd name="T7" fmla="*/ 0 h 47"/>
              <a:gd name="T8" fmla="*/ 2147483647 w 33"/>
              <a:gd name="T9" fmla="*/ 2147483647 h 47"/>
              <a:gd name="T10" fmla="*/ 2147483647 w 33"/>
              <a:gd name="T11" fmla="*/ 2147483647 h 47"/>
              <a:gd name="T12" fmla="*/ 2147483647 w 33"/>
              <a:gd name="T13" fmla="*/ 2147483647 h 47"/>
              <a:gd name="T14" fmla="*/ 2147483647 w 33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47"/>
              <a:gd name="T26" fmla="*/ 33 w 33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47">
                <a:moveTo>
                  <a:pt x="13" y="0"/>
                </a:moveTo>
                <a:cubicBezTo>
                  <a:pt x="15" y="0"/>
                  <a:pt x="30" y="3"/>
                  <a:pt x="30" y="8"/>
                </a:cubicBezTo>
                <a:cubicBezTo>
                  <a:pt x="30" y="8"/>
                  <a:pt x="12" y="12"/>
                  <a:pt x="12" y="12"/>
                </a:cubicBezTo>
                <a:cubicBezTo>
                  <a:pt x="5" y="6"/>
                  <a:pt x="3" y="4"/>
                  <a:pt x="13" y="0"/>
                </a:cubicBezTo>
                <a:close/>
                <a:moveTo>
                  <a:pt x="33" y="20"/>
                </a:moveTo>
                <a:cubicBezTo>
                  <a:pt x="25" y="29"/>
                  <a:pt x="23" y="42"/>
                  <a:pt x="14" y="47"/>
                </a:cubicBezTo>
                <a:cubicBezTo>
                  <a:pt x="11" y="47"/>
                  <a:pt x="0" y="41"/>
                  <a:pt x="5" y="36"/>
                </a:cubicBezTo>
                <a:cubicBezTo>
                  <a:pt x="5" y="21"/>
                  <a:pt x="21" y="22"/>
                  <a:pt x="33" y="2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1" name="Freeform 63"/>
          <p:cNvSpPr>
            <a:spLocks/>
          </p:cNvSpPr>
          <p:nvPr/>
        </p:nvSpPr>
        <p:spPr bwMode="auto">
          <a:xfrm>
            <a:off x="5853113" y="3330575"/>
            <a:ext cx="1052512" cy="1449388"/>
          </a:xfrm>
          <a:custGeom>
            <a:avLst/>
            <a:gdLst>
              <a:gd name="T0" fmla="*/ 2147483647 w 246"/>
              <a:gd name="T1" fmla="*/ 2147483647 h 338"/>
              <a:gd name="T2" fmla="*/ 2147483647 w 246"/>
              <a:gd name="T3" fmla="*/ 2147483647 h 338"/>
              <a:gd name="T4" fmla="*/ 2147483647 w 246"/>
              <a:gd name="T5" fmla="*/ 2147483647 h 338"/>
              <a:gd name="T6" fmla="*/ 2147483647 w 246"/>
              <a:gd name="T7" fmla="*/ 2147483647 h 338"/>
              <a:gd name="T8" fmla="*/ 2147483647 w 246"/>
              <a:gd name="T9" fmla="*/ 2147483647 h 338"/>
              <a:gd name="T10" fmla="*/ 2147483647 w 246"/>
              <a:gd name="T11" fmla="*/ 2147483647 h 338"/>
              <a:gd name="T12" fmla="*/ 2147483647 w 246"/>
              <a:gd name="T13" fmla="*/ 2147483647 h 338"/>
              <a:gd name="T14" fmla="*/ 2147483647 w 246"/>
              <a:gd name="T15" fmla="*/ 2147483647 h 338"/>
              <a:gd name="T16" fmla="*/ 2147483647 w 246"/>
              <a:gd name="T17" fmla="*/ 2147483647 h 338"/>
              <a:gd name="T18" fmla="*/ 2147483647 w 246"/>
              <a:gd name="T19" fmla="*/ 2147483647 h 338"/>
              <a:gd name="T20" fmla="*/ 2147483647 w 246"/>
              <a:gd name="T21" fmla="*/ 2147483647 h 338"/>
              <a:gd name="T22" fmla="*/ 2147483647 w 246"/>
              <a:gd name="T23" fmla="*/ 2147483647 h 338"/>
              <a:gd name="T24" fmla="*/ 2147483647 w 246"/>
              <a:gd name="T25" fmla="*/ 2147483647 h 338"/>
              <a:gd name="T26" fmla="*/ 2147483647 w 246"/>
              <a:gd name="T27" fmla="*/ 2147483647 h 338"/>
              <a:gd name="T28" fmla="*/ 2147483647 w 246"/>
              <a:gd name="T29" fmla="*/ 2147483647 h 338"/>
              <a:gd name="T30" fmla="*/ 2147483647 w 246"/>
              <a:gd name="T31" fmla="*/ 2147483647 h 338"/>
              <a:gd name="T32" fmla="*/ 2147483647 w 246"/>
              <a:gd name="T33" fmla="*/ 2147483647 h 338"/>
              <a:gd name="T34" fmla="*/ 2147483647 w 246"/>
              <a:gd name="T35" fmla="*/ 2147483647 h 338"/>
              <a:gd name="T36" fmla="*/ 2147483647 w 246"/>
              <a:gd name="T37" fmla="*/ 2147483647 h 338"/>
              <a:gd name="T38" fmla="*/ 2147483647 w 246"/>
              <a:gd name="T39" fmla="*/ 2147483647 h 338"/>
              <a:gd name="T40" fmla="*/ 2147483647 w 246"/>
              <a:gd name="T41" fmla="*/ 2147483647 h 338"/>
              <a:gd name="T42" fmla="*/ 2147483647 w 246"/>
              <a:gd name="T43" fmla="*/ 2147483647 h 338"/>
              <a:gd name="T44" fmla="*/ 2147483647 w 246"/>
              <a:gd name="T45" fmla="*/ 2147483647 h 338"/>
              <a:gd name="T46" fmla="*/ 2147483647 w 246"/>
              <a:gd name="T47" fmla="*/ 2147483647 h 338"/>
              <a:gd name="T48" fmla="*/ 2147483647 w 246"/>
              <a:gd name="T49" fmla="*/ 2147483647 h 338"/>
              <a:gd name="T50" fmla="*/ 2147483647 w 246"/>
              <a:gd name="T51" fmla="*/ 2147483647 h 338"/>
              <a:gd name="T52" fmla="*/ 2147483647 w 246"/>
              <a:gd name="T53" fmla="*/ 2147483647 h 338"/>
              <a:gd name="T54" fmla="*/ 2147483647 w 246"/>
              <a:gd name="T55" fmla="*/ 2147483647 h 338"/>
              <a:gd name="T56" fmla="*/ 2147483647 w 246"/>
              <a:gd name="T57" fmla="*/ 2147483647 h 338"/>
              <a:gd name="T58" fmla="*/ 2147483647 w 246"/>
              <a:gd name="T59" fmla="*/ 2147483647 h 338"/>
              <a:gd name="T60" fmla="*/ 2147483647 w 246"/>
              <a:gd name="T61" fmla="*/ 2147483647 h 338"/>
              <a:gd name="T62" fmla="*/ 0 w 246"/>
              <a:gd name="T63" fmla="*/ 2147483647 h 338"/>
              <a:gd name="T64" fmla="*/ 2147483647 w 246"/>
              <a:gd name="T65" fmla="*/ 2147483647 h 338"/>
              <a:gd name="T66" fmla="*/ 2147483647 w 246"/>
              <a:gd name="T67" fmla="*/ 2147483647 h 338"/>
              <a:gd name="T68" fmla="*/ 2147483647 w 246"/>
              <a:gd name="T69" fmla="*/ 2147483647 h 338"/>
              <a:gd name="T70" fmla="*/ 2147483647 w 246"/>
              <a:gd name="T71" fmla="*/ 2147483647 h 338"/>
              <a:gd name="T72" fmla="*/ 2147483647 w 246"/>
              <a:gd name="T73" fmla="*/ 2147483647 h 338"/>
              <a:gd name="T74" fmla="*/ 2147483647 w 246"/>
              <a:gd name="T75" fmla="*/ 2147483647 h 338"/>
              <a:gd name="T76" fmla="*/ 2147483647 w 246"/>
              <a:gd name="T77" fmla="*/ 2147483647 h 338"/>
              <a:gd name="T78" fmla="*/ 2147483647 w 246"/>
              <a:gd name="T79" fmla="*/ 2147483647 h 338"/>
              <a:gd name="T80" fmla="*/ 2147483647 w 246"/>
              <a:gd name="T81" fmla="*/ 2147483647 h 338"/>
              <a:gd name="T82" fmla="*/ 2147483647 w 246"/>
              <a:gd name="T83" fmla="*/ 2147483647 h 338"/>
              <a:gd name="T84" fmla="*/ 2147483647 w 246"/>
              <a:gd name="T85" fmla="*/ 2147483647 h 338"/>
              <a:gd name="T86" fmla="*/ 2147483647 w 246"/>
              <a:gd name="T87" fmla="*/ 2147483647 h 338"/>
              <a:gd name="T88" fmla="*/ 2147483647 w 246"/>
              <a:gd name="T89" fmla="*/ 2147483647 h 338"/>
              <a:gd name="T90" fmla="*/ 2147483647 w 246"/>
              <a:gd name="T91" fmla="*/ 2147483647 h 338"/>
              <a:gd name="T92" fmla="*/ 2147483647 w 246"/>
              <a:gd name="T93" fmla="*/ 2147483647 h 338"/>
              <a:gd name="T94" fmla="*/ 2147483647 w 246"/>
              <a:gd name="T95" fmla="*/ 2147483647 h 338"/>
              <a:gd name="T96" fmla="*/ 2147483647 w 246"/>
              <a:gd name="T97" fmla="*/ 2147483647 h 338"/>
              <a:gd name="T98" fmla="*/ 2147483647 w 246"/>
              <a:gd name="T99" fmla="*/ 2147483647 h 338"/>
              <a:gd name="T100" fmla="*/ 2147483647 w 246"/>
              <a:gd name="T101" fmla="*/ 2147483647 h 3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338"/>
              <a:gd name="T155" fmla="*/ 246 w 246"/>
              <a:gd name="T156" fmla="*/ 338 h 3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338">
                <a:moveTo>
                  <a:pt x="163" y="209"/>
                </a:moveTo>
                <a:cubicBezTo>
                  <a:pt x="187" y="197"/>
                  <a:pt x="214" y="197"/>
                  <a:pt x="229" y="165"/>
                </a:cubicBezTo>
                <a:lnTo>
                  <a:pt x="244" y="170"/>
                </a:lnTo>
                <a:cubicBezTo>
                  <a:pt x="246" y="165"/>
                  <a:pt x="244" y="161"/>
                  <a:pt x="241" y="150"/>
                </a:cubicBezTo>
                <a:lnTo>
                  <a:pt x="237" y="119"/>
                </a:lnTo>
                <a:lnTo>
                  <a:pt x="220" y="93"/>
                </a:lnTo>
                <a:cubicBezTo>
                  <a:pt x="220" y="87"/>
                  <a:pt x="223" y="81"/>
                  <a:pt x="226" y="75"/>
                </a:cubicBezTo>
                <a:lnTo>
                  <a:pt x="220" y="45"/>
                </a:lnTo>
                <a:cubicBezTo>
                  <a:pt x="218" y="41"/>
                  <a:pt x="195" y="34"/>
                  <a:pt x="204" y="30"/>
                </a:cubicBezTo>
                <a:cubicBezTo>
                  <a:pt x="214" y="25"/>
                  <a:pt x="203" y="12"/>
                  <a:pt x="200" y="7"/>
                </a:cubicBezTo>
                <a:cubicBezTo>
                  <a:pt x="196" y="4"/>
                  <a:pt x="194" y="0"/>
                  <a:pt x="188" y="8"/>
                </a:cubicBezTo>
                <a:cubicBezTo>
                  <a:pt x="182" y="17"/>
                  <a:pt x="204" y="12"/>
                  <a:pt x="189" y="25"/>
                </a:cubicBezTo>
                <a:cubicBezTo>
                  <a:pt x="174" y="38"/>
                  <a:pt x="160" y="34"/>
                  <a:pt x="156" y="32"/>
                </a:cubicBezTo>
                <a:cubicBezTo>
                  <a:pt x="156" y="32"/>
                  <a:pt x="151" y="42"/>
                  <a:pt x="151" y="45"/>
                </a:cubicBezTo>
                <a:lnTo>
                  <a:pt x="137" y="42"/>
                </a:lnTo>
                <a:lnTo>
                  <a:pt x="136" y="33"/>
                </a:lnTo>
                <a:cubicBezTo>
                  <a:pt x="130" y="31"/>
                  <a:pt x="115" y="25"/>
                  <a:pt x="106" y="25"/>
                </a:cubicBezTo>
                <a:cubicBezTo>
                  <a:pt x="106" y="17"/>
                  <a:pt x="111" y="15"/>
                  <a:pt x="108" y="5"/>
                </a:cubicBezTo>
                <a:lnTo>
                  <a:pt x="72" y="5"/>
                </a:lnTo>
                <a:cubicBezTo>
                  <a:pt x="72" y="15"/>
                  <a:pt x="80" y="30"/>
                  <a:pt x="86" y="36"/>
                </a:cubicBezTo>
                <a:cubicBezTo>
                  <a:pt x="86" y="39"/>
                  <a:pt x="83" y="44"/>
                  <a:pt x="83" y="47"/>
                </a:cubicBezTo>
                <a:cubicBezTo>
                  <a:pt x="80" y="47"/>
                  <a:pt x="76" y="51"/>
                  <a:pt x="76" y="51"/>
                </a:cubicBezTo>
                <a:lnTo>
                  <a:pt x="72" y="47"/>
                </a:lnTo>
                <a:cubicBezTo>
                  <a:pt x="72" y="50"/>
                  <a:pt x="73" y="66"/>
                  <a:pt x="68" y="66"/>
                </a:cubicBezTo>
                <a:lnTo>
                  <a:pt x="61" y="66"/>
                </a:lnTo>
                <a:cubicBezTo>
                  <a:pt x="58" y="66"/>
                  <a:pt x="49" y="54"/>
                  <a:pt x="46" y="51"/>
                </a:cubicBezTo>
                <a:lnTo>
                  <a:pt x="34" y="63"/>
                </a:lnTo>
                <a:lnTo>
                  <a:pt x="40" y="87"/>
                </a:lnTo>
                <a:lnTo>
                  <a:pt x="25" y="104"/>
                </a:lnTo>
                <a:lnTo>
                  <a:pt x="31" y="114"/>
                </a:lnTo>
                <a:lnTo>
                  <a:pt x="1" y="138"/>
                </a:lnTo>
                <a:cubicBezTo>
                  <a:pt x="1" y="138"/>
                  <a:pt x="0" y="183"/>
                  <a:pt x="0" y="186"/>
                </a:cubicBezTo>
                <a:lnTo>
                  <a:pt x="10" y="224"/>
                </a:lnTo>
                <a:cubicBezTo>
                  <a:pt x="13" y="228"/>
                  <a:pt x="20" y="234"/>
                  <a:pt x="19" y="238"/>
                </a:cubicBezTo>
                <a:cubicBezTo>
                  <a:pt x="19" y="242"/>
                  <a:pt x="21" y="242"/>
                  <a:pt x="18" y="247"/>
                </a:cubicBezTo>
                <a:cubicBezTo>
                  <a:pt x="33" y="253"/>
                  <a:pt x="46" y="245"/>
                  <a:pt x="59" y="262"/>
                </a:cubicBezTo>
                <a:lnTo>
                  <a:pt x="58" y="269"/>
                </a:lnTo>
                <a:cubicBezTo>
                  <a:pt x="52" y="292"/>
                  <a:pt x="35" y="300"/>
                  <a:pt x="41" y="327"/>
                </a:cubicBezTo>
                <a:cubicBezTo>
                  <a:pt x="43" y="327"/>
                  <a:pt x="60" y="326"/>
                  <a:pt x="60" y="323"/>
                </a:cubicBezTo>
                <a:lnTo>
                  <a:pt x="58" y="317"/>
                </a:lnTo>
                <a:cubicBezTo>
                  <a:pt x="61" y="305"/>
                  <a:pt x="83" y="321"/>
                  <a:pt x="88" y="325"/>
                </a:cubicBezTo>
                <a:cubicBezTo>
                  <a:pt x="91" y="325"/>
                  <a:pt x="97" y="323"/>
                  <a:pt x="103" y="323"/>
                </a:cubicBezTo>
                <a:lnTo>
                  <a:pt x="121" y="338"/>
                </a:lnTo>
                <a:cubicBezTo>
                  <a:pt x="127" y="332"/>
                  <a:pt x="136" y="326"/>
                  <a:pt x="144" y="325"/>
                </a:cubicBezTo>
                <a:cubicBezTo>
                  <a:pt x="160" y="319"/>
                  <a:pt x="180" y="320"/>
                  <a:pt x="196" y="317"/>
                </a:cubicBezTo>
                <a:cubicBezTo>
                  <a:pt x="196" y="314"/>
                  <a:pt x="190" y="308"/>
                  <a:pt x="187" y="308"/>
                </a:cubicBezTo>
                <a:cubicBezTo>
                  <a:pt x="196" y="296"/>
                  <a:pt x="223" y="279"/>
                  <a:pt x="234" y="277"/>
                </a:cubicBezTo>
                <a:lnTo>
                  <a:pt x="228" y="269"/>
                </a:lnTo>
                <a:cubicBezTo>
                  <a:pt x="226" y="265"/>
                  <a:pt x="220" y="269"/>
                  <a:pt x="207" y="253"/>
                </a:cubicBezTo>
                <a:cubicBezTo>
                  <a:pt x="194" y="238"/>
                  <a:pt x="184" y="218"/>
                  <a:pt x="184" y="218"/>
                </a:cubicBezTo>
                <a:lnTo>
                  <a:pt x="163" y="209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2" name="Freeform 64"/>
          <p:cNvSpPr>
            <a:spLocks/>
          </p:cNvSpPr>
          <p:nvPr/>
        </p:nvSpPr>
        <p:spPr bwMode="auto">
          <a:xfrm>
            <a:off x="6289675" y="3340100"/>
            <a:ext cx="615950" cy="890588"/>
          </a:xfrm>
          <a:custGeom>
            <a:avLst/>
            <a:gdLst>
              <a:gd name="T0" fmla="*/ 2147483647 w 144"/>
              <a:gd name="T1" fmla="*/ 2147483647 h 208"/>
              <a:gd name="T2" fmla="*/ 2147483647 w 144"/>
              <a:gd name="T3" fmla="*/ 2147483647 h 208"/>
              <a:gd name="T4" fmla="*/ 2147483647 w 144"/>
              <a:gd name="T5" fmla="*/ 2147483647 h 208"/>
              <a:gd name="T6" fmla="*/ 2147483647 w 144"/>
              <a:gd name="T7" fmla="*/ 2147483647 h 208"/>
              <a:gd name="T8" fmla="*/ 2147483647 w 144"/>
              <a:gd name="T9" fmla="*/ 2147483647 h 208"/>
              <a:gd name="T10" fmla="*/ 2147483647 w 144"/>
              <a:gd name="T11" fmla="*/ 2147483647 h 208"/>
              <a:gd name="T12" fmla="*/ 2147483647 w 144"/>
              <a:gd name="T13" fmla="*/ 2147483647 h 208"/>
              <a:gd name="T14" fmla="*/ 2147483647 w 144"/>
              <a:gd name="T15" fmla="*/ 0 h 208"/>
              <a:gd name="T16" fmla="*/ 2147483647 w 144"/>
              <a:gd name="T17" fmla="*/ 2147483647 h 208"/>
              <a:gd name="T18" fmla="*/ 2147483647 w 144"/>
              <a:gd name="T19" fmla="*/ 2147483647 h 208"/>
              <a:gd name="T20" fmla="*/ 2147483647 w 144"/>
              <a:gd name="T21" fmla="*/ 2147483647 h 208"/>
              <a:gd name="T22" fmla="*/ 2147483647 w 144"/>
              <a:gd name="T23" fmla="*/ 2147483647 h 208"/>
              <a:gd name="T24" fmla="*/ 2147483647 w 144"/>
              <a:gd name="T25" fmla="*/ 2147483647 h 208"/>
              <a:gd name="T26" fmla="*/ 2147483647 w 144"/>
              <a:gd name="T27" fmla="*/ 2147483647 h 208"/>
              <a:gd name="T28" fmla="*/ 2147483647 w 144"/>
              <a:gd name="T29" fmla="*/ 2147483647 h 208"/>
              <a:gd name="T30" fmla="*/ 2147483647 w 144"/>
              <a:gd name="T31" fmla="*/ 2147483647 h 208"/>
              <a:gd name="T32" fmla="*/ 2147483647 w 144"/>
              <a:gd name="T33" fmla="*/ 2147483647 h 208"/>
              <a:gd name="T34" fmla="*/ 2147483647 w 144"/>
              <a:gd name="T35" fmla="*/ 2147483647 h 208"/>
              <a:gd name="T36" fmla="*/ 2147483647 w 144"/>
              <a:gd name="T37" fmla="*/ 2147483647 h 208"/>
              <a:gd name="T38" fmla="*/ 2147483647 w 144"/>
              <a:gd name="T39" fmla="*/ 2147483647 h 208"/>
              <a:gd name="T40" fmla="*/ 2147483647 w 144"/>
              <a:gd name="T41" fmla="*/ 2147483647 h 208"/>
              <a:gd name="T42" fmla="*/ 2147483647 w 144"/>
              <a:gd name="T43" fmla="*/ 2147483647 h 208"/>
              <a:gd name="T44" fmla="*/ 2147483647 w 144"/>
              <a:gd name="T45" fmla="*/ 2147483647 h 208"/>
              <a:gd name="T46" fmla="*/ 2147483647 w 144"/>
              <a:gd name="T47" fmla="*/ 2147483647 h 208"/>
              <a:gd name="T48" fmla="*/ 2147483647 w 144"/>
              <a:gd name="T49" fmla="*/ 2147483647 h 208"/>
              <a:gd name="T50" fmla="*/ 2147483647 w 144"/>
              <a:gd name="T51" fmla="*/ 2147483647 h 208"/>
              <a:gd name="T52" fmla="*/ 2147483647 w 144"/>
              <a:gd name="T53" fmla="*/ 2147483647 h 208"/>
              <a:gd name="T54" fmla="*/ 2147483647 w 144"/>
              <a:gd name="T55" fmla="*/ 2147483647 h 208"/>
              <a:gd name="T56" fmla="*/ 2147483647 w 144"/>
              <a:gd name="T57" fmla="*/ 2147483647 h 208"/>
              <a:gd name="T58" fmla="*/ 2147483647 w 144"/>
              <a:gd name="T59" fmla="*/ 2147483647 h 208"/>
              <a:gd name="T60" fmla="*/ 2147483647 w 144"/>
              <a:gd name="T61" fmla="*/ 2147483647 h 208"/>
              <a:gd name="T62" fmla="*/ 2147483647 w 144"/>
              <a:gd name="T63" fmla="*/ 2147483647 h 208"/>
              <a:gd name="T64" fmla="*/ 2147483647 w 144"/>
              <a:gd name="T65" fmla="*/ 2147483647 h 208"/>
              <a:gd name="T66" fmla="*/ 2147483647 w 144"/>
              <a:gd name="T67" fmla="*/ 2147483647 h 208"/>
              <a:gd name="T68" fmla="*/ 2147483647 w 144"/>
              <a:gd name="T69" fmla="*/ 2147483647 h 208"/>
              <a:gd name="T70" fmla="*/ 2147483647 w 144"/>
              <a:gd name="T71" fmla="*/ 2147483647 h 208"/>
              <a:gd name="T72" fmla="*/ 2147483647 w 144"/>
              <a:gd name="T73" fmla="*/ 2147483647 h 208"/>
              <a:gd name="T74" fmla="*/ 2147483647 w 144"/>
              <a:gd name="T75" fmla="*/ 2147483647 h 208"/>
              <a:gd name="T76" fmla="*/ 2147483647 w 144"/>
              <a:gd name="T77" fmla="*/ 2147483647 h 208"/>
              <a:gd name="T78" fmla="*/ 2147483647 w 144"/>
              <a:gd name="T79" fmla="*/ 2147483647 h 208"/>
              <a:gd name="T80" fmla="*/ 2147483647 w 144"/>
              <a:gd name="T81" fmla="*/ 2147483647 h 208"/>
              <a:gd name="T82" fmla="*/ 2147483647 w 144"/>
              <a:gd name="T83" fmla="*/ 2147483647 h 208"/>
              <a:gd name="T84" fmla="*/ 2147483647 w 144"/>
              <a:gd name="T85" fmla="*/ 2147483647 h 208"/>
              <a:gd name="T86" fmla="*/ 2147483647 w 144"/>
              <a:gd name="T87" fmla="*/ 2147483647 h 208"/>
              <a:gd name="T88" fmla="*/ 2147483647 w 144"/>
              <a:gd name="T89" fmla="*/ 2147483647 h 208"/>
              <a:gd name="T90" fmla="*/ 2147483647 w 144"/>
              <a:gd name="T91" fmla="*/ 2147483647 h 208"/>
              <a:gd name="T92" fmla="*/ 2147483647 w 144"/>
              <a:gd name="T93" fmla="*/ 2147483647 h 208"/>
              <a:gd name="T94" fmla="*/ 2147483647 w 144"/>
              <a:gd name="T95" fmla="*/ 2147483647 h 208"/>
              <a:gd name="T96" fmla="*/ 2147483647 w 144"/>
              <a:gd name="T97" fmla="*/ 2147483647 h 208"/>
              <a:gd name="T98" fmla="*/ 2147483647 w 144"/>
              <a:gd name="T99" fmla="*/ 2147483647 h 2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4"/>
              <a:gd name="T151" fmla="*/ 0 h 208"/>
              <a:gd name="T152" fmla="*/ 144 w 144"/>
              <a:gd name="T153" fmla="*/ 208 h 2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4" h="208">
                <a:moveTo>
                  <a:pt x="119" y="93"/>
                </a:moveTo>
                <a:lnTo>
                  <a:pt x="119" y="89"/>
                </a:lnTo>
                <a:lnTo>
                  <a:pt x="120" y="84"/>
                </a:lnTo>
                <a:lnTo>
                  <a:pt x="123" y="80"/>
                </a:lnTo>
                <a:lnTo>
                  <a:pt x="124" y="76"/>
                </a:lnTo>
                <a:lnTo>
                  <a:pt x="126" y="72"/>
                </a:lnTo>
                <a:lnTo>
                  <a:pt x="124" y="68"/>
                </a:lnTo>
                <a:lnTo>
                  <a:pt x="124" y="65"/>
                </a:lnTo>
                <a:lnTo>
                  <a:pt x="122" y="62"/>
                </a:lnTo>
                <a:lnTo>
                  <a:pt x="122" y="58"/>
                </a:lnTo>
                <a:lnTo>
                  <a:pt x="119" y="53"/>
                </a:lnTo>
                <a:lnTo>
                  <a:pt x="120" y="52"/>
                </a:lnTo>
                <a:lnTo>
                  <a:pt x="120" y="49"/>
                </a:lnTo>
                <a:lnTo>
                  <a:pt x="120" y="45"/>
                </a:lnTo>
                <a:lnTo>
                  <a:pt x="117" y="41"/>
                </a:lnTo>
                <a:lnTo>
                  <a:pt x="112" y="38"/>
                </a:lnTo>
                <a:lnTo>
                  <a:pt x="107" y="36"/>
                </a:lnTo>
                <a:lnTo>
                  <a:pt x="102" y="32"/>
                </a:lnTo>
                <a:lnTo>
                  <a:pt x="104" y="29"/>
                </a:lnTo>
                <a:lnTo>
                  <a:pt x="107" y="21"/>
                </a:lnTo>
                <a:lnTo>
                  <a:pt x="105" y="14"/>
                </a:lnTo>
                <a:lnTo>
                  <a:pt x="101" y="8"/>
                </a:lnTo>
                <a:lnTo>
                  <a:pt x="98" y="4"/>
                </a:lnTo>
                <a:lnTo>
                  <a:pt x="91" y="0"/>
                </a:lnTo>
                <a:lnTo>
                  <a:pt x="85" y="6"/>
                </a:lnTo>
                <a:lnTo>
                  <a:pt x="84" y="11"/>
                </a:lnTo>
                <a:lnTo>
                  <a:pt x="92" y="15"/>
                </a:lnTo>
                <a:lnTo>
                  <a:pt x="84" y="25"/>
                </a:lnTo>
                <a:lnTo>
                  <a:pt x="80" y="28"/>
                </a:lnTo>
                <a:lnTo>
                  <a:pt x="78" y="30"/>
                </a:lnTo>
                <a:lnTo>
                  <a:pt x="74" y="30"/>
                </a:lnTo>
                <a:lnTo>
                  <a:pt x="71" y="30"/>
                </a:lnTo>
                <a:lnTo>
                  <a:pt x="69" y="32"/>
                </a:lnTo>
                <a:lnTo>
                  <a:pt x="66" y="32"/>
                </a:lnTo>
                <a:lnTo>
                  <a:pt x="63" y="32"/>
                </a:lnTo>
                <a:lnTo>
                  <a:pt x="57" y="30"/>
                </a:lnTo>
                <a:lnTo>
                  <a:pt x="53" y="30"/>
                </a:lnTo>
                <a:lnTo>
                  <a:pt x="50" y="35"/>
                </a:lnTo>
                <a:lnTo>
                  <a:pt x="49" y="39"/>
                </a:lnTo>
                <a:lnTo>
                  <a:pt x="48" y="41"/>
                </a:lnTo>
                <a:lnTo>
                  <a:pt x="43" y="41"/>
                </a:lnTo>
                <a:lnTo>
                  <a:pt x="40" y="40"/>
                </a:lnTo>
                <a:lnTo>
                  <a:pt x="36" y="41"/>
                </a:lnTo>
                <a:lnTo>
                  <a:pt x="34" y="43"/>
                </a:lnTo>
                <a:lnTo>
                  <a:pt x="32" y="48"/>
                </a:lnTo>
                <a:lnTo>
                  <a:pt x="33" y="50"/>
                </a:lnTo>
                <a:lnTo>
                  <a:pt x="36" y="55"/>
                </a:lnTo>
                <a:lnTo>
                  <a:pt x="33" y="59"/>
                </a:lnTo>
                <a:lnTo>
                  <a:pt x="29" y="60"/>
                </a:lnTo>
                <a:lnTo>
                  <a:pt x="27" y="62"/>
                </a:lnTo>
                <a:lnTo>
                  <a:pt x="26" y="65"/>
                </a:lnTo>
                <a:lnTo>
                  <a:pt x="30" y="69"/>
                </a:lnTo>
                <a:lnTo>
                  <a:pt x="31" y="73"/>
                </a:lnTo>
                <a:lnTo>
                  <a:pt x="37" y="75"/>
                </a:lnTo>
                <a:lnTo>
                  <a:pt x="42" y="79"/>
                </a:lnTo>
                <a:lnTo>
                  <a:pt x="48" y="81"/>
                </a:lnTo>
                <a:lnTo>
                  <a:pt x="48" y="85"/>
                </a:lnTo>
                <a:lnTo>
                  <a:pt x="44" y="88"/>
                </a:lnTo>
                <a:lnTo>
                  <a:pt x="40" y="88"/>
                </a:lnTo>
                <a:lnTo>
                  <a:pt x="35" y="88"/>
                </a:lnTo>
                <a:lnTo>
                  <a:pt x="33" y="90"/>
                </a:lnTo>
                <a:lnTo>
                  <a:pt x="30" y="89"/>
                </a:lnTo>
                <a:lnTo>
                  <a:pt x="28" y="89"/>
                </a:lnTo>
                <a:lnTo>
                  <a:pt x="31" y="97"/>
                </a:lnTo>
                <a:lnTo>
                  <a:pt x="32" y="104"/>
                </a:lnTo>
                <a:lnTo>
                  <a:pt x="32" y="108"/>
                </a:lnTo>
                <a:lnTo>
                  <a:pt x="35" y="112"/>
                </a:lnTo>
                <a:lnTo>
                  <a:pt x="34" y="116"/>
                </a:lnTo>
                <a:lnTo>
                  <a:pt x="33" y="120"/>
                </a:lnTo>
                <a:lnTo>
                  <a:pt x="30" y="122"/>
                </a:lnTo>
                <a:lnTo>
                  <a:pt x="30" y="125"/>
                </a:lnTo>
                <a:lnTo>
                  <a:pt x="27" y="125"/>
                </a:lnTo>
                <a:lnTo>
                  <a:pt x="21" y="126"/>
                </a:lnTo>
                <a:lnTo>
                  <a:pt x="22" y="131"/>
                </a:lnTo>
                <a:lnTo>
                  <a:pt x="20" y="135"/>
                </a:lnTo>
                <a:lnTo>
                  <a:pt x="21" y="137"/>
                </a:lnTo>
                <a:lnTo>
                  <a:pt x="23" y="140"/>
                </a:lnTo>
                <a:cubicBezTo>
                  <a:pt x="21" y="142"/>
                  <a:pt x="21" y="145"/>
                  <a:pt x="21" y="145"/>
                </a:cubicBezTo>
                <a:lnTo>
                  <a:pt x="18" y="146"/>
                </a:lnTo>
                <a:lnTo>
                  <a:pt x="17" y="144"/>
                </a:lnTo>
                <a:lnTo>
                  <a:pt x="13" y="144"/>
                </a:lnTo>
                <a:lnTo>
                  <a:pt x="11" y="148"/>
                </a:lnTo>
                <a:lnTo>
                  <a:pt x="8" y="151"/>
                </a:lnTo>
                <a:lnTo>
                  <a:pt x="4" y="151"/>
                </a:lnTo>
                <a:lnTo>
                  <a:pt x="4" y="156"/>
                </a:lnTo>
                <a:lnTo>
                  <a:pt x="8" y="159"/>
                </a:lnTo>
                <a:lnTo>
                  <a:pt x="10" y="163"/>
                </a:lnTo>
                <a:lnTo>
                  <a:pt x="10" y="165"/>
                </a:lnTo>
                <a:lnTo>
                  <a:pt x="7" y="168"/>
                </a:lnTo>
                <a:lnTo>
                  <a:pt x="5" y="168"/>
                </a:lnTo>
                <a:lnTo>
                  <a:pt x="2" y="171"/>
                </a:lnTo>
                <a:lnTo>
                  <a:pt x="2" y="175"/>
                </a:lnTo>
                <a:lnTo>
                  <a:pt x="1" y="179"/>
                </a:lnTo>
                <a:lnTo>
                  <a:pt x="0" y="183"/>
                </a:lnTo>
                <a:lnTo>
                  <a:pt x="3" y="183"/>
                </a:lnTo>
                <a:lnTo>
                  <a:pt x="4" y="186"/>
                </a:lnTo>
                <a:lnTo>
                  <a:pt x="6" y="187"/>
                </a:lnTo>
                <a:lnTo>
                  <a:pt x="9" y="190"/>
                </a:lnTo>
                <a:lnTo>
                  <a:pt x="13" y="193"/>
                </a:lnTo>
                <a:lnTo>
                  <a:pt x="15" y="196"/>
                </a:lnTo>
                <a:lnTo>
                  <a:pt x="19" y="200"/>
                </a:lnTo>
                <a:lnTo>
                  <a:pt x="24" y="199"/>
                </a:lnTo>
                <a:lnTo>
                  <a:pt x="27" y="197"/>
                </a:lnTo>
                <a:lnTo>
                  <a:pt x="33" y="196"/>
                </a:lnTo>
                <a:lnTo>
                  <a:pt x="36" y="199"/>
                </a:lnTo>
                <a:lnTo>
                  <a:pt x="36" y="194"/>
                </a:lnTo>
                <a:cubicBezTo>
                  <a:pt x="36" y="194"/>
                  <a:pt x="36" y="189"/>
                  <a:pt x="38" y="189"/>
                </a:cubicBezTo>
                <a:cubicBezTo>
                  <a:pt x="40" y="189"/>
                  <a:pt x="42" y="189"/>
                  <a:pt x="42" y="189"/>
                </a:cubicBezTo>
                <a:lnTo>
                  <a:pt x="42" y="193"/>
                </a:lnTo>
                <a:lnTo>
                  <a:pt x="46" y="195"/>
                </a:lnTo>
                <a:lnTo>
                  <a:pt x="52" y="194"/>
                </a:lnTo>
                <a:lnTo>
                  <a:pt x="56" y="196"/>
                </a:lnTo>
                <a:lnTo>
                  <a:pt x="61" y="208"/>
                </a:lnTo>
                <a:lnTo>
                  <a:pt x="69" y="203"/>
                </a:lnTo>
                <a:lnTo>
                  <a:pt x="74" y="202"/>
                </a:lnTo>
                <a:lnTo>
                  <a:pt x="79" y="200"/>
                </a:lnTo>
                <a:cubicBezTo>
                  <a:pt x="79" y="200"/>
                  <a:pt x="82" y="198"/>
                  <a:pt x="84" y="199"/>
                </a:cubicBezTo>
                <a:cubicBezTo>
                  <a:pt x="85" y="199"/>
                  <a:pt x="90" y="196"/>
                  <a:pt x="90" y="196"/>
                </a:cubicBezTo>
                <a:lnTo>
                  <a:pt x="95" y="194"/>
                </a:lnTo>
                <a:lnTo>
                  <a:pt x="99" y="192"/>
                </a:lnTo>
                <a:lnTo>
                  <a:pt x="105" y="190"/>
                </a:lnTo>
                <a:lnTo>
                  <a:pt x="107" y="187"/>
                </a:lnTo>
                <a:lnTo>
                  <a:pt x="111" y="186"/>
                </a:lnTo>
                <a:lnTo>
                  <a:pt x="114" y="183"/>
                </a:lnTo>
                <a:lnTo>
                  <a:pt x="118" y="180"/>
                </a:lnTo>
                <a:lnTo>
                  <a:pt x="120" y="176"/>
                </a:lnTo>
                <a:lnTo>
                  <a:pt x="123" y="173"/>
                </a:lnTo>
                <a:cubicBezTo>
                  <a:pt x="123" y="173"/>
                  <a:pt x="122" y="169"/>
                  <a:pt x="124" y="169"/>
                </a:cubicBezTo>
                <a:cubicBezTo>
                  <a:pt x="126" y="169"/>
                  <a:pt x="127" y="166"/>
                  <a:pt x="127" y="166"/>
                </a:cubicBezTo>
                <a:lnTo>
                  <a:pt x="128" y="163"/>
                </a:lnTo>
                <a:lnTo>
                  <a:pt x="133" y="166"/>
                </a:lnTo>
                <a:lnTo>
                  <a:pt x="137" y="167"/>
                </a:lnTo>
                <a:lnTo>
                  <a:pt x="143" y="170"/>
                </a:lnTo>
                <a:lnTo>
                  <a:pt x="144" y="162"/>
                </a:lnTo>
                <a:lnTo>
                  <a:pt x="143" y="156"/>
                </a:lnTo>
                <a:lnTo>
                  <a:pt x="141" y="150"/>
                </a:lnTo>
                <a:lnTo>
                  <a:pt x="141" y="149"/>
                </a:lnTo>
                <a:lnTo>
                  <a:pt x="140" y="146"/>
                </a:lnTo>
                <a:lnTo>
                  <a:pt x="140" y="144"/>
                </a:lnTo>
                <a:lnTo>
                  <a:pt x="140" y="141"/>
                </a:lnTo>
                <a:lnTo>
                  <a:pt x="139" y="137"/>
                </a:lnTo>
                <a:lnTo>
                  <a:pt x="138" y="132"/>
                </a:lnTo>
                <a:lnTo>
                  <a:pt x="137" y="125"/>
                </a:lnTo>
                <a:lnTo>
                  <a:pt x="137" y="121"/>
                </a:lnTo>
                <a:lnTo>
                  <a:pt x="136" y="118"/>
                </a:lnTo>
                <a:lnTo>
                  <a:pt x="134" y="115"/>
                </a:lnTo>
                <a:cubicBezTo>
                  <a:pt x="134" y="115"/>
                  <a:pt x="133" y="114"/>
                  <a:pt x="132" y="111"/>
                </a:cubicBezTo>
                <a:cubicBezTo>
                  <a:pt x="131" y="108"/>
                  <a:pt x="127" y="107"/>
                  <a:pt x="127" y="106"/>
                </a:cubicBezTo>
                <a:lnTo>
                  <a:pt x="126" y="102"/>
                </a:lnTo>
                <a:lnTo>
                  <a:pt x="124" y="99"/>
                </a:lnTo>
                <a:lnTo>
                  <a:pt x="121" y="95"/>
                </a:lnTo>
                <a:lnTo>
                  <a:pt x="119" y="93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3" name="Freeform 65"/>
          <p:cNvSpPr>
            <a:spLocks/>
          </p:cNvSpPr>
          <p:nvPr/>
        </p:nvSpPr>
        <p:spPr bwMode="auto">
          <a:xfrm>
            <a:off x="6289675" y="3340100"/>
            <a:ext cx="615950" cy="890588"/>
          </a:xfrm>
          <a:custGeom>
            <a:avLst/>
            <a:gdLst>
              <a:gd name="T0" fmla="*/ 2147483647 w 144"/>
              <a:gd name="T1" fmla="*/ 2147483647 h 208"/>
              <a:gd name="T2" fmla="*/ 2147483647 w 144"/>
              <a:gd name="T3" fmla="*/ 2147483647 h 208"/>
              <a:gd name="T4" fmla="*/ 2147483647 w 144"/>
              <a:gd name="T5" fmla="*/ 2147483647 h 208"/>
              <a:gd name="T6" fmla="*/ 2147483647 w 144"/>
              <a:gd name="T7" fmla="*/ 2147483647 h 208"/>
              <a:gd name="T8" fmla="*/ 2147483647 w 144"/>
              <a:gd name="T9" fmla="*/ 2147483647 h 208"/>
              <a:gd name="T10" fmla="*/ 2147483647 w 144"/>
              <a:gd name="T11" fmla="*/ 2147483647 h 208"/>
              <a:gd name="T12" fmla="*/ 2147483647 w 144"/>
              <a:gd name="T13" fmla="*/ 2147483647 h 208"/>
              <a:gd name="T14" fmla="*/ 2147483647 w 144"/>
              <a:gd name="T15" fmla="*/ 0 h 208"/>
              <a:gd name="T16" fmla="*/ 2147483647 w 144"/>
              <a:gd name="T17" fmla="*/ 2147483647 h 208"/>
              <a:gd name="T18" fmla="*/ 2147483647 w 144"/>
              <a:gd name="T19" fmla="*/ 2147483647 h 208"/>
              <a:gd name="T20" fmla="*/ 2147483647 w 144"/>
              <a:gd name="T21" fmla="*/ 2147483647 h 208"/>
              <a:gd name="T22" fmla="*/ 2147483647 w 144"/>
              <a:gd name="T23" fmla="*/ 2147483647 h 208"/>
              <a:gd name="T24" fmla="*/ 2147483647 w 144"/>
              <a:gd name="T25" fmla="*/ 2147483647 h 208"/>
              <a:gd name="T26" fmla="*/ 2147483647 w 144"/>
              <a:gd name="T27" fmla="*/ 2147483647 h 208"/>
              <a:gd name="T28" fmla="*/ 2147483647 w 144"/>
              <a:gd name="T29" fmla="*/ 2147483647 h 208"/>
              <a:gd name="T30" fmla="*/ 2147483647 w 144"/>
              <a:gd name="T31" fmla="*/ 2147483647 h 208"/>
              <a:gd name="T32" fmla="*/ 2147483647 w 144"/>
              <a:gd name="T33" fmla="*/ 2147483647 h 208"/>
              <a:gd name="T34" fmla="*/ 2147483647 w 144"/>
              <a:gd name="T35" fmla="*/ 2147483647 h 208"/>
              <a:gd name="T36" fmla="*/ 2147483647 w 144"/>
              <a:gd name="T37" fmla="*/ 2147483647 h 208"/>
              <a:gd name="T38" fmla="*/ 2147483647 w 144"/>
              <a:gd name="T39" fmla="*/ 2147483647 h 208"/>
              <a:gd name="T40" fmla="*/ 2147483647 w 144"/>
              <a:gd name="T41" fmla="*/ 2147483647 h 208"/>
              <a:gd name="T42" fmla="*/ 2147483647 w 144"/>
              <a:gd name="T43" fmla="*/ 2147483647 h 208"/>
              <a:gd name="T44" fmla="*/ 2147483647 w 144"/>
              <a:gd name="T45" fmla="*/ 2147483647 h 208"/>
              <a:gd name="T46" fmla="*/ 2147483647 w 144"/>
              <a:gd name="T47" fmla="*/ 2147483647 h 208"/>
              <a:gd name="T48" fmla="*/ 2147483647 w 144"/>
              <a:gd name="T49" fmla="*/ 2147483647 h 208"/>
              <a:gd name="T50" fmla="*/ 2147483647 w 144"/>
              <a:gd name="T51" fmla="*/ 2147483647 h 208"/>
              <a:gd name="T52" fmla="*/ 2147483647 w 144"/>
              <a:gd name="T53" fmla="*/ 2147483647 h 208"/>
              <a:gd name="T54" fmla="*/ 2147483647 w 144"/>
              <a:gd name="T55" fmla="*/ 2147483647 h 208"/>
              <a:gd name="T56" fmla="*/ 2147483647 w 144"/>
              <a:gd name="T57" fmla="*/ 2147483647 h 208"/>
              <a:gd name="T58" fmla="*/ 2147483647 w 144"/>
              <a:gd name="T59" fmla="*/ 2147483647 h 208"/>
              <a:gd name="T60" fmla="*/ 2147483647 w 144"/>
              <a:gd name="T61" fmla="*/ 2147483647 h 208"/>
              <a:gd name="T62" fmla="*/ 2147483647 w 144"/>
              <a:gd name="T63" fmla="*/ 2147483647 h 208"/>
              <a:gd name="T64" fmla="*/ 2147483647 w 144"/>
              <a:gd name="T65" fmla="*/ 2147483647 h 208"/>
              <a:gd name="T66" fmla="*/ 2147483647 w 144"/>
              <a:gd name="T67" fmla="*/ 2147483647 h 208"/>
              <a:gd name="T68" fmla="*/ 2147483647 w 144"/>
              <a:gd name="T69" fmla="*/ 2147483647 h 208"/>
              <a:gd name="T70" fmla="*/ 2147483647 w 144"/>
              <a:gd name="T71" fmla="*/ 2147483647 h 208"/>
              <a:gd name="T72" fmla="*/ 2147483647 w 144"/>
              <a:gd name="T73" fmla="*/ 2147483647 h 208"/>
              <a:gd name="T74" fmla="*/ 2147483647 w 144"/>
              <a:gd name="T75" fmla="*/ 2147483647 h 208"/>
              <a:gd name="T76" fmla="*/ 2147483647 w 144"/>
              <a:gd name="T77" fmla="*/ 2147483647 h 208"/>
              <a:gd name="T78" fmla="*/ 2147483647 w 144"/>
              <a:gd name="T79" fmla="*/ 2147483647 h 208"/>
              <a:gd name="T80" fmla="*/ 2147483647 w 144"/>
              <a:gd name="T81" fmla="*/ 2147483647 h 208"/>
              <a:gd name="T82" fmla="*/ 2147483647 w 144"/>
              <a:gd name="T83" fmla="*/ 2147483647 h 208"/>
              <a:gd name="T84" fmla="*/ 2147483647 w 144"/>
              <a:gd name="T85" fmla="*/ 2147483647 h 208"/>
              <a:gd name="T86" fmla="*/ 2147483647 w 144"/>
              <a:gd name="T87" fmla="*/ 2147483647 h 208"/>
              <a:gd name="T88" fmla="*/ 2147483647 w 144"/>
              <a:gd name="T89" fmla="*/ 2147483647 h 208"/>
              <a:gd name="T90" fmla="*/ 2147483647 w 144"/>
              <a:gd name="T91" fmla="*/ 2147483647 h 208"/>
              <a:gd name="T92" fmla="*/ 2147483647 w 144"/>
              <a:gd name="T93" fmla="*/ 2147483647 h 208"/>
              <a:gd name="T94" fmla="*/ 2147483647 w 144"/>
              <a:gd name="T95" fmla="*/ 2147483647 h 208"/>
              <a:gd name="T96" fmla="*/ 2147483647 w 144"/>
              <a:gd name="T97" fmla="*/ 2147483647 h 208"/>
              <a:gd name="T98" fmla="*/ 2147483647 w 144"/>
              <a:gd name="T99" fmla="*/ 2147483647 h 2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4"/>
              <a:gd name="T151" fmla="*/ 0 h 208"/>
              <a:gd name="T152" fmla="*/ 144 w 144"/>
              <a:gd name="T153" fmla="*/ 208 h 2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4" h="208">
                <a:moveTo>
                  <a:pt x="119" y="93"/>
                </a:moveTo>
                <a:lnTo>
                  <a:pt x="119" y="89"/>
                </a:lnTo>
                <a:lnTo>
                  <a:pt x="120" y="84"/>
                </a:lnTo>
                <a:lnTo>
                  <a:pt x="123" y="80"/>
                </a:lnTo>
                <a:lnTo>
                  <a:pt x="124" y="76"/>
                </a:lnTo>
                <a:lnTo>
                  <a:pt x="126" y="72"/>
                </a:lnTo>
                <a:lnTo>
                  <a:pt x="124" y="68"/>
                </a:lnTo>
                <a:lnTo>
                  <a:pt x="124" y="65"/>
                </a:lnTo>
                <a:lnTo>
                  <a:pt x="122" y="62"/>
                </a:lnTo>
                <a:lnTo>
                  <a:pt x="122" y="58"/>
                </a:lnTo>
                <a:lnTo>
                  <a:pt x="119" y="53"/>
                </a:lnTo>
                <a:lnTo>
                  <a:pt x="120" y="52"/>
                </a:lnTo>
                <a:lnTo>
                  <a:pt x="120" y="49"/>
                </a:lnTo>
                <a:lnTo>
                  <a:pt x="120" y="45"/>
                </a:lnTo>
                <a:lnTo>
                  <a:pt x="117" y="41"/>
                </a:lnTo>
                <a:lnTo>
                  <a:pt x="112" y="38"/>
                </a:lnTo>
                <a:lnTo>
                  <a:pt x="107" y="36"/>
                </a:lnTo>
                <a:lnTo>
                  <a:pt x="102" y="32"/>
                </a:lnTo>
                <a:lnTo>
                  <a:pt x="104" y="29"/>
                </a:lnTo>
                <a:lnTo>
                  <a:pt x="107" y="21"/>
                </a:lnTo>
                <a:lnTo>
                  <a:pt x="105" y="14"/>
                </a:lnTo>
                <a:lnTo>
                  <a:pt x="101" y="8"/>
                </a:lnTo>
                <a:lnTo>
                  <a:pt x="98" y="4"/>
                </a:lnTo>
                <a:lnTo>
                  <a:pt x="91" y="0"/>
                </a:lnTo>
                <a:lnTo>
                  <a:pt x="85" y="6"/>
                </a:lnTo>
                <a:lnTo>
                  <a:pt x="84" y="11"/>
                </a:lnTo>
                <a:lnTo>
                  <a:pt x="92" y="15"/>
                </a:lnTo>
                <a:lnTo>
                  <a:pt x="84" y="25"/>
                </a:lnTo>
                <a:lnTo>
                  <a:pt x="80" y="28"/>
                </a:lnTo>
                <a:lnTo>
                  <a:pt x="78" y="30"/>
                </a:lnTo>
                <a:lnTo>
                  <a:pt x="74" y="30"/>
                </a:lnTo>
                <a:lnTo>
                  <a:pt x="71" y="30"/>
                </a:lnTo>
                <a:lnTo>
                  <a:pt x="69" y="32"/>
                </a:lnTo>
                <a:lnTo>
                  <a:pt x="66" y="32"/>
                </a:lnTo>
                <a:lnTo>
                  <a:pt x="63" y="32"/>
                </a:lnTo>
                <a:lnTo>
                  <a:pt x="57" y="30"/>
                </a:lnTo>
                <a:lnTo>
                  <a:pt x="53" y="30"/>
                </a:lnTo>
                <a:lnTo>
                  <a:pt x="50" y="35"/>
                </a:lnTo>
                <a:lnTo>
                  <a:pt x="49" y="39"/>
                </a:lnTo>
                <a:lnTo>
                  <a:pt x="48" y="41"/>
                </a:lnTo>
                <a:lnTo>
                  <a:pt x="43" y="41"/>
                </a:lnTo>
                <a:lnTo>
                  <a:pt x="40" y="40"/>
                </a:lnTo>
                <a:lnTo>
                  <a:pt x="36" y="41"/>
                </a:lnTo>
                <a:lnTo>
                  <a:pt x="34" y="43"/>
                </a:lnTo>
                <a:lnTo>
                  <a:pt x="32" y="48"/>
                </a:lnTo>
                <a:lnTo>
                  <a:pt x="33" y="50"/>
                </a:lnTo>
                <a:lnTo>
                  <a:pt x="36" y="55"/>
                </a:lnTo>
                <a:lnTo>
                  <a:pt x="33" y="59"/>
                </a:lnTo>
                <a:lnTo>
                  <a:pt x="29" y="60"/>
                </a:lnTo>
                <a:lnTo>
                  <a:pt x="27" y="62"/>
                </a:lnTo>
                <a:lnTo>
                  <a:pt x="26" y="65"/>
                </a:lnTo>
                <a:lnTo>
                  <a:pt x="30" y="69"/>
                </a:lnTo>
                <a:lnTo>
                  <a:pt x="31" y="73"/>
                </a:lnTo>
                <a:lnTo>
                  <a:pt x="37" y="75"/>
                </a:lnTo>
                <a:lnTo>
                  <a:pt x="42" y="79"/>
                </a:lnTo>
                <a:lnTo>
                  <a:pt x="48" y="81"/>
                </a:lnTo>
                <a:lnTo>
                  <a:pt x="48" y="85"/>
                </a:lnTo>
                <a:lnTo>
                  <a:pt x="44" y="88"/>
                </a:lnTo>
                <a:lnTo>
                  <a:pt x="40" y="88"/>
                </a:lnTo>
                <a:lnTo>
                  <a:pt x="35" y="88"/>
                </a:lnTo>
                <a:lnTo>
                  <a:pt x="33" y="90"/>
                </a:lnTo>
                <a:lnTo>
                  <a:pt x="30" y="89"/>
                </a:lnTo>
                <a:lnTo>
                  <a:pt x="28" y="89"/>
                </a:lnTo>
                <a:lnTo>
                  <a:pt x="31" y="97"/>
                </a:lnTo>
                <a:lnTo>
                  <a:pt x="32" y="104"/>
                </a:lnTo>
                <a:lnTo>
                  <a:pt x="32" y="108"/>
                </a:lnTo>
                <a:lnTo>
                  <a:pt x="35" y="112"/>
                </a:lnTo>
                <a:lnTo>
                  <a:pt x="34" y="116"/>
                </a:lnTo>
                <a:lnTo>
                  <a:pt x="33" y="120"/>
                </a:lnTo>
                <a:lnTo>
                  <a:pt x="30" y="122"/>
                </a:lnTo>
                <a:lnTo>
                  <a:pt x="30" y="125"/>
                </a:lnTo>
                <a:lnTo>
                  <a:pt x="27" y="125"/>
                </a:lnTo>
                <a:lnTo>
                  <a:pt x="21" y="126"/>
                </a:lnTo>
                <a:lnTo>
                  <a:pt x="22" y="131"/>
                </a:lnTo>
                <a:lnTo>
                  <a:pt x="20" y="135"/>
                </a:lnTo>
                <a:lnTo>
                  <a:pt x="21" y="137"/>
                </a:lnTo>
                <a:lnTo>
                  <a:pt x="23" y="140"/>
                </a:lnTo>
                <a:cubicBezTo>
                  <a:pt x="21" y="142"/>
                  <a:pt x="21" y="145"/>
                  <a:pt x="21" y="145"/>
                </a:cubicBezTo>
                <a:lnTo>
                  <a:pt x="18" y="146"/>
                </a:lnTo>
                <a:lnTo>
                  <a:pt x="17" y="144"/>
                </a:lnTo>
                <a:lnTo>
                  <a:pt x="13" y="144"/>
                </a:lnTo>
                <a:lnTo>
                  <a:pt x="11" y="148"/>
                </a:lnTo>
                <a:lnTo>
                  <a:pt x="8" y="151"/>
                </a:lnTo>
                <a:lnTo>
                  <a:pt x="4" y="151"/>
                </a:lnTo>
                <a:lnTo>
                  <a:pt x="4" y="156"/>
                </a:lnTo>
                <a:lnTo>
                  <a:pt x="8" y="159"/>
                </a:lnTo>
                <a:lnTo>
                  <a:pt x="10" y="163"/>
                </a:lnTo>
                <a:lnTo>
                  <a:pt x="10" y="165"/>
                </a:lnTo>
                <a:lnTo>
                  <a:pt x="7" y="168"/>
                </a:lnTo>
                <a:lnTo>
                  <a:pt x="5" y="168"/>
                </a:lnTo>
                <a:lnTo>
                  <a:pt x="2" y="171"/>
                </a:lnTo>
                <a:lnTo>
                  <a:pt x="2" y="175"/>
                </a:lnTo>
                <a:lnTo>
                  <a:pt x="1" y="179"/>
                </a:lnTo>
                <a:lnTo>
                  <a:pt x="0" y="183"/>
                </a:lnTo>
                <a:lnTo>
                  <a:pt x="3" y="183"/>
                </a:lnTo>
                <a:lnTo>
                  <a:pt x="4" y="186"/>
                </a:lnTo>
                <a:lnTo>
                  <a:pt x="6" y="187"/>
                </a:lnTo>
                <a:lnTo>
                  <a:pt x="9" y="190"/>
                </a:lnTo>
                <a:lnTo>
                  <a:pt x="13" y="193"/>
                </a:lnTo>
                <a:lnTo>
                  <a:pt x="15" y="196"/>
                </a:lnTo>
                <a:lnTo>
                  <a:pt x="19" y="200"/>
                </a:lnTo>
                <a:lnTo>
                  <a:pt x="24" y="199"/>
                </a:lnTo>
                <a:lnTo>
                  <a:pt x="27" y="197"/>
                </a:lnTo>
                <a:lnTo>
                  <a:pt x="33" y="196"/>
                </a:lnTo>
                <a:lnTo>
                  <a:pt x="36" y="199"/>
                </a:lnTo>
                <a:lnTo>
                  <a:pt x="36" y="194"/>
                </a:lnTo>
                <a:cubicBezTo>
                  <a:pt x="36" y="194"/>
                  <a:pt x="36" y="189"/>
                  <a:pt x="38" y="189"/>
                </a:cubicBezTo>
                <a:cubicBezTo>
                  <a:pt x="40" y="189"/>
                  <a:pt x="42" y="189"/>
                  <a:pt x="42" y="189"/>
                </a:cubicBezTo>
                <a:lnTo>
                  <a:pt x="42" y="193"/>
                </a:lnTo>
                <a:lnTo>
                  <a:pt x="46" y="195"/>
                </a:lnTo>
                <a:lnTo>
                  <a:pt x="52" y="194"/>
                </a:lnTo>
                <a:lnTo>
                  <a:pt x="56" y="196"/>
                </a:lnTo>
                <a:lnTo>
                  <a:pt x="61" y="208"/>
                </a:lnTo>
                <a:lnTo>
                  <a:pt x="69" y="203"/>
                </a:lnTo>
                <a:lnTo>
                  <a:pt x="74" y="202"/>
                </a:lnTo>
                <a:lnTo>
                  <a:pt x="79" y="200"/>
                </a:lnTo>
                <a:cubicBezTo>
                  <a:pt x="79" y="200"/>
                  <a:pt x="82" y="198"/>
                  <a:pt x="84" y="199"/>
                </a:cubicBezTo>
                <a:cubicBezTo>
                  <a:pt x="85" y="199"/>
                  <a:pt x="90" y="196"/>
                  <a:pt x="90" y="196"/>
                </a:cubicBezTo>
                <a:lnTo>
                  <a:pt x="95" y="194"/>
                </a:lnTo>
                <a:lnTo>
                  <a:pt x="99" y="192"/>
                </a:lnTo>
                <a:lnTo>
                  <a:pt x="105" y="190"/>
                </a:lnTo>
                <a:lnTo>
                  <a:pt x="107" y="187"/>
                </a:lnTo>
                <a:lnTo>
                  <a:pt x="111" y="186"/>
                </a:lnTo>
                <a:lnTo>
                  <a:pt x="114" y="183"/>
                </a:lnTo>
                <a:lnTo>
                  <a:pt x="118" y="180"/>
                </a:lnTo>
                <a:lnTo>
                  <a:pt x="120" y="176"/>
                </a:lnTo>
                <a:lnTo>
                  <a:pt x="123" y="173"/>
                </a:lnTo>
                <a:cubicBezTo>
                  <a:pt x="123" y="173"/>
                  <a:pt x="122" y="169"/>
                  <a:pt x="124" y="169"/>
                </a:cubicBezTo>
                <a:cubicBezTo>
                  <a:pt x="126" y="169"/>
                  <a:pt x="127" y="166"/>
                  <a:pt x="127" y="166"/>
                </a:cubicBezTo>
                <a:lnTo>
                  <a:pt x="128" y="163"/>
                </a:lnTo>
                <a:lnTo>
                  <a:pt x="133" y="166"/>
                </a:lnTo>
                <a:lnTo>
                  <a:pt x="137" y="167"/>
                </a:lnTo>
                <a:lnTo>
                  <a:pt x="143" y="170"/>
                </a:lnTo>
                <a:lnTo>
                  <a:pt x="144" y="162"/>
                </a:lnTo>
                <a:lnTo>
                  <a:pt x="143" y="156"/>
                </a:lnTo>
                <a:lnTo>
                  <a:pt x="141" y="150"/>
                </a:lnTo>
                <a:lnTo>
                  <a:pt x="141" y="149"/>
                </a:lnTo>
                <a:lnTo>
                  <a:pt x="140" y="146"/>
                </a:lnTo>
                <a:lnTo>
                  <a:pt x="140" y="144"/>
                </a:lnTo>
                <a:lnTo>
                  <a:pt x="140" y="141"/>
                </a:lnTo>
                <a:lnTo>
                  <a:pt x="139" y="137"/>
                </a:lnTo>
                <a:lnTo>
                  <a:pt x="138" y="132"/>
                </a:lnTo>
                <a:lnTo>
                  <a:pt x="137" y="125"/>
                </a:lnTo>
                <a:lnTo>
                  <a:pt x="137" y="121"/>
                </a:lnTo>
                <a:lnTo>
                  <a:pt x="136" y="118"/>
                </a:lnTo>
                <a:lnTo>
                  <a:pt x="134" y="115"/>
                </a:lnTo>
                <a:cubicBezTo>
                  <a:pt x="134" y="115"/>
                  <a:pt x="133" y="114"/>
                  <a:pt x="132" y="111"/>
                </a:cubicBezTo>
                <a:cubicBezTo>
                  <a:pt x="131" y="108"/>
                  <a:pt x="127" y="107"/>
                  <a:pt x="127" y="106"/>
                </a:cubicBezTo>
                <a:lnTo>
                  <a:pt x="126" y="102"/>
                </a:lnTo>
                <a:lnTo>
                  <a:pt x="124" y="99"/>
                </a:lnTo>
                <a:lnTo>
                  <a:pt x="121" y="95"/>
                </a:lnTo>
                <a:lnTo>
                  <a:pt x="119" y="93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250825" y="3309938"/>
            <a:ext cx="527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de-DE" sz="1800" b="1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342900" indent="-342900" eaLnBrk="1" hangingPunct="1"/>
            <a:endParaRPr lang="de-DE" sz="22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/>
            <a:endParaRPr lang="de-DE" sz="2400" b="1" u="sng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7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Relevance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reeform 3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2147483647 w 106"/>
              <a:gd name="T1" fmla="*/ 0 h 91"/>
              <a:gd name="T2" fmla="*/ 2147483647 w 106"/>
              <a:gd name="T3" fmla="*/ 1911313771 h 91"/>
              <a:gd name="T4" fmla="*/ 2147483647 w 106"/>
              <a:gd name="T5" fmla="*/ 2038644487 h 91"/>
              <a:gd name="T6" fmla="*/ 2147483647 w 106"/>
              <a:gd name="T7" fmla="*/ 2147483647 h 91"/>
              <a:gd name="T8" fmla="*/ 2147483647 w 106"/>
              <a:gd name="T9" fmla="*/ 2147483647 h 91"/>
              <a:gd name="T10" fmla="*/ 1788381555 w 106"/>
              <a:gd name="T11" fmla="*/ 2147483647 h 91"/>
              <a:gd name="T12" fmla="*/ 1216064757 w 106"/>
              <a:gd name="T13" fmla="*/ 2147483647 h 91"/>
              <a:gd name="T14" fmla="*/ 679571937 w 106"/>
              <a:gd name="T15" fmla="*/ 2147483647 h 91"/>
              <a:gd name="T16" fmla="*/ 464953261 w 106"/>
              <a:gd name="T17" fmla="*/ 2147483647 h 91"/>
              <a:gd name="T18" fmla="*/ 250334503 w 106"/>
              <a:gd name="T19" fmla="*/ 2147483647 h 91"/>
              <a:gd name="T20" fmla="*/ 107255015 w 106"/>
              <a:gd name="T21" fmla="*/ 2147483647 h 91"/>
              <a:gd name="T22" fmla="*/ 0 w 106"/>
              <a:gd name="T23" fmla="*/ 2147483647 h 91"/>
              <a:gd name="T24" fmla="*/ 71539579 w 106"/>
              <a:gd name="T25" fmla="*/ 2147483647 h 91"/>
              <a:gd name="T26" fmla="*/ 214618758 w 106"/>
              <a:gd name="T27" fmla="*/ 2147483647 h 91"/>
              <a:gd name="T28" fmla="*/ 429237517 w 106"/>
              <a:gd name="T29" fmla="*/ 2147483647 h 91"/>
              <a:gd name="T30" fmla="*/ 608032378 w 106"/>
              <a:gd name="T31" fmla="*/ 2147483647 h 91"/>
              <a:gd name="T32" fmla="*/ 930014592 w 106"/>
              <a:gd name="T33" fmla="*/ 2038644487 h 91"/>
              <a:gd name="T34" fmla="*/ 1216064757 w 106"/>
              <a:gd name="T35" fmla="*/ 1783860242 h 91"/>
              <a:gd name="T36" fmla="*/ 1502223321 w 106"/>
              <a:gd name="T37" fmla="*/ 1613921739 h 91"/>
              <a:gd name="T38" fmla="*/ 1788381555 w 106"/>
              <a:gd name="T39" fmla="*/ 1486591023 h 91"/>
              <a:gd name="T40" fmla="*/ 2147483647 w 106"/>
              <a:gd name="T41" fmla="*/ 1189199340 h 91"/>
              <a:gd name="T42" fmla="*/ 2147483647 w 106"/>
              <a:gd name="T43" fmla="*/ 934414398 h 91"/>
              <a:gd name="T44" fmla="*/ 2147483647 w 106"/>
              <a:gd name="T45" fmla="*/ 721992141 h 91"/>
              <a:gd name="T46" fmla="*/ 2147483647 w 106"/>
              <a:gd name="T47" fmla="*/ 509691825 h 91"/>
              <a:gd name="T48" fmla="*/ 2147483647 w 106"/>
              <a:gd name="T49" fmla="*/ 297269655 h 91"/>
              <a:gd name="T50" fmla="*/ 2147483647 w 106"/>
              <a:gd name="T51" fmla="*/ 0 h 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91"/>
              <a:gd name="T80" fmla="*/ 106 w 106"/>
              <a:gd name="T81" fmla="*/ 91 h 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2" name="Freeform 4"/>
          <p:cNvSpPr>
            <a:spLocks noChangeAspect="1"/>
          </p:cNvSpPr>
          <p:nvPr/>
        </p:nvSpPr>
        <p:spPr bwMode="auto">
          <a:xfrm>
            <a:off x="6324600" y="765175"/>
            <a:ext cx="34925" cy="31750"/>
          </a:xfrm>
          <a:custGeom>
            <a:avLst/>
            <a:gdLst>
              <a:gd name="T0" fmla="*/ 2147483647 w 106"/>
              <a:gd name="T1" fmla="*/ 0 h 91"/>
              <a:gd name="T2" fmla="*/ 2147483647 w 106"/>
              <a:gd name="T3" fmla="*/ 1911313771 h 91"/>
              <a:gd name="T4" fmla="*/ 2147483647 w 106"/>
              <a:gd name="T5" fmla="*/ 2038644487 h 91"/>
              <a:gd name="T6" fmla="*/ 2147483647 w 106"/>
              <a:gd name="T7" fmla="*/ 2147483647 h 91"/>
              <a:gd name="T8" fmla="*/ 2147483647 w 106"/>
              <a:gd name="T9" fmla="*/ 2147483647 h 91"/>
              <a:gd name="T10" fmla="*/ 1788381555 w 106"/>
              <a:gd name="T11" fmla="*/ 2147483647 h 91"/>
              <a:gd name="T12" fmla="*/ 1216064757 w 106"/>
              <a:gd name="T13" fmla="*/ 2147483647 h 91"/>
              <a:gd name="T14" fmla="*/ 679571937 w 106"/>
              <a:gd name="T15" fmla="*/ 2147483647 h 91"/>
              <a:gd name="T16" fmla="*/ 464953261 w 106"/>
              <a:gd name="T17" fmla="*/ 2147483647 h 91"/>
              <a:gd name="T18" fmla="*/ 250334503 w 106"/>
              <a:gd name="T19" fmla="*/ 2147483647 h 91"/>
              <a:gd name="T20" fmla="*/ 107255015 w 106"/>
              <a:gd name="T21" fmla="*/ 2147483647 h 91"/>
              <a:gd name="T22" fmla="*/ 0 w 106"/>
              <a:gd name="T23" fmla="*/ 2147483647 h 91"/>
              <a:gd name="T24" fmla="*/ 71539579 w 106"/>
              <a:gd name="T25" fmla="*/ 2147483647 h 91"/>
              <a:gd name="T26" fmla="*/ 214618758 w 106"/>
              <a:gd name="T27" fmla="*/ 2147483647 h 91"/>
              <a:gd name="T28" fmla="*/ 429237517 w 106"/>
              <a:gd name="T29" fmla="*/ 2147483647 h 91"/>
              <a:gd name="T30" fmla="*/ 608032378 w 106"/>
              <a:gd name="T31" fmla="*/ 2147483647 h 91"/>
              <a:gd name="T32" fmla="*/ 930014592 w 106"/>
              <a:gd name="T33" fmla="*/ 2038644487 h 91"/>
              <a:gd name="T34" fmla="*/ 1216064757 w 106"/>
              <a:gd name="T35" fmla="*/ 1783860242 h 91"/>
              <a:gd name="T36" fmla="*/ 1502223321 w 106"/>
              <a:gd name="T37" fmla="*/ 1613921739 h 91"/>
              <a:gd name="T38" fmla="*/ 1788381555 w 106"/>
              <a:gd name="T39" fmla="*/ 1486591023 h 91"/>
              <a:gd name="T40" fmla="*/ 2147483647 w 106"/>
              <a:gd name="T41" fmla="*/ 1189199340 h 91"/>
              <a:gd name="T42" fmla="*/ 2147483647 w 106"/>
              <a:gd name="T43" fmla="*/ 934414398 h 91"/>
              <a:gd name="T44" fmla="*/ 2147483647 w 106"/>
              <a:gd name="T45" fmla="*/ 721992141 h 91"/>
              <a:gd name="T46" fmla="*/ 2147483647 w 106"/>
              <a:gd name="T47" fmla="*/ 509691825 h 91"/>
              <a:gd name="T48" fmla="*/ 2147483647 w 106"/>
              <a:gd name="T49" fmla="*/ 297269655 h 91"/>
              <a:gd name="T50" fmla="*/ 2147483647 w 106"/>
              <a:gd name="T51" fmla="*/ 0 h 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91"/>
              <a:gd name="T80" fmla="*/ 106 w 106"/>
              <a:gd name="T81" fmla="*/ 91 h 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91">
                <a:moveTo>
                  <a:pt x="83" y="0"/>
                </a:moveTo>
                <a:lnTo>
                  <a:pt x="106" y="45"/>
                </a:lnTo>
                <a:lnTo>
                  <a:pt x="98" y="48"/>
                </a:lnTo>
                <a:lnTo>
                  <a:pt x="85" y="53"/>
                </a:lnTo>
                <a:lnTo>
                  <a:pt x="68" y="62"/>
                </a:lnTo>
                <a:lnTo>
                  <a:pt x="50" y="71"/>
                </a:lnTo>
                <a:lnTo>
                  <a:pt x="34" y="81"/>
                </a:lnTo>
                <a:lnTo>
                  <a:pt x="19" y="88"/>
                </a:lnTo>
                <a:lnTo>
                  <a:pt x="13" y="90"/>
                </a:lnTo>
                <a:lnTo>
                  <a:pt x="7" y="91"/>
                </a:lnTo>
                <a:lnTo>
                  <a:pt x="3" y="91"/>
                </a:lnTo>
                <a:lnTo>
                  <a:pt x="0" y="90"/>
                </a:lnTo>
                <a:lnTo>
                  <a:pt x="2" y="78"/>
                </a:lnTo>
                <a:lnTo>
                  <a:pt x="6" y="68"/>
                </a:lnTo>
                <a:lnTo>
                  <a:pt x="12" y="59"/>
                </a:lnTo>
                <a:lnTo>
                  <a:pt x="17" y="53"/>
                </a:lnTo>
                <a:lnTo>
                  <a:pt x="26" y="48"/>
                </a:lnTo>
                <a:lnTo>
                  <a:pt x="34" y="42"/>
                </a:lnTo>
                <a:lnTo>
                  <a:pt x="42" y="38"/>
                </a:lnTo>
                <a:lnTo>
                  <a:pt x="50" y="35"/>
                </a:lnTo>
                <a:lnTo>
                  <a:pt x="66" y="28"/>
                </a:lnTo>
                <a:lnTo>
                  <a:pt x="79" y="22"/>
                </a:lnTo>
                <a:lnTo>
                  <a:pt x="82" y="17"/>
                </a:lnTo>
                <a:lnTo>
                  <a:pt x="86" y="12"/>
                </a:lnTo>
                <a:lnTo>
                  <a:pt x="86" y="7"/>
                </a:lnTo>
                <a:lnTo>
                  <a:pt x="83" y="0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3" name="Freeform 5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2147483647 w 267"/>
              <a:gd name="T1" fmla="*/ 2147483647 h 159"/>
              <a:gd name="T2" fmla="*/ 2009536991 w 267"/>
              <a:gd name="T3" fmla="*/ 2147483647 h 159"/>
              <a:gd name="T4" fmla="*/ 1681432879 w 267"/>
              <a:gd name="T5" fmla="*/ 2147483647 h 159"/>
              <a:gd name="T6" fmla="*/ 1353327732 w 267"/>
              <a:gd name="T7" fmla="*/ 2147483647 h 159"/>
              <a:gd name="T8" fmla="*/ 1066251117 w 267"/>
              <a:gd name="T9" fmla="*/ 2147483647 h 159"/>
              <a:gd name="T10" fmla="*/ 451069529 w 267"/>
              <a:gd name="T11" fmla="*/ 2147483647 h 159"/>
              <a:gd name="T12" fmla="*/ 0 w 267"/>
              <a:gd name="T13" fmla="*/ 2147483647 h 159"/>
              <a:gd name="T14" fmla="*/ 41027853 w 267"/>
              <a:gd name="T15" fmla="*/ 2147483647 h 159"/>
              <a:gd name="T16" fmla="*/ 163992785 w 267"/>
              <a:gd name="T17" fmla="*/ 2147483647 h 159"/>
              <a:gd name="T18" fmla="*/ 287076701 w 267"/>
              <a:gd name="T19" fmla="*/ 2147483647 h 159"/>
              <a:gd name="T20" fmla="*/ 492097716 w 267"/>
              <a:gd name="T21" fmla="*/ 2147483647 h 159"/>
              <a:gd name="T22" fmla="*/ 943285873 w 267"/>
              <a:gd name="T23" fmla="*/ 2147483647 h 159"/>
              <a:gd name="T24" fmla="*/ 1394355919 w 267"/>
              <a:gd name="T25" fmla="*/ 2147483647 h 159"/>
              <a:gd name="T26" fmla="*/ 1927480616 w 267"/>
              <a:gd name="T27" fmla="*/ 2147483647 h 159"/>
              <a:gd name="T28" fmla="*/ 2147483647 w 267"/>
              <a:gd name="T29" fmla="*/ 2147483647 h 159"/>
              <a:gd name="T30" fmla="*/ 2147483647 w 267"/>
              <a:gd name="T31" fmla="*/ 2147483647 h 159"/>
              <a:gd name="T32" fmla="*/ 2147483647 w 267"/>
              <a:gd name="T33" fmla="*/ 2147483647 h 159"/>
              <a:gd name="T34" fmla="*/ 2147483647 w 267"/>
              <a:gd name="T35" fmla="*/ 2147483647 h 159"/>
              <a:gd name="T36" fmla="*/ 2147483647 w 267"/>
              <a:gd name="T37" fmla="*/ 1173571185 h 159"/>
              <a:gd name="T38" fmla="*/ 2147483647 w 267"/>
              <a:gd name="T39" fmla="*/ 704096646 h 159"/>
              <a:gd name="T40" fmla="*/ 2147483647 w 267"/>
              <a:gd name="T41" fmla="*/ 312982998 h 159"/>
              <a:gd name="T42" fmla="*/ 2147483647 w 267"/>
              <a:gd name="T43" fmla="*/ 195556866 h 159"/>
              <a:gd name="T44" fmla="*/ 2147483647 w 267"/>
              <a:gd name="T45" fmla="*/ 117311096 h 159"/>
              <a:gd name="T46" fmla="*/ 2147483647 w 267"/>
              <a:gd name="T47" fmla="*/ 0 h 159"/>
              <a:gd name="T48" fmla="*/ 2147483647 w 267"/>
              <a:gd name="T49" fmla="*/ 0 h 159"/>
              <a:gd name="T50" fmla="*/ 2147483647 w 267"/>
              <a:gd name="T51" fmla="*/ 0 h 159"/>
              <a:gd name="T52" fmla="*/ 2147483647 w 267"/>
              <a:gd name="T53" fmla="*/ 156491499 h 159"/>
              <a:gd name="T54" fmla="*/ 2147483647 w 267"/>
              <a:gd name="T55" fmla="*/ 430294136 h 159"/>
              <a:gd name="T56" fmla="*/ 2147483647 w 267"/>
              <a:gd name="T57" fmla="*/ 782342204 h 159"/>
              <a:gd name="T58" fmla="*/ 2147483647 w 267"/>
              <a:gd name="T59" fmla="*/ 1799421933 h 159"/>
              <a:gd name="T60" fmla="*/ 2147483647 w 267"/>
              <a:gd name="T61" fmla="*/ 2147483647 h 1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67"/>
              <a:gd name="T94" fmla="*/ 0 h 159"/>
              <a:gd name="T95" fmla="*/ 267 w 267"/>
              <a:gd name="T96" fmla="*/ 159 h 1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4" name="Freeform 6"/>
          <p:cNvSpPr>
            <a:spLocks noChangeAspect="1"/>
          </p:cNvSpPr>
          <p:nvPr/>
        </p:nvSpPr>
        <p:spPr bwMode="auto">
          <a:xfrm>
            <a:off x="6307138" y="679450"/>
            <a:ext cx="92075" cy="53975"/>
          </a:xfrm>
          <a:custGeom>
            <a:avLst/>
            <a:gdLst>
              <a:gd name="T0" fmla="*/ 2147483647 w 267"/>
              <a:gd name="T1" fmla="*/ 2147483647 h 159"/>
              <a:gd name="T2" fmla="*/ 2009536991 w 267"/>
              <a:gd name="T3" fmla="*/ 2147483647 h 159"/>
              <a:gd name="T4" fmla="*/ 1681432879 w 267"/>
              <a:gd name="T5" fmla="*/ 2147483647 h 159"/>
              <a:gd name="T6" fmla="*/ 1353327732 w 267"/>
              <a:gd name="T7" fmla="*/ 2147483647 h 159"/>
              <a:gd name="T8" fmla="*/ 1066251117 w 267"/>
              <a:gd name="T9" fmla="*/ 2147483647 h 159"/>
              <a:gd name="T10" fmla="*/ 451069529 w 267"/>
              <a:gd name="T11" fmla="*/ 2147483647 h 159"/>
              <a:gd name="T12" fmla="*/ 0 w 267"/>
              <a:gd name="T13" fmla="*/ 2147483647 h 159"/>
              <a:gd name="T14" fmla="*/ 41027853 w 267"/>
              <a:gd name="T15" fmla="*/ 2147483647 h 159"/>
              <a:gd name="T16" fmla="*/ 163992785 w 267"/>
              <a:gd name="T17" fmla="*/ 2147483647 h 159"/>
              <a:gd name="T18" fmla="*/ 287076701 w 267"/>
              <a:gd name="T19" fmla="*/ 2147483647 h 159"/>
              <a:gd name="T20" fmla="*/ 492097716 w 267"/>
              <a:gd name="T21" fmla="*/ 2147483647 h 159"/>
              <a:gd name="T22" fmla="*/ 943285873 w 267"/>
              <a:gd name="T23" fmla="*/ 2147483647 h 159"/>
              <a:gd name="T24" fmla="*/ 1394355919 w 267"/>
              <a:gd name="T25" fmla="*/ 2147483647 h 159"/>
              <a:gd name="T26" fmla="*/ 1927480616 w 267"/>
              <a:gd name="T27" fmla="*/ 2147483647 h 159"/>
              <a:gd name="T28" fmla="*/ 2147483647 w 267"/>
              <a:gd name="T29" fmla="*/ 2147483647 h 159"/>
              <a:gd name="T30" fmla="*/ 2147483647 w 267"/>
              <a:gd name="T31" fmla="*/ 2147483647 h 159"/>
              <a:gd name="T32" fmla="*/ 2147483647 w 267"/>
              <a:gd name="T33" fmla="*/ 2147483647 h 159"/>
              <a:gd name="T34" fmla="*/ 2147483647 w 267"/>
              <a:gd name="T35" fmla="*/ 2147483647 h 159"/>
              <a:gd name="T36" fmla="*/ 2147483647 w 267"/>
              <a:gd name="T37" fmla="*/ 1173571185 h 159"/>
              <a:gd name="T38" fmla="*/ 2147483647 w 267"/>
              <a:gd name="T39" fmla="*/ 704096646 h 159"/>
              <a:gd name="T40" fmla="*/ 2147483647 w 267"/>
              <a:gd name="T41" fmla="*/ 312982998 h 159"/>
              <a:gd name="T42" fmla="*/ 2147483647 w 267"/>
              <a:gd name="T43" fmla="*/ 195556866 h 159"/>
              <a:gd name="T44" fmla="*/ 2147483647 w 267"/>
              <a:gd name="T45" fmla="*/ 117311096 h 159"/>
              <a:gd name="T46" fmla="*/ 2147483647 w 267"/>
              <a:gd name="T47" fmla="*/ 0 h 159"/>
              <a:gd name="T48" fmla="*/ 2147483647 w 267"/>
              <a:gd name="T49" fmla="*/ 0 h 159"/>
              <a:gd name="T50" fmla="*/ 2147483647 w 267"/>
              <a:gd name="T51" fmla="*/ 0 h 159"/>
              <a:gd name="T52" fmla="*/ 2147483647 w 267"/>
              <a:gd name="T53" fmla="*/ 156491499 h 159"/>
              <a:gd name="T54" fmla="*/ 2147483647 w 267"/>
              <a:gd name="T55" fmla="*/ 430294136 h 159"/>
              <a:gd name="T56" fmla="*/ 2147483647 w 267"/>
              <a:gd name="T57" fmla="*/ 782342204 h 159"/>
              <a:gd name="T58" fmla="*/ 2147483647 w 267"/>
              <a:gd name="T59" fmla="*/ 1799421933 h 159"/>
              <a:gd name="T60" fmla="*/ 2147483647 w 267"/>
              <a:gd name="T61" fmla="*/ 2147483647 h 1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67"/>
              <a:gd name="T94" fmla="*/ 0 h 159"/>
              <a:gd name="T95" fmla="*/ 267 w 267"/>
              <a:gd name="T96" fmla="*/ 159 h 1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67" h="159">
                <a:moveTo>
                  <a:pt x="56" y="84"/>
                </a:moveTo>
                <a:lnTo>
                  <a:pt x="49" y="90"/>
                </a:lnTo>
                <a:lnTo>
                  <a:pt x="41" y="98"/>
                </a:lnTo>
                <a:lnTo>
                  <a:pt x="33" y="109"/>
                </a:lnTo>
                <a:lnTo>
                  <a:pt x="26" y="120"/>
                </a:lnTo>
                <a:lnTo>
                  <a:pt x="11" y="142"/>
                </a:lnTo>
                <a:lnTo>
                  <a:pt x="0" y="156"/>
                </a:lnTo>
                <a:lnTo>
                  <a:pt x="1" y="158"/>
                </a:lnTo>
                <a:lnTo>
                  <a:pt x="4" y="159"/>
                </a:lnTo>
                <a:lnTo>
                  <a:pt x="7" y="159"/>
                </a:lnTo>
                <a:lnTo>
                  <a:pt x="12" y="157"/>
                </a:lnTo>
                <a:lnTo>
                  <a:pt x="23" y="151"/>
                </a:lnTo>
                <a:lnTo>
                  <a:pt x="34" y="143"/>
                </a:lnTo>
                <a:lnTo>
                  <a:pt x="47" y="133"/>
                </a:lnTo>
                <a:lnTo>
                  <a:pt x="59" y="125"/>
                </a:lnTo>
                <a:lnTo>
                  <a:pt x="70" y="119"/>
                </a:lnTo>
                <a:lnTo>
                  <a:pt x="78" y="117"/>
                </a:lnTo>
                <a:lnTo>
                  <a:pt x="169" y="66"/>
                </a:lnTo>
                <a:lnTo>
                  <a:pt x="229" y="30"/>
                </a:lnTo>
                <a:lnTo>
                  <a:pt x="249" y="18"/>
                </a:lnTo>
                <a:lnTo>
                  <a:pt x="261" y="8"/>
                </a:lnTo>
                <a:lnTo>
                  <a:pt x="265" y="5"/>
                </a:lnTo>
                <a:lnTo>
                  <a:pt x="267" y="3"/>
                </a:lnTo>
                <a:lnTo>
                  <a:pt x="267" y="0"/>
                </a:lnTo>
                <a:lnTo>
                  <a:pt x="266" y="0"/>
                </a:lnTo>
                <a:lnTo>
                  <a:pt x="259" y="0"/>
                </a:lnTo>
                <a:lnTo>
                  <a:pt x="246" y="4"/>
                </a:lnTo>
                <a:lnTo>
                  <a:pt x="227" y="11"/>
                </a:lnTo>
                <a:lnTo>
                  <a:pt x="203" y="20"/>
                </a:lnTo>
                <a:lnTo>
                  <a:pt x="139" y="46"/>
                </a:lnTo>
                <a:lnTo>
                  <a:pt x="56" y="84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5" name="Freeform 7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2147483647 w 244"/>
              <a:gd name="T1" fmla="*/ 2147483647 h 73"/>
              <a:gd name="T2" fmla="*/ 2147483647 w 244"/>
              <a:gd name="T3" fmla="*/ 2147483647 h 73"/>
              <a:gd name="T4" fmla="*/ 2147483647 w 244"/>
              <a:gd name="T5" fmla="*/ 2147483647 h 73"/>
              <a:gd name="T6" fmla="*/ 2147483647 w 244"/>
              <a:gd name="T7" fmla="*/ 2147483647 h 73"/>
              <a:gd name="T8" fmla="*/ 1681056150 w 244"/>
              <a:gd name="T9" fmla="*/ 2147483647 h 73"/>
              <a:gd name="T10" fmla="*/ 1025066676 w 244"/>
              <a:gd name="T11" fmla="*/ 2147483647 h 73"/>
              <a:gd name="T12" fmla="*/ 614968731 w 244"/>
              <a:gd name="T13" fmla="*/ 2147483647 h 73"/>
              <a:gd name="T14" fmla="*/ 409978981 w 244"/>
              <a:gd name="T15" fmla="*/ 2147483647 h 73"/>
              <a:gd name="T16" fmla="*/ 246011440 w 244"/>
              <a:gd name="T17" fmla="*/ 2064051154 h 73"/>
              <a:gd name="T18" fmla="*/ 122946238 w 244"/>
              <a:gd name="T19" fmla="*/ 1937658023 h 73"/>
              <a:gd name="T20" fmla="*/ 82043231 w 244"/>
              <a:gd name="T21" fmla="*/ 1811385977 h 73"/>
              <a:gd name="T22" fmla="*/ 0 w 244"/>
              <a:gd name="T23" fmla="*/ 1684994238 h 73"/>
              <a:gd name="T24" fmla="*/ 0 w 244"/>
              <a:gd name="T25" fmla="*/ 1558601107 h 73"/>
              <a:gd name="T26" fmla="*/ 82043231 w 244"/>
              <a:gd name="T27" fmla="*/ 1390077745 h 73"/>
              <a:gd name="T28" fmla="*/ 122946238 w 244"/>
              <a:gd name="T29" fmla="*/ 1305815890 h 73"/>
              <a:gd name="T30" fmla="*/ 246011440 w 244"/>
              <a:gd name="T31" fmla="*/ 1137413264 h 73"/>
              <a:gd name="T32" fmla="*/ 409978981 w 244"/>
              <a:gd name="T33" fmla="*/ 1053151409 h 73"/>
              <a:gd name="T34" fmla="*/ 655990336 w 244"/>
              <a:gd name="T35" fmla="*/ 884627699 h 73"/>
              <a:gd name="T36" fmla="*/ 902001172 w 244"/>
              <a:gd name="T37" fmla="*/ 800365843 h 73"/>
              <a:gd name="T38" fmla="*/ 1557991336 w 244"/>
              <a:gd name="T39" fmla="*/ 547580800 h 73"/>
              <a:gd name="T40" fmla="*/ 2147483647 w 244"/>
              <a:gd name="T41" fmla="*/ 337047160 h 73"/>
              <a:gd name="T42" fmla="*/ 2147483647 w 244"/>
              <a:gd name="T43" fmla="*/ 168523754 h 73"/>
              <a:gd name="T44" fmla="*/ 2147483647 w 244"/>
              <a:gd name="T45" fmla="*/ 0 h 73"/>
              <a:gd name="T46" fmla="*/ 2147483647 w 244"/>
              <a:gd name="T47" fmla="*/ 42130938 h 73"/>
              <a:gd name="T48" fmla="*/ 2147483647 w 244"/>
              <a:gd name="T49" fmla="*/ 168523754 h 73"/>
              <a:gd name="T50" fmla="*/ 2147483647 w 244"/>
              <a:gd name="T51" fmla="*/ 294916580 h 73"/>
              <a:gd name="T52" fmla="*/ 2147483647 w 244"/>
              <a:gd name="T53" fmla="*/ 463318945 h 73"/>
              <a:gd name="T54" fmla="*/ 2147483647 w 244"/>
              <a:gd name="T55" fmla="*/ 631842655 h 73"/>
              <a:gd name="T56" fmla="*/ 2147483647 w 244"/>
              <a:gd name="T57" fmla="*/ 842497119 h 73"/>
              <a:gd name="T58" fmla="*/ 2147483647 w 244"/>
              <a:gd name="T59" fmla="*/ 1053151409 h 73"/>
              <a:gd name="T60" fmla="*/ 2147483647 w 244"/>
              <a:gd name="T61" fmla="*/ 1305815890 h 73"/>
              <a:gd name="T62" fmla="*/ 2147483647 w 244"/>
              <a:gd name="T63" fmla="*/ 1390077745 h 73"/>
              <a:gd name="T64" fmla="*/ 2147483647 w 244"/>
              <a:gd name="T65" fmla="*/ 1516470528 h 73"/>
              <a:gd name="T66" fmla="*/ 2147483647 w 244"/>
              <a:gd name="T67" fmla="*/ 1642863658 h 73"/>
              <a:gd name="T68" fmla="*/ 2147483647 w 244"/>
              <a:gd name="T69" fmla="*/ 1727124818 h 73"/>
              <a:gd name="T70" fmla="*/ 2147483647 w 244"/>
              <a:gd name="T71" fmla="*/ 1895648528 h 73"/>
              <a:gd name="T72" fmla="*/ 2147483647 w 244"/>
              <a:gd name="T73" fmla="*/ 1979788602 h 73"/>
              <a:gd name="T74" fmla="*/ 2147483647 w 244"/>
              <a:gd name="T75" fmla="*/ 2106181733 h 73"/>
              <a:gd name="T76" fmla="*/ 2147483647 w 244"/>
              <a:gd name="T77" fmla="*/ 2147483647 h 73"/>
              <a:gd name="T78" fmla="*/ 2147483647 w 244"/>
              <a:gd name="T79" fmla="*/ 2147483647 h 73"/>
              <a:gd name="T80" fmla="*/ 2147483647 w 244"/>
              <a:gd name="T81" fmla="*/ 2147483647 h 73"/>
              <a:gd name="T82" fmla="*/ 2147483647 w 244"/>
              <a:gd name="T83" fmla="*/ 2147483647 h 73"/>
              <a:gd name="T84" fmla="*/ 2147483647 w 244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4"/>
              <a:gd name="T130" fmla="*/ 0 h 73"/>
              <a:gd name="T131" fmla="*/ 244 w 244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6" name="Freeform 8"/>
          <p:cNvSpPr>
            <a:spLocks noChangeAspect="1"/>
          </p:cNvSpPr>
          <p:nvPr/>
        </p:nvSpPr>
        <p:spPr bwMode="auto">
          <a:xfrm>
            <a:off x="6472238" y="536575"/>
            <a:ext cx="84137" cy="25400"/>
          </a:xfrm>
          <a:custGeom>
            <a:avLst/>
            <a:gdLst>
              <a:gd name="T0" fmla="*/ 2147483647 w 244"/>
              <a:gd name="T1" fmla="*/ 2147483647 h 73"/>
              <a:gd name="T2" fmla="*/ 2147483647 w 244"/>
              <a:gd name="T3" fmla="*/ 2147483647 h 73"/>
              <a:gd name="T4" fmla="*/ 2147483647 w 244"/>
              <a:gd name="T5" fmla="*/ 2147483647 h 73"/>
              <a:gd name="T6" fmla="*/ 2147483647 w 244"/>
              <a:gd name="T7" fmla="*/ 2147483647 h 73"/>
              <a:gd name="T8" fmla="*/ 1681056150 w 244"/>
              <a:gd name="T9" fmla="*/ 2147483647 h 73"/>
              <a:gd name="T10" fmla="*/ 1025066676 w 244"/>
              <a:gd name="T11" fmla="*/ 2147483647 h 73"/>
              <a:gd name="T12" fmla="*/ 614968731 w 244"/>
              <a:gd name="T13" fmla="*/ 2147483647 h 73"/>
              <a:gd name="T14" fmla="*/ 409978981 w 244"/>
              <a:gd name="T15" fmla="*/ 2147483647 h 73"/>
              <a:gd name="T16" fmla="*/ 246011440 w 244"/>
              <a:gd name="T17" fmla="*/ 2064051154 h 73"/>
              <a:gd name="T18" fmla="*/ 122946238 w 244"/>
              <a:gd name="T19" fmla="*/ 1937658023 h 73"/>
              <a:gd name="T20" fmla="*/ 82043231 w 244"/>
              <a:gd name="T21" fmla="*/ 1811385977 h 73"/>
              <a:gd name="T22" fmla="*/ 0 w 244"/>
              <a:gd name="T23" fmla="*/ 1684994238 h 73"/>
              <a:gd name="T24" fmla="*/ 0 w 244"/>
              <a:gd name="T25" fmla="*/ 1558601107 h 73"/>
              <a:gd name="T26" fmla="*/ 82043231 w 244"/>
              <a:gd name="T27" fmla="*/ 1390077745 h 73"/>
              <a:gd name="T28" fmla="*/ 122946238 w 244"/>
              <a:gd name="T29" fmla="*/ 1305815890 h 73"/>
              <a:gd name="T30" fmla="*/ 246011440 w 244"/>
              <a:gd name="T31" fmla="*/ 1137413264 h 73"/>
              <a:gd name="T32" fmla="*/ 409978981 w 244"/>
              <a:gd name="T33" fmla="*/ 1053151409 h 73"/>
              <a:gd name="T34" fmla="*/ 655990336 w 244"/>
              <a:gd name="T35" fmla="*/ 884627699 h 73"/>
              <a:gd name="T36" fmla="*/ 902001172 w 244"/>
              <a:gd name="T37" fmla="*/ 800365843 h 73"/>
              <a:gd name="T38" fmla="*/ 1557991336 w 244"/>
              <a:gd name="T39" fmla="*/ 547580800 h 73"/>
              <a:gd name="T40" fmla="*/ 2147483647 w 244"/>
              <a:gd name="T41" fmla="*/ 337047160 h 73"/>
              <a:gd name="T42" fmla="*/ 2147483647 w 244"/>
              <a:gd name="T43" fmla="*/ 168523754 h 73"/>
              <a:gd name="T44" fmla="*/ 2147483647 w 244"/>
              <a:gd name="T45" fmla="*/ 0 h 73"/>
              <a:gd name="T46" fmla="*/ 2147483647 w 244"/>
              <a:gd name="T47" fmla="*/ 42130938 h 73"/>
              <a:gd name="T48" fmla="*/ 2147483647 w 244"/>
              <a:gd name="T49" fmla="*/ 168523754 h 73"/>
              <a:gd name="T50" fmla="*/ 2147483647 w 244"/>
              <a:gd name="T51" fmla="*/ 294916580 h 73"/>
              <a:gd name="T52" fmla="*/ 2147483647 w 244"/>
              <a:gd name="T53" fmla="*/ 463318945 h 73"/>
              <a:gd name="T54" fmla="*/ 2147483647 w 244"/>
              <a:gd name="T55" fmla="*/ 631842655 h 73"/>
              <a:gd name="T56" fmla="*/ 2147483647 w 244"/>
              <a:gd name="T57" fmla="*/ 842497119 h 73"/>
              <a:gd name="T58" fmla="*/ 2147483647 w 244"/>
              <a:gd name="T59" fmla="*/ 1053151409 h 73"/>
              <a:gd name="T60" fmla="*/ 2147483647 w 244"/>
              <a:gd name="T61" fmla="*/ 1305815890 h 73"/>
              <a:gd name="T62" fmla="*/ 2147483647 w 244"/>
              <a:gd name="T63" fmla="*/ 1390077745 h 73"/>
              <a:gd name="T64" fmla="*/ 2147483647 w 244"/>
              <a:gd name="T65" fmla="*/ 1516470528 h 73"/>
              <a:gd name="T66" fmla="*/ 2147483647 w 244"/>
              <a:gd name="T67" fmla="*/ 1642863658 h 73"/>
              <a:gd name="T68" fmla="*/ 2147483647 w 244"/>
              <a:gd name="T69" fmla="*/ 1727124818 h 73"/>
              <a:gd name="T70" fmla="*/ 2147483647 w 244"/>
              <a:gd name="T71" fmla="*/ 1895648528 h 73"/>
              <a:gd name="T72" fmla="*/ 2147483647 w 244"/>
              <a:gd name="T73" fmla="*/ 1979788602 h 73"/>
              <a:gd name="T74" fmla="*/ 2147483647 w 244"/>
              <a:gd name="T75" fmla="*/ 2106181733 h 73"/>
              <a:gd name="T76" fmla="*/ 2147483647 w 244"/>
              <a:gd name="T77" fmla="*/ 2147483647 h 73"/>
              <a:gd name="T78" fmla="*/ 2147483647 w 244"/>
              <a:gd name="T79" fmla="*/ 2147483647 h 73"/>
              <a:gd name="T80" fmla="*/ 2147483647 w 244"/>
              <a:gd name="T81" fmla="*/ 2147483647 h 73"/>
              <a:gd name="T82" fmla="*/ 2147483647 w 244"/>
              <a:gd name="T83" fmla="*/ 2147483647 h 73"/>
              <a:gd name="T84" fmla="*/ 2147483647 w 244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4"/>
              <a:gd name="T130" fmla="*/ 0 h 73"/>
              <a:gd name="T131" fmla="*/ 244 w 244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4" h="73">
                <a:moveTo>
                  <a:pt x="123" y="73"/>
                </a:moveTo>
                <a:lnTo>
                  <a:pt x="100" y="72"/>
                </a:lnTo>
                <a:lnTo>
                  <a:pt x="77" y="71"/>
                </a:lnTo>
                <a:lnTo>
                  <a:pt x="57" y="67"/>
                </a:lnTo>
                <a:lnTo>
                  <a:pt x="41" y="64"/>
                </a:lnTo>
                <a:lnTo>
                  <a:pt x="25" y="59"/>
                </a:lnTo>
                <a:lnTo>
                  <a:pt x="15" y="54"/>
                </a:lnTo>
                <a:lnTo>
                  <a:pt x="10" y="52"/>
                </a:lnTo>
                <a:lnTo>
                  <a:pt x="6" y="49"/>
                </a:lnTo>
                <a:lnTo>
                  <a:pt x="3" y="46"/>
                </a:lnTo>
                <a:lnTo>
                  <a:pt x="2" y="43"/>
                </a:lnTo>
                <a:lnTo>
                  <a:pt x="0" y="40"/>
                </a:lnTo>
                <a:lnTo>
                  <a:pt x="0" y="37"/>
                </a:lnTo>
                <a:lnTo>
                  <a:pt x="2" y="33"/>
                </a:lnTo>
                <a:lnTo>
                  <a:pt x="3" y="31"/>
                </a:lnTo>
                <a:lnTo>
                  <a:pt x="6" y="27"/>
                </a:lnTo>
                <a:lnTo>
                  <a:pt x="10" y="25"/>
                </a:lnTo>
                <a:lnTo>
                  <a:pt x="16" y="21"/>
                </a:lnTo>
                <a:lnTo>
                  <a:pt x="22" y="19"/>
                </a:lnTo>
                <a:lnTo>
                  <a:pt x="38" y="13"/>
                </a:lnTo>
                <a:lnTo>
                  <a:pt x="59" y="8"/>
                </a:lnTo>
                <a:lnTo>
                  <a:pt x="87" y="4"/>
                </a:lnTo>
                <a:lnTo>
                  <a:pt x="119" y="0"/>
                </a:lnTo>
                <a:lnTo>
                  <a:pt x="139" y="1"/>
                </a:lnTo>
                <a:lnTo>
                  <a:pt x="159" y="4"/>
                </a:lnTo>
                <a:lnTo>
                  <a:pt x="178" y="7"/>
                </a:lnTo>
                <a:lnTo>
                  <a:pt x="195" y="11"/>
                </a:lnTo>
                <a:lnTo>
                  <a:pt x="211" y="15"/>
                </a:lnTo>
                <a:lnTo>
                  <a:pt x="224" y="20"/>
                </a:lnTo>
                <a:lnTo>
                  <a:pt x="233" y="25"/>
                </a:lnTo>
                <a:lnTo>
                  <a:pt x="240" y="31"/>
                </a:lnTo>
                <a:lnTo>
                  <a:pt x="242" y="33"/>
                </a:lnTo>
                <a:lnTo>
                  <a:pt x="244" y="36"/>
                </a:lnTo>
                <a:lnTo>
                  <a:pt x="244" y="39"/>
                </a:lnTo>
                <a:lnTo>
                  <a:pt x="242" y="41"/>
                </a:lnTo>
                <a:lnTo>
                  <a:pt x="240" y="45"/>
                </a:lnTo>
                <a:lnTo>
                  <a:pt x="237" y="47"/>
                </a:lnTo>
                <a:lnTo>
                  <a:pt x="232" y="50"/>
                </a:lnTo>
                <a:lnTo>
                  <a:pt x="226" y="53"/>
                </a:lnTo>
                <a:lnTo>
                  <a:pt x="209" y="58"/>
                </a:lnTo>
                <a:lnTo>
                  <a:pt x="187" y="64"/>
                </a:lnTo>
                <a:lnTo>
                  <a:pt x="159" y="69"/>
                </a:lnTo>
                <a:lnTo>
                  <a:pt x="123" y="73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7" name="Freeform 9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404344377 w 111"/>
              <a:gd name="T1" fmla="*/ 2147483647 h 184"/>
              <a:gd name="T2" fmla="*/ 930156325 w 111"/>
              <a:gd name="T3" fmla="*/ 1561876542 h 184"/>
              <a:gd name="T4" fmla="*/ 1334500874 w 111"/>
              <a:gd name="T5" fmla="*/ 698759808 h 184"/>
              <a:gd name="T6" fmla="*/ 1536672805 w 111"/>
              <a:gd name="T7" fmla="*/ 369924822 h 184"/>
              <a:gd name="T8" fmla="*/ 1698433690 w 111"/>
              <a:gd name="T9" fmla="*/ 164358005 h 184"/>
              <a:gd name="T10" fmla="*/ 1860194575 w 111"/>
              <a:gd name="T11" fmla="*/ 82179002 h 184"/>
              <a:gd name="T12" fmla="*/ 2021956833 w 111"/>
              <a:gd name="T13" fmla="*/ 0 h 184"/>
              <a:gd name="T14" fmla="*/ 2147483647 w 111"/>
              <a:gd name="T15" fmla="*/ 82179002 h 184"/>
              <a:gd name="T16" fmla="*/ 2147483647 w 111"/>
              <a:gd name="T17" fmla="*/ 164358005 h 184"/>
              <a:gd name="T18" fmla="*/ 2147483647 w 111"/>
              <a:gd name="T19" fmla="*/ 287745754 h 184"/>
              <a:gd name="T20" fmla="*/ 2147483647 w 111"/>
              <a:gd name="T21" fmla="*/ 534282783 h 184"/>
              <a:gd name="T22" fmla="*/ 2147483647 w 111"/>
              <a:gd name="T23" fmla="*/ 1191952928 h 184"/>
              <a:gd name="T24" fmla="*/ 2147483647 w 111"/>
              <a:gd name="T25" fmla="*/ 1972891199 h 184"/>
              <a:gd name="T26" fmla="*/ 2147483647 w 111"/>
              <a:gd name="T27" fmla="*/ 2147483647 h 184"/>
              <a:gd name="T28" fmla="*/ 2147483647 w 111"/>
              <a:gd name="T29" fmla="*/ 2147483647 h 184"/>
              <a:gd name="T30" fmla="*/ 2147483647 w 111"/>
              <a:gd name="T31" fmla="*/ 2147483647 h 184"/>
              <a:gd name="T32" fmla="*/ 1698433690 w 111"/>
              <a:gd name="T33" fmla="*/ 2147483647 h 184"/>
              <a:gd name="T34" fmla="*/ 1294090171 w 111"/>
              <a:gd name="T35" fmla="*/ 2147483647 h 184"/>
              <a:gd name="T36" fmla="*/ 889628234 w 111"/>
              <a:gd name="T37" fmla="*/ 2147483647 h 184"/>
              <a:gd name="T38" fmla="*/ 687455788 w 111"/>
              <a:gd name="T39" fmla="*/ 2147483647 h 184"/>
              <a:gd name="T40" fmla="*/ 566105605 w 111"/>
              <a:gd name="T41" fmla="*/ 2147483647 h 184"/>
              <a:gd name="T42" fmla="*/ 485283857 w 111"/>
              <a:gd name="T43" fmla="*/ 2147483647 h 184"/>
              <a:gd name="T44" fmla="*/ 323522543 w 111"/>
              <a:gd name="T45" fmla="*/ 2147483647 h 184"/>
              <a:gd name="T46" fmla="*/ 242583062 w 111"/>
              <a:gd name="T47" fmla="*/ 2147483647 h 184"/>
              <a:gd name="T48" fmla="*/ 161761271 w 111"/>
              <a:gd name="T49" fmla="*/ 2147483647 h 184"/>
              <a:gd name="T50" fmla="*/ 80821770 w 111"/>
              <a:gd name="T51" fmla="*/ 2147483647 h 184"/>
              <a:gd name="T52" fmla="*/ 40410713 w 111"/>
              <a:gd name="T53" fmla="*/ 2147483647 h 184"/>
              <a:gd name="T54" fmla="*/ 0 w 111"/>
              <a:gd name="T55" fmla="*/ 2147483647 h 184"/>
              <a:gd name="T56" fmla="*/ 0 w 111"/>
              <a:gd name="T57" fmla="*/ 2147483647 h 184"/>
              <a:gd name="T58" fmla="*/ 40410713 w 111"/>
              <a:gd name="T59" fmla="*/ 2147483647 h 184"/>
              <a:gd name="T60" fmla="*/ 121350569 w 111"/>
              <a:gd name="T61" fmla="*/ 2147483647 h 184"/>
              <a:gd name="T62" fmla="*/ 283111840 w 111"/>
              <a:gd name="T63" fmla="*/ 2147483647 h 184"/>
              <a:gd name="T64" fmla="*/ 404344377 w 111"/>
              <a:gd name="T65" fmla="*/ 2147483647 h 1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1"/>
              <a:gd name="T100" fmla="*/ 0 h 184"/>
              <a:gd name="T101" fmla="*/ 111 w 111"/>
              <a:gd name="T102" fmla="*/ 184 h 1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8" name="Freeform 10"/>
          <p:cNvSpPr>
            <a:spLocks noChangeAspect="1"/>
          </p:cNvSpPr>
          <p:nvPr/>
        </p:nvSpPr>
        <p:spPr bwMode="auto">
          <a:xfrm>
            <a:off x="6615113" y="476250"/>
            <a:ext cx="38100" cy="63500"/>
          </a:xfrm>
          <a:custGeom>
            <a:avLst/>
            <a:gdLst>
              <a:gd name="T0" fmla="*/ 404344377 w 111"/>
              <a:gd name="T1" fmla="*/ 2147483647 h 184"/>
              <a:gd name="T2" fmla="*/ 930156325 w 111"/>
              <a:gd name="T3" fmla="*/ 1561876542 h 184"/>
              <a:gd name="T4" fmla="*/ 1334500874 w 111"/>
              <a:gd name="T5" fmla="*/ 698759808 h 184"/>
              <a:gd name="T6" fmla="*/ 1536672805 w 111"/>
              <a:gd name="T7" fmla="*/ 369924822 h 184"/>
              <a:gd name="T8" fmla="*/ 1698433690 w 111"/>
              <a:gd name="T9" fmla="*/ 164358005 h 184"/>
              <a:gd name="T10" fmla="*/ 1860194575 w 111"/>
              <a:gd name="T11" fmla="*/ 82179002 h 184"/>
              <a:gd name="T12" fmla="*/ 2021956833 w 111"/>
              <a:gd name="T13" fmla="*/ 0 h 184"/>
              <a:gd name="T14" fmla="*/ 2147483647 w 111"/>
              <a:gd name="T15" fmla="*/ 82179002 h 184"/>
              <a:gd name="T16" fmla="*/ 2147483647 w 111"/>
              <a:gd name="T17" fmla="*/ 164358005 h 184"/>
              <a:gd name="T18" fmla="*/ 2147483647 w 111"/>
              <a:gd name="T19" fmla="*/ 287745754 h 184"/>
              <a:gd name="T20" fmla="*/ 2147483647 w 111"/>
              <a:gd name="T21" fmla="*/ 534282783 h 184"/>
              <a:gd name="T22" fmla="*/ 2147483647 w 111"/>
              <a:gd name="T23" fmla="*/ 1191952928 h 184"/>
              <a:gd name="T24" fmla="*/ 2147483647 w 111"/>
              <a:gd name="T25" fmla="*/ 1972891199 h 184"/>
              <a:gd name="T26" fmla="*/ 2147483647 w 111"/>
              <a:gd name="T27" fmla="*/ 2147483647 h 184"/>
              <a:gd name="T28" fmla="*/ 2147483647 w 111"/>
              <a:gd name="T29" fmla="*/ 2147483647 h 184"/>
              <a:gd name="T30" fmla="*/ 2147483647 w 111"/>
              <a:gd name="T31" fmla="*/ 2147483647 h 184"/>
              <a:gd name="T32" fmla="*/ 1698433690 w 111"/>
              <a:gd name="T33" fmla="*/ 2147483647 h 184"/>
              <a:gd name="T34" fmla="*/ 1294090171 w 111"/>
              <a:gd name="T35" fmla="*/ 2147483647 h 184"/>
              <a:gd name="T36" fmla="*/ 889628234 w 111"/>
              <a:gd name="T37" fmla="*/ 2147483647 h 184"/>
              <a:gd name="T38" fmla="*/ 687455788 w 111"/>
              <a:gd name="T39" fmla="*/ 2147483647 h 184"/>
              <a:gd name="T40" fmla="*/ 566105605 w 111"/>
              <a:gd name="T41" fmla="*/ 2147483647 h 184"/>
              <a:gd name="T42" fmla="*/ 485283857 w 111"/>
              <a:gd name="T43" fmla="*/ 2147483647 h 184"/>
              <a:gd name="T44" fmla="*/ 323522543 w 111"/>
              <a:gd name="T45" fmla="*/ 2147483647 h 184"/>
              <a:gd name="T46" fmla="*/ 242583062 w 111"/>
              <a:gd name="T47" fmla="*/ 2147483647 h 184"/>
              <a:gd name="T48" fmla="*/ 161761271 w 111"/>
              <a:gd name="T49" fmla="*/ 2147483647 h 184"/>
              <a:gd name="T50" fmla="*/ 80821770 w 111"/>
              <a:gd name="T51" fmla="*/ 2147483647 h 184"/>
              <a:gd name="T52" fmla="*/ 40410713 w 111"/>
              <a:gd name="T53" fmla="*/ 2147483647 h 184"/>
              <a:gd name="T54" fmla="*/ 0 w 111"/>
              <a:gd name="T55" fmla="*/ 2147483647 h 184"/>
              <a:gd name="T56" fmla="*/ 0 w 111"/>
              <a:gd name="T57" fmla="*/ 2147483647 h 184"/>
              <a:gd name="T58" fmla="*/ 40410713 w 111"/>
              <a:gd name="T59" fmla="*/ 2147483647 h 184"/>
              <a:gd name="T60" fmla="*/ 121350569 w 111"/>
              <a:gd name="T61" fmla="*/ 2147483647 h 184"/>
              <a:gd name="T62" fmla="*/ 283111840 w 111"/>
              <a:gd name="T63" fmla="*/ 2147483647 h 184"/>
              <a:gd name="T64" fmla="*/ 404344377 w 111"/>
              <a:gd name="T65" fmla="*/ 2147483647 h 1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1"/>
              <a:gd name="T100" fmla="*/ 0 h 184"/>
              <a:gd name="T101" fmla="*/ 111 w 111"/>
              <a:gd name="T102" fmla="*/ 184 h 1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1" h="184">
                <a:moveTo>
                  <a:pt x="10" y="70"/>
                </a:moveTo>
                <a:lnTo>
                  <a:pt x="23" y="38"/>
                </a:lnTo>
                <a:lnTo>
                  <a:pt x="33" y="17"/>
                </a:lnTo>
                <a:lnTo>
                  <a:pt x="38" y="9"/>
                </a:lnTo>
                <a:lnTo>
                  <a:pt x="42" y="4"/>
                </a:lnTo>
                <a:lnTo>
                  <a:pt x="46" y="2"/>
                </a:lnTo>
                <a:lnTo>
                  <a:pt x="50" y="0"/>
                </a:lnTo>
                <a:lnTo>
                  <a:pt x="55" y="2"/>
                </a:lnTo>
                <a:lnTo>
                  <a:pt x="60" y="4"/>
                </a:lnTo>
                <a:lnTo>
                  <a:pt x="66" y="7"/>
                </a:lnTo>
                <a:lnTo>
                  <a:pt x="73" y="13"/>
                </a:lnTo>
                <a:lnTo>
                  <a:pt x="89" y="29"/>
                </a:lnTo>
                <a:lnTo>
                  <a:pt x="111" y="48"/>
                </a:lnTo>
                <a:lnTo>
                  <a:pt x="91" y="87"/>
                </a:lnTo>
                <a:lnTo>
                  <a:pt x="72" y="117"/>
                </a:lnTo>
                <a:lnTo>
                  <a:pt x="56" y="142"/>
                </a:lnTo>
                <a:lnTo>
                  <a:pt x="42" y="161"/>
                </a:lnTo>
                <a:lnTo>
                  <a:pt x="32" y="174"/>
                </a:lnTo>
                <a:lnTo>
                  <a:pt x="22" y="181"/>
                </a:lnTo>
                <a:lnTo>
                  <a:pt x="17" y="183"/>
                </a:lnTo>
                <a:lnTo>
                  <a:pt x="14" y="184"/>
                </a:lnTo>
                <a:lnTo>
                  <a:pt x="12" y="183"/>
                </a:lnTo>
                <a:lnTo>
                  <a:pt x="8" y="182"/>
                </a:lnTo>
                <a:lnTo>
                  <a:pt x="6" y="181"/>
                </a:lnTo>
                <a:lnTo>
                  <a:pt x="4" y="177"/>
                </a:lnTo>
                <a:lnTo>
                  <a:pt x="2" y="174"/>
                </a:lnTo>
                <a:lnTo>
                  <a:pt x="1" y="169"/>
                </a:lnTo>
                <a:lnTo>
                  <a:pt x="0" y="157"/>
                </a:lnTo>
                <a:lnTo>
                  <a:pt x="0" y="143"/>
                </a:lnTo>
                <a:lnTo>
                  <a:pt x="1" y="127"/>
                </a:lnTo>
                <a:lnTo>
                  <a:pt x="3" y="109"/>
                </a:lnTo>
                <a:lnTo>
                  <a:pt x="7" y="90"/>
                </a:lnTo>
                <a:lnTo>
                  <a:pt x="10" y="70"/>
                </a:lnTo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8672513" y="5627688"/>
            <a:ext cx="496887" cy="938212"/>
          </a:xfrm>
          <a:custGeom>
            <a:avLst/>
            <a:gdLst>
              <a:gd name="T0" fmla="*/ 2147483647 w 116"/>
              <a:gd name="T1" fmla="*/ 2147483647 h 219"/>
              <a:gd name="T2" fmla="*/ 2147483647 w 116"/>
              <a:gd name="T3" fmla="*/ 2147483647 h 219"/>
              <a:gd name="T4" fmla="*/ 2147483647 w 116"/>
              <a:gd name="T5" fmla="*/ 2147483647 h 219"/>
              <a:gd name="T6" fmla="*/ 2147483647 w 116"/>
              <a:gd name="T7" fmla="*/ 2147483647 h 219"/>
              <a:gd name="T8" fmla="*/ 0 w 116"/>
              <a:gd name="T9" fmla="*/ 2147483647 h 219"/>
              <a:gd name="T10" fmla="*/ 2147483647 w 116"/>
              <a:gd name="T11" fmla="*/ 2147483647 h 219"/>
              <a:gd name="T12" fmla="*/ 2147483647 w 116"/>
              <a:gd name="T13" fmla="*/ 2147483647 h 219"/>
              <a:gd name="T14" fmla="*/ 2147483647 w 116"/>
              <a:gd name="T15" fmla="*/ 2147483647 h 219"/>
              <a:gd name="T16" fmla="*/ 2147483647 w 116"/>
              <a:gd name="T17" fmla="*/ 2147483647 h 219"/>
              <a:gd name="T18" fmla="*/ 2147483647 w 116"/>
              <a:gd name="T19" fmla="*/ 2147483647 h 219"/>
              <a:gd name="T20" fmla="*/ 2147483647 w 116"/>
              <a:gd name="T21" fmla="*/ 2147483647 h 219"/>
              <a:gd name="T22" fmla="*/ 2147483647 w 116"/>
              <a:gd name="T23" fmla="*/ 2147483647 h 219"/>
              <a:gd name="T24" fmla="*/ 2147483647 w 116"/>
              <a:gd name="T25" fmla="*/ 2147483647 h 219"/>
              <a:gd name="T26" fmla="*/ 2147483647 w 116"/>
              <a:gd name="T27" fmla="*/ 2147483647 h 219"/>
              <a:gd name="T28" fmla="*/ 2147483647 w 116"/>
              <a:gd name="T29" fmla="*/ 2147483647 h 219"/>
              <a:gd name="T30" fmla="*/ 2147483647 w 116"/>
              <a:gd name="T31" fmla="*/ 2147483647 h 219"/>
              <a:gd name="T32" fmla="*/ 2147483647 w 116"/>
              <a:gd name="T33" fmla="*/ 2147483647 h 219"/>
              <a:gd name="T34" fmla="*/ 2147483647 w 116"/>
              <a:gd name="T35" fmla="*/ 2147483647 h 219"/>
              <a:gd name="T36" fmla="*/ 2147483647 w 116"/>
              <a:gd name="T37" fmla="*/ 2147483647 h 219"/>
              <a:gd name="T38" fmla="*/ 2147483647 w 116"/>
              <a:gd name="T39" fmla="*/ 2147483647 h 219"/>
              <a:gd name="T40" fmla="*/ 2147483647 w 116"/>
              <a:gd name="T41" fmla="*/ 2147483647 h 219"/>
              <a:gd name="T42" fmla="*/ 2147483647 w 116"/>
              <a:gd name="T43" fmla="*/ 2147483647 h 219"/>
              <a:gd name="T44" fmla="*/ 2147483647 w 116"/>
              <a:gd name="T45" fmla="*/ 2147483647 h 219"/>
              <a:gd name="T46" fmla="*/ 2147483647 w 116"/>
              <a:gd name="T47" fmla="*/ 2147483647 h 219"/>
              <a:gd name="T48" fmla="*/ 2147483647 w 116"/>
              <a:gd name="T49" fmla="*/ 2147483647 h 219"/>
              <a:gd name="T50" fmla="*/ 2147483647 w 116"/>
              <a:gd name="T51" fmla="*/ 2147483647 h 2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6"/>
              <a:gd name="T79" fmla="*/ 0 h 219"/>
              <a:gd name="T80" fmla="*/ 116 w 116"/>
              <a:gd name="T81" fmla="*/ 219 h 21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6" h="219">
                <a:moveTo>
                  <a:pt x="116" y="6"/>
                </a:moveTo>
                <a:cubicBezTo>
                  <a:pt x="106" y="5"/>
                  <a:pt x="92" y="0"/>
                  <a:pt x="83" y="3"/>
                </a:cubicBezTo>
                <a:cubicBezTo>
                  <a:pt x="83" y="3"/>
                  <a:pt x="100" y="19"/>
                  <a:pt x="100" y="21"/>
                </a:cubicBezTo>
                <a:lnTo>
                  <a:pt x="100" y="27"/>
                </a:lnTo>
                <a:cubicBezTo>
                  <a:pt x="90" y="66"/>
                  <a:pt x="12" y="31"/>
                  <a:pt x="0" y="72"/>
                </a:cubicBezTo>
                <a:cubicBezTo>
                  <a:pt x="0" y="78"/>
                  <a:pt x="0" y="90"/>
                  <a:pt x="6" y="96"/>
                </a:cubicBezTo>
                <a:cubicBezTo>
                  <a:pt x="12" y="93"/>
                  <a:pt x="24" y="93"/>
                  <a:pt x="31" y="96"/>
                </a:cubicBezTo>
                <a:cubicBezTo>
                  <a:pt x="31" y="99"/>
                  <a:pt x="24" y="105"/>
                  <a:pt x="22" y="105"/>
                </a:cubicBezTo>
                <a:cubicBezTo>
                  <a:pt x="24" y="105"/>
                  <a:pt x="28" y="108"/>
                  <a:pt x="31" y="108"/>
                </a:cubicBezTo>
                <a:cubicBezTo>
                  <a:pt x="31" y="114"/>
                  <a:pt x="30" y="129"/>
                  <a:pt x="45" y="132"/>
                </a:cubicBezTo>
                <a:cubicBezTo>
                  <a:pt x="45" y="133"/>
                  <a:pt x="58" y="141"/>
                  <a:pt x="44" y="138"/>
                </a:cubicBezTo>
                <a:cubicBezTo>
                  <a:pt x="29" y="134"/>
                  <a:pt x="26" y="140"/>
                  <a:pt x="42" y="150"/>
                </a:cubicBezTo>
                <a:cubicBezTo>
                  <a:pt x="58" y="160"/>
                  <a:pt x="33" y="151"/>
                  <a:pt x="33" y="152"/>
                </a:cubicBezTo>
                <a:cubicBezTo>
                  <a:pt x="32" y="154"/>
                  <a:pt x="35" y="158"/>
                  <a:pt x="34" y="159"/>
                </a:cubicBezTo>
                <a:lnTo>
                  <a:pt x="57" y="161"/>
                </a:lnTo>
                <a:cubicBezTo>
                  <a:pt x="57" y="165"/>
                  <a:pt x="54" y="182"/>
                  <a:pt x="58" y="187"/>
                </a:cubicBezTo>
                <a:cubicBezTo>
                  <a:pt x="62" y="192"/>
                  <a:pt x="68" y="184"/>
                  <a:pt x="70" y="188"/>
                </a:cubicBezTo>
                <a:cubicBezTo>
                  <a:pt x="73" y="186"/>
                  <a:pt x="57" y="197"/>
                  <a:pt x="65" y="201"/>
                </a:cubicBezTo>
                <a:cubicBezTo>
                  <a:pt x="72" y="205"/>
                  <a:pt x="83" y="188"/>
                  <a:pt x="85" y="192"/>
                </a:cubicBezTo>
                <a:cubicBezTo>
                  <a:pt x="88" y="192"/>
                  <a:pt x="100" y="192"/>
                  <a:pt x="100" y="195"/>
                </a:cubicBezTo>
                <a:lnTo>
                  <a:pt x="76" y="210"/>
                </a:lnTo>
                <a:cubicBezTo>
                  <a:pt x="76" y="211"/>
                  <a:pt x="79" y="215"/>
                  <a:pt x="82" y="215"/>
                </a:cubicBezTo>
                <a:cubicBezTo>
                  <a:pt x="85" y="215"/>
                  <a:pt x="86" y="219"/>
                  <a:pt x="92" y="211"/>
                </a:cubicBezTo>
                <a:cubicBezTo>
                  <a:pt x="98" y="204"/>
                  <a:pt x="98" y="213"/>
                  <a:pt x="102" y="213"/>
                </a:cubicBezTo>
                <a:cubicBezTo>
                  <a:pt x="107" y="213"/>
                  <a:pt x="114" y="200"/>
                  <a:pt x="115" y="200"/>
                </a:cubicBezTo>
                <a:lnTo>
                  <a:pt x="116" y="6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0" name="Freeform 12"/>
          <p:cNvSpPr>
            <a:spLocks noEditPoints="1"/>
          </p:cNvSpPr>
          <p:nvPr/>
        </p:nvSpPr>
        <p:spPr bwMode="auto">
          <a:xfrm>
            <a:off x="7439025" y="38100"/>
            <a:ext cx="1730375" cy="4862513"/>
          </a:xfrm>
          <a:custGeom>
            <a:avLst/>
            <a:gdLst>
              <a:gd name="T0" fmla="*/ 2147483647 w 404"/>
              <a:gd name="T1" fmla="*/ 2147483647 h 1135"/>
              <a:gd name="T2" fmla="*/ 2147483647 w 404"/>
              <a:gd name="T3" fmla="*/ 2147483647 h 1135"/>
              <a:gd name="T4" fmla="*/ 2147483647 w 404"/>
              <a:gd name="T5" fmla="*/ 2147483647 h 1135"/>
              <a:gd name="T6" fmla="*/ 2147483647 w 404"/>
              <a:gd name="T7" fmla="*/ 2147483647 h 1135"/>
              <a:gd name="T8" fmla="*/ 2147483647 w 404"/>
              <a:gd name="T9" fmla="*/ 2147483647 h 1135"/>
              <a:gd name="T10" fmla="*/ 2147483647 w 404"/>
              <a:gd name="T11" fmla="*/ 2147483647 h 1135"/>
              <a:gd name="T12" fmla="*/ 2147483647 w 404"/>
              <a:gd name="T13" fmla="*/ 2147483647 h 1135"/>
              <a:gd name="T14" fmla="*/ 2147483647 w 404"/>
              <a:gd name="T15" fmla="*/ 2147483647 h 1135"/>
              <a:gd name="T16" fmla="*/ 2147483647 w 404"/>
              <a:gd name="T17" fmla="*/ 2147483647 h 1135"/>
              <a:gd name="T18" fmla="*/ 2147483647 w 404"/>
              <a:gd name="T19" fmla="*/ 2147483647 h 1135"/>
              <a:gd name="T20" fmla="*/ 2147483647 w 404"/>
              <a:gd name="T21" fmla="*/ 2147483647 h 1135"/>
              <a:gd name="T22" fmla="*/ 2147483647 w 404"/>
              <a:gd name="T23" fmla="*/ 2147483647 h 1135"/>
              <a:gd name="T24" fmla="*/ 2147483647 w 404"/>
              <a:gd name="T25" fmla="*/ 2147483647 h 1135"/>
              <a:gd name="T26" fmla="*/ 2147483647 w 404"/>
              <a:gd name="T27" fmla="*/ 2147483647 h 1135"/>
              <a:gd name="T28" fmla="*/ 2147483647 w 404"/>
              <a:gd name="T29" fmla="*/ 2147483647 h 1135"/>
              <a:gd name="T30" fmla="*/ 2147483647 w 404"/>
              <a:gd name="T31" fmla="*/ 2147483647 h 1135"/>
              <a:gd name="T32" fmla="*/ 2147483647 w 404"/>
              <a:gd name="T33" fmla="*/ 2147483647 h 1135"/>
              <a:gd name="T34" fmla="*/ 2147483647 w 404"/>
              <a:gd name="T35" fmla="*/ 2147483647 h 1135"/>
              <a:gd name="T36" fmla="*/ 2147483647 w 404"/>
              <a:gd name="T37" fmla="*/ 2147483647 h 1135"/>
              <a:gd name="T38" fmla="*/ 2147483647 w 404"/>
              <a:gd name="T39" fmla="*/ 2147483647 h 1135"/>
              <a:gd name="T40" fmla="*/ 2147483647 w 404"/>
              <a:gd name="T41" fmla="*/ 2147483647 h 1135"/>
              <a:gd name="T42" fmla="*/ 2147483647 w 404"/>
              <a:gd name="T43" fmla="*/ 2147483647 h 1135"/>
              <a:gd name="T44" fmla="*/ 2147483647 w 404"/>
              <a:gd name="T45" fmla="*/ 2147483647 h 1135"/>
              <a:gd name="T46" fmla="*/ 2147483647 w 404"/>
              <a:gd name="T47" fmla="*/ 2147483647 h 1135"/>
              <a:gd name="T48" fmla="*/ 2147483647 w 404"/>
              <a:gd name="T49" fmla="*/ 2147483647 h 1135"/>
              <a:gd name="T50" fmla="*/ 2147483647 w 404"/>
              <a:gd name="T51" fmla="*/ 2147483647 h 1135"/>
              <a:gd name="T52" fmla="*/ 2147483647 w 404"/>
              <a:gd name="T53" fmla="*/ 2147483647 h 1135"/>
              <a:gd name="T54" fmla="*/ 2147483647 w 404"/>
              <a:gd name="T55" fmla="*/ 2147483647 h 1135"/>
              <a:gd name="T56" fmla="*/ 2147483647 w 404"/>
              <a:gd name="T57" fmla="*/ 2147483647 h 1135"/>
              <a:gd name="T58" fmla="*/ 2147483647 w 404"/>
              <a:gd name="T59" fmla="*/ 2147483647 h 1135"/>
              <a:gd name="T60" fmla="*/ 2147483647 w 404"/>
              <a:gd name="T61" fmla="*/ 2147483647 h 1135"/>
              <a:gd name="T62" fmla="*/ 2147483647 w 404"/>
              <a:gd name="T63" fmla="*/ 2147483647 h 1135"/>
              <a:gd name="T64" fmla="*/ 2147483647 w 404"/>
              <a:gd name="T65" fmla="*/ 2147483647 h 1135"/>
              <a:gd name="T66" fmla="*/ 2147483647 w 404"/>
              <a:gd name="T67" fmla="*/ 2147483647 h 1135"/>
              <a:gd name="T68" fmla="*/ 2147483647 w 404"/>
              <a:gd name="T69" fmla="*/ 2147483647 h 1135"/>
              <a:gd name="T70" fmla="*/ 2147483647 w 404"/>
              <a:gd name="T71" fmla="*/ 2147483647 h 1135"/>
              <a:gd name="T72" fmla="*/ 0 w 404"/>
              <a:gd name="T73" fmla="*/ 2147483647 h 1135"/>
              <a:gd name="T74" fmla="*/ 2147483647 w 404"/>
              <a:gd name="T75" fmla="*/ 2147483647 h 1135"/>
              <a:gd name="T76" fmla="*/ 2147483647 w 404"/>
              <a:gd name="T77" fmla="*/ 2147483647 h 1135"/>
              <a:gd name="T78" fmla="*/ 2147483647 w 404"/>
              <a:gd name="T79" fmla="*/ 2147483647 h 1135"/>
              <a:gd name="T80" fmla="*/ 2147483647 w 404"/>
              <a:gd name="T81" fmla="*/ 2147483647 h 1135"/>
              <a:gd name="T82" fmla="*/ 2147483647 w 404"/>
              <a:gd name="T83" fmla="*/ 2147483647 h 1135"/>
              <a:gd name="T84" fmla="*/ 2147483647 w 404"/>
              <a:gd name="T85" fmla="*/ 2147483647 h 1135"/>
              <a:gd name="T86" fmla="*/ 2147483647 w 404"/>
              <a:gd name="T87" fmla="*/ 2147483647 h 1135"/>
              <a:gd name="T88" fmla="*/ 2147483647 w 404"/>
              <a:gd name="T89" fmla="*/ 2147483647 h 1135"/>
              <a:gd name="T90" fmla="*/ 2147483647 w 404"/>
              <a:gd name="T91" fmla="*/ 2147483647 h 1135"/>
              <a:gd name="T92" fmla="*/ 2147483647 w 404"/>
              <a:gd name="T93" fmla="*/ 2147483647 h 11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4"/>
              <a:gd name="T142" fmla="*/ 0 h 1135"/>
              <a:gd name="T143" fmla="*/ 404 w 404"/>
              <a:gd name="T144" fmla="*/ 1135 h 11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4" h="1135">
                <a:moveTo>
                  <a:pt x="30" y="565"/>
                </a:moveTo>
                <a:cubicBezTo>
                  <a:pt x="32" y="564"/>
                  <a:pt x="47" y="568"/>
                  <a:pt x="47" y="573"/>
                </a:cubicBezTo>
                <a:cubicBezTo>
                  <a:pt x="47" y="573"/>
                  <a:pt x="29" y="577"/>
                  <a:pt x="29" y="577"/>
                </a:cubicBezTo>
                <a:cubicBezTo>
                  <a:pt x="22" y="571"/>
                  <a:pt x="21" y="569"/>
                  <a:pt x="30" y="565"/>
                </a:cubicBezTo>
                <a:close/>
                <a:moveTo>
                  <a:pt x="51" y="585"/>
                </a:moveTo>
                <a:cubicBezTo>
                  <a:pt x="42" y="594"/>
                  <a:pt x="40" y="607"/>
                  <a:pt x="31" y="612"/>
                </a:cubicBezTo>
                <a:cubicBezTo>
                  <a:pt x="28" y="612"/>
                  <a:pt x="17" y="606"/>
                  <a:pt x="22" y="601"/>
                </a:cubicBezTo>
                <a:cubicBezTo>
                  <a:pt x="22" y="586"/>
                  <a:pt x="38" y="587"/>
                  <a:pt x="51" y="585"/>
                </a:cubicBezTo>
                <a:close/>
                <a:moveTo>
                  <a:pt x="157" y="305"/>
                </a:moveTo>
                <a:lnTo>
                  <a:pt x="165" y="295"/>
                </a:lnTo>
                <a:lnTo>
                  <a:pt x="143" y="293"/>
                </a:lnTo>
                <a:lnTo>
                  <a:pt x="138" y="276"/>
                </a:lnTo>
                <a:cubicBezTo>
                  <a:pt x="126" y="269"/>
                  <a:pt x="130" y="275"/>
                  <a:pt x="124" y="261"/>
                </a:cubicBezTo>
                <a:lnTo>
                  <a:pt x="133" y="221"/>
                </a:lnTo>
                <a:lnTo>
                  <a:pt x="105" y="183"/>
                </a:lnTo>
                <a:cubicBezTo>
                  <a:pt x="97" y="168"/>
                  <a:pt x="102" y="157"/>
                  <a:pt x="102" y="145"/>
                </a:cubicBezTo>
                <a:cubicBezTo>
                  <a:pt x="99" y="143"/>
                  <a:pt x="100" y="133"/>
                  <a:pt x="87" y="125"/>
                </a:cubicBezTo>
                <a:cubicBezTo>
                  <a:pt x="74" y="118"/>
                  <a:pt x="73" y="122"/>
                  <a:pt x="72" y="119"/>
                </a:cubicBezTo>
                <a:lnTo>
                  <a:pt x="64" y="80"/>
                </a:lnTo>
                <a:lnTo>
                  <a:pt x="63" y="68"/>
                </a:lnTo>
                <a:lnTo>
                  <a:pt x="76" y="62"/>
                </a:lnTo>
                <a:lnTo>
                  <a:pt x="90" y="44"/>
                </a:lnTo>
                <a:lnTo>
                  <a:pt x="107" y="32"/>
                </a:lnTo>
                <a:cubicBezTo>
                  <a:pt x="111" y="26"/>
                  <a:pt x="103" y="23"/>
                  <a:pt x="110" y="19"/>
                </a:cubicBezTo>
                <a:cubicBezTo>
                  <a:pt x="145" y="44"/>
                  <a:pt x="126" y="25"/>
                  <a:pt x="117" y="42"/>
                </a:cubicBezTo>
                <a:cubicBezTo>
                  <a:pt x="138" y="50"/>
                  <a:pt x="171" y="37"/>
                  <a:pt x="196" y="42"/>
                </a:cubicBezTo>
                <a:cubicBezTo>
                  <a:pt x="216" y="46"/>
                  <a:pt x="242" y="69"/>
                  <a:pt x="268" y="65"/>
                </a:cubicBezTo>
                <a:cubicBezTo>
                  <a:pt x="288" y="63"/>
                  <a:pt x="309" y="89"/>
                  <a:pt x="307" y="104"/>
                </a:cubicBezTo>
                <a:lnTo>
                  <a:pt x="304" y="128"/>
                </a:lnTo>
                <a:cubicBezTo>
                  <a:pt x="296" y="190"/>
                  <a:pt x="192" y="155"/>
                  <a:pt x="150" y="155"/>
                </a:cubicBezTo>
                <a:cubicBezTo>
                  <a:pt x="175" y="185"/>
                  <a:pt x="226" y="181"/>
                  <a:pt x="219" y="220"/>
                </a:cubicBezTo>
                <a:cubicBezTo>
                  <a:pt x="224" y="232"/>
                  <a:pt x="226" y="248"/>
                  <a:pt x="226" y="260"/>
                </a:cubicBezTo>
                <a:cubicBezTo>
                  <a:pt x="228" y="272"/>
                  <a:pt x="253" y="261"/>
                  <a:pt x="258" y="262"/>
                </a:cubicBezTo>
                <a:cubicBezTo>
                  <a:pt x="270" y="264"/>
                  <a:pt x="280" y="275"/>
                  <a:pt x="294" y="272"/>
                </a:cubicBezTo>
                <a:cubicBezTo>
                  <a:pt x="307" y="269"/>
                  <a:pt x="301" y="248"/>
                  <a:pt x="301" y="242"/>
                </a:cubicBezTo>
                <a:cubicBezTo>
                  <a:pt x="278" y="242"/>
                  <a:pt x="270" y="240"/>
                  <a:pt x="267" y="220"/>
                </a:cubicBezTo>
                <a:cubicBezTo>
                  <a:pt x="282" y="205"/>
                  <a:pt x="319" y="230"/>
                  <a:pt x="337" y="212"/>
                </a:cubicBezTo>
                <a:cubicBezTo>
                  <a:pt x="337" y="185"/>
                  <a:pt x="314" y="185"/>
                  <a:pt x="320" y="165"/>
                </a:cubicBezTo>
                <a:cubicBezTo>
                  <a:pt x="325" y="145"/>
                  <a:pt x="327" y="161"/>
                  <a:pt x="333" y="147"/>
                </a:cubicBezTo>
                <a:cubicBezTo>
                  <a:pt x="339" y="133"/>
                  <a:pt x="341" y="117"/>
                  <a:pt x="345" y="114"/>
                </a:cubicBezTo>
                <a:cubicBezTo>
                  <a:pt x="351" y="117"/>
                  <a:pt x="382" y="125"/>
                  <a:pt x="388" y="125"/>
                </a:cubicBezTo>
                <a:cubicBezTo>
                  <a:pt x="367" y="109"/>
                  <a:pt x="373" y="67"/>
                  <a:pt x="345" y="73"/>
                </a:cubicBezTo>
                <a:cubicBezTo>
                  <a:pt x="332" y="67"/>
                  <a:pt x="346" y="42"/>
                  <a:pt x="342" y="33"/>
                </a:cubicBezTo>
                <a:cubicBezTo>
                  <a:pt x="340" y="21"/>
                  <a:pt x="310" y="24"/>
                  <a:pt x="305" y="13"/>
                </a:cubicBezTo>
                <a:cubicBezTo>
                  <a:pt x="353" y="8"/>
                  <a:pt x="346" y="0"/>
                  <a:pt x="389" y="21"/>
                </a:cubicBezTo>
                <a:cubicBezTo>
                  <a:pt x="380" y="27"/>
                  <a:pt x="364" y="38"/>
                  <a:pt x="358" y="50"/>
                </a:cubicBezTo>
                <a:cubicBezTo>
                  <a:pt x="369" y="67"/>
                  <a:pt x="276" y="114"/>
                  <a:pt x="403" y="60"/>
                </a:cubicBezTo>
                <a:lnTo>
                  <a:pt x="404" y="1053"/>
                </a:lnTo>
                <a:cubicBezTo>
                  <a:pt x="404" y="1054"/>
                  <a:pt x="353" y="1037"/>
                  <a:pt x="350" y="1107"/>
                </a:cubicBezTo>
                <a:lnTo>
                  <a:pt x="333" y="1103"/>
                </a:lnTo>
                <a:lnTo>
                  <a:pt x="340" y="1118"/>
                </a:lnTo>
                <a:lnTo>
                  <a:pt x="329" y="1133"/>
                </a:lnTo>
                <a:cubicBezTo>
                  <a:pt x="324" y="1134"/>
                  <a:pt x="319" y="1135"/>
                  <a:pt x="314" y="1133"/>
                </a:cubicBezTo>
                <a:cubicBezTo>
                  <a:pt x="305" y="1130"/>
                  <a:pt x="303" y="1113"/>
                  <a:pt x="301" y="1105"/>
                </a:cubicBezTo>
                <a:cubicBezTo>
                  <a:pt x="297" y="1092"/>
                  <a:pt x="299" y="1081"/>
                  <a:pt x="294" y="1075"/>
                </a:cubicBezTo>
                <a:cubicBezTo>
                  <a:pt x="290" y="1070"/>
                  <a:pt x="282" y="1064"/>
                  <a:pt x="272" y="1058"/>
                </a:cubicBezTo>
                <a:cubicBezTo>
                  <a:pt x="261" y="1051"/>
                  <a:pt x="238" y="1040"/>
                  <a:pt x="226" y="1022"/>
                </a:cubicBezTo>
                <a:cubicBezTo>
                  <a:pt x="214" y="1033"/>
                  <a:pt x="208" y="1031"/>
                  <a:pt x="192" y="1052"/>
                </a:cubicBezTo>
                <a:cubicBezTo>
                  <a:pt x="179" y="1050"/>
                  <a:pt x="177" y="1044"/>
                  <a:pt x="168" y="1039"/>
                </a:cubicBezTo>
                <a:cubicBezTo>
                  <a:pt x="163" y="1044"/>
                  <a:pt x="142" y="1066"/>
                  <a:pt x="120" y="1055"/>
                </a:cubicBezTo>
                <a:lnTo>
                  <a:pt x="91" y="1039"/>
                </a:lnTo>
                <a:lnTo>
                  <a:pt x="107" y="998"/>
                </a:lnTo>
                <a:cubicBezTo>
                  <a:pt x="107" y="992"/>
                  <a:pt x="105" y="985"/>
                  <a:pt x="105" y="983"/>
                </a:cubicBezTo>
                <a:lnTo>
                  <a:pt x="138" y="928"/>
                </a:lnTo>
                <a:cubicBezTo>
                  <a:pt x="136" y="922"/>
                  <a:pt x="128" y="901"/>
                  <a:pt x="120" y="892"/>
                </a:cubicBezTo>
                <a:lnTo>
                  <a:pt x="109" y="882"/>
                </a:lnTo>
                <a:cubicBezTo>
                  <a:pt x="115" y="867"/>
                  <a:pt x="103" y="870"/>
                  <a:pt x="96" y="862"/>
                </a:cubicBezTo>
                <a:cubicBezTo>
                  <a:pt x="98" y="856"/>
                  <a:pt x="107" y="847"/>
                  <a:pt x="108" y="840"/>
                </a:cubicBezTo>
                <a:cubicBezTo>
                  <a:pt x="112" y="822"/>
                  <a:pt x="99" y="776"/>
                  <a:pt x="87" y="771"/>
                </a:cubicBezTo>
                <a:lnTo>
                  <a:pt x="37" y="787"/>
                </a:lnTo>
                <a:lnTo>
                  <a:pt x="34" y="777"/>
                </a:lnTo>
                <a:cubicBezTo>
                  <a:pt x="32" y="774"/>
                  <a:pt x="16" y="777"/>
                  <a:pt x="7" y="778"/>
                </a:cubicBezTo>
                <a:cubicBezTo>
                  <a:pt x="7" y="778"/>
                  <a:pt x="12" y="768"/>
                  <a:pt x="15" y="768"/>
                </a:cubicBezTo>
                <a:cubicBezTo>
                  <a:pt x="9" y="765"/>
                  <a:pt x="3" y="762"/>
                  <a:pt x="0" y="756"/>
                </a:cubicBezTo>
                <a:cubicBezTo>
                  <a:pt x="9" y="756"/>
                  <a:pt x="24" y="753"/>
                  <a:pt x="27" y="747"/>
                </a:cubicBezTo>
                <a:cubicBezTo>
                  <a:pt x="18" y="738"/>
                  <a:pt x="19" y="720"/>
                  <a:pt x="18" y="708"/>
                </a:cubicBezTo>
                <a:cubicBezTo>
                  <a:pt x="17" y="699"/>
                  <a:pt x="6" y="684"/>
                  <a:pt x="9" y="675"/>
                </a:cubicBezTo>
                <a:cubicBezTo>
                  <a:pt x="15" y="657"/>
                  <a:pt x="29" y="680"/>
                  <a:pt x="42" y="668"/>
                </a:cubicBezTo>
                <a:cubicBezTo>
                  <a:pt x="45" y="671"/>
                  <a:pt x="54" y="667"/>
                  <a:pt x="60" y="667"/>
                </a:cubicBezTo>
                <a:cubicBezTo>
                  <a:pt x="66" y="676"/>
                  <a:pt x="73" y="674"/>
                  <a:pt x="88" y="671"/>
                </a:cubicBezTo>
                <a:cubicBezTo>
                  <a:pt x="106" y="665"/>
                  <a:pt x="144" y="705"/>
                  <a:pt x="156" y="693"/>
                </a:cubicBezTo>
                <a:cubicBezTo>
                  <a:pt x="169" y="687"/>
                  <a:pt x="172" y="674"/>
                  <a:pt x="179" y="667"/>
                </a:cubicBezTo>
                <a:cubicBezTo>
                  <a:pt x="185" y="651"/>
                  <a:pt x="193" y="621"/>
                  <a:pt x="183" y="611"/>
                </a:cubicBezTo>
                <a:cubicBezTo>
                  <a:pt x="160" y="595"/>
                  <a:pt x="150" y="609"/>
                  <a:pt x="133" y="591"/>
                </a:cubicBezTo>
                <a:cubicBezTo>
                  <a:pt x="138" y="590"/>
                  <a:pt x="145" y="581"/>
                  <a:pt x="153" y="569"/>
                </a:cubicBezTo>
                <a:cubicBezTo>
                  <a:pt x="148" y="567"/>
                  <a:pt x="147" y="563"/>
                  <a:pt x="143" y="561"/>
                </a:cubicBezTo>
                <a:cubicBezTo>
                  <a:pt x="131" y="554"/>
                  <a:pt x="144" y="549"/>
                  <a:pt x="144" y="544"/>
                </a:cubicBezTo>
                <a:cubicBezTo>
                  <a:pt x="145" y="539"/>
                  <a:pt x="142" y="539"/>
                  <a:pt x="149" y="527"/>
                </a:cubicBezTo>
                <a:cubicBezTo>
                  <a:pt x="149" y="503"/>
                  <a:pt x="192" y="496"/>
                  <a:pt x="192" y="478"/>
                </a:cubicBezTo>
                <a:cubicBezTo>
                  <a:pt x="173" y="478"/>
                  <a:pt x="159" y="490"/>
                  <a:pt x="159" y="467"/>
                </a:cubicBezTo>
                <a:cubicBezTo>
                  <a:pt x="153" y="470"/>
                  <a:pt x="141" y="468"/>
                  <a:pt x="135" y="465"/>
                </a:cubicBezTo>
                <a:cubicBezTo>
                  <a:pt x="157" y="445"/>
                  <a:pt x="205" y="381"/>
                  <a:pt x="188" y="355"/>
                </a:cubicBezTo>
                <a:cubicBezTo>
                  <a:pt x="179" y="341"/>
                  <a:pt x="180" y="336"/>
                  <a:pt x="157" y="331"/>
                </a:cubicBezTo>
                <a:lnTo>
                  <a:pt x="160" y="318"/>
                </a:lnTo>
                <a:lnTo>
                  <a:pt x="157" y="305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7132638" y="177800"/>
            <a:ext cx="1146175" cy="2103438"/>
          </a:xfrm>
          <a:custGeom>
            <a:avLst/>
            <a:gdLst>
              <a:gd name="T0" fmla="*/ 2147483647 w 267"/>
              <a:gd name="T1" fmla="*/ 2147483647 h 491"/>
              <a:gd name="T2" fmla="*/ 2147483647 w 267"/>
              <a:gd name="T3" fmla="*/ 2147483647 h 491"/>
              <a:gd name="T4" fmla="*/ 2147483647 w 267"/>
              <a:gd name="T5" fmla="*/ 2147483647 h 491"/>
              <a:gd name="T6" fmla="*/ 2147483647 w 267"/>
              <a:gd name="T7" fmla="*/ 2147483647 h 491"/>
              <a:gd name="T8" fmla="*/ 2147483647 w 267"/>
              <a:gd name="T9" fmla="*/ 2147483647 h 491"/>
              <a:gd name="T10" fmla="*/ 2147483647 w 267"/>
              <a:gd name="T11" fmla="*/ 2147483647 h 491"/>
              <a:gd name="T12" fmla="*/ 2147483647 w 267"/>
              <a:gd name="T13" fmla="*/ 2147483647 h 491"/>
              <a:gd name="T14" fmla="*/ 2147483647 w 267"/>
              <a:gd name="T15" fmla="*/ 2147483647 h 491"/>
              <a:gd name="T16" fmla="*/ 2147483647 w 267"/>
              <a:gd name="T17" fmla="*/ 2147483647 h 491"/>
              <a:gd name="T18" fmla="*/ 2147483647 w 267"/>
              <a:gd name="T19" fmla="*/ 2147483647 h 491"/>
              <a:gd name="T20" fmla="*/ 2147483647 w 267"/>
              <a:gd name="T21" fmla="*/ 2147483647 h 491"/>
              <a:gd name="T22" fmla="*/ 2147483647 w 267"/>
              <a:gd name="T23" fmla="*/ 2147483647 h 491"/>
              <a:gd name="T24" fmla="*/ 2147483647 w 267"/>
              <a:gd name="T25" fmla="*/ 0 h 491"/>
              <a:gd name="T26" fmla="*/ 2147483647 w 267"/>
              <a:gd name="T27" fmla="*/ 2147483647 h 491"/>
              <a:gd name="T28" fmla="*/ 2147483647 w 267"/>
              <a:gd name="T29" fmla="*/ 2147483647 h 491"/>
              <a:gd name="T30" fmla="*/ 2147483647 w 267"/>
              <a:gd name="T31" fmla="*/ 2147483647 h 491"/>
              <a:gd name="T32" fmla="*/ 2147483647 w 267"/>
              <a:gd name="T33" fmla="*/ 2147483647 h 491"/>
              <a:gd name="T34" fmla="*/ 2147483647 w 267"/>
              <a:gd name="T35" fmla="*/ 2147483647 h 491"/>
              <a:gd name="T36" fmla="*/ 2147483647 w 267"/>
              <a:gd name="T37" fmla="*/ 2147483647 h 491"/>
              <a:gd name="T38" fmla="*/ 2147483647 w 267"/>
              <a:gd name="T39" fmla="*/ 2147483647 h 491"/>
              <a:gd name="T40" fmla="*/ 2147483647 w 267"/>
              <a:gd name="T41" fmla="*/ 2147483647 h 491"/>
              <a:gd name="T42" fmla="*/ 2147483647 w 267"/>
              <a:gd name="T43" fmla="*/ 2147483647 h 491"/>
              <a:gd name="T44" fmla="*/ 0 w 267"/>
              <a:gd name="T45" fmla="*/ 2147483647 h 491"/>
              <a:gd name="T46" fmla="*/ 2147483647 w 267"/>
              <a:gd name="T47" fmla="*/ 2147483647 h 491"/>
              <a:gd name="T48" fmla="*/ 2147483647 w 267"/>
              <a:gd name="T49" fmla="*/ 2147483647 h 491"/>
              <a:gd name="T50" fmla="*/ 2147483647 w 267"/>
              <a:gd name="T51" fmla="*/ 2147483647 h 491"/>
              <a:gd name="T52" fmla="*/ 2147483647 w 267"/>
              <a:gd name="T53" fmla="*/ 2147483647 h 491"/>
              <a:gd name="T54" fmla="*/ 2147483647 w 267"/>
              <a:gd name="T55" fmla="*/ 2147483647 h 491"/>
              <a:gd name="T56" fmla="*/ 2147483647 w 267"/>
              <a:gd name="T57" fmla="*/ 2147483647 h 491"/>
              <a:gd name="T58" fmla="*/ 2147483647 w 267"/>
              <a:gd name="T59" fmla="*/ 2147483647 h 491"/>
              <a:gd name="T60" fmla="*/ 2147483647 w 267"/>
              <a:gd name="T61" fmla="*/ 2147483647 h 491"/>
              <a:gd name="T62" fmla="*/ 2147483647 w 267"/>
              <a:gd name="T63" fmla="*/ 2147483647 h 491"/>
              <a:gd name="T64" fmla="*/ 2147483647 w 267"/>
              <a:gd name="T65" fmla="*/ 2147483647 h 491"/>
              <a:gd name="T66" fmla="*/ 2147483647 w 267"/>
              <a:gd name="T67" fmla="*/ 2147483647 h 491"/>
              <a:gd name="T68" fmla="*/ 2147483647 w 267"/>
              <a:gd name="T69" fmla="*/ 2147483647 h 491"/>
              <a:gd name="T70" fmla="*/ 2147483647 w 267"/>
              <a:gd name="T71" fmla="*/ 2147483647 h 491"/>
              <a:gd name="T72" fmla="*/ 2147483647 w 267"/>
              <a:gd name="T73" fmla="*/ 2147483647 h 491"/>
              <a:gd name="T74" fmla="*/ 2147483647 w 267"/>
              <a:gd name="T75" fmla="*/ 2147483647 h 491"/>
              <a:gd name="T76" fmla="*/ 2147483647 w 267"/>
              <a:gd name="T77" fmla="*/ 2147483647 h 49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67"/>
              <a:gd name="T118" fmla="*/ 0 h 491"/>
              <a:gd name="T119" fmla="*/ 267 w 267"/>
              <a:gd name="T120" fmla="*/ 491 h 49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67" h="491">
                <a:moveTo>
                  <a:pt x="230" y="272"/>
                </a:moveTo>
                <a:lnTo>
                  <a:pt x="236" y="261"/>
                </a:lnTo>
                <a:lnTo>
                  <a:pt x="213" y="260"/>
                </a:lnTo>
                <a:cubicBezTo>
                  <a:pt x="213" y="254"/>
                  <a:pt x="209" y="248"/>
                  <a:pt x="209" y="242"/>
                </a:cubicBezTo>
                <a:cubicBezTo>
                  <a:pt x="200" y="242"/>
                  <a:pt x="197" y="232"/>
                  <a:pt x="194" y="226"/>
                </a:cubicBezTo>
                <a:lnTo>
                  <a:pt x="204" y="188"/>
                </a:lnTo>
                <a:lnTo>
                  <a:pt x="176" y="151"/>
                </a:lnTo>
                <a:cubicBezTo>
                  <a:pt x="167" y="140"/>
                  <a:pt x="171" y="129"/>
                  <a:pt x="173" y="110"/>
                </a:cubicBezTo>
                <a:cubicBezTo>
                  <a:pt x="161" y="98"/>
                  <a:pt x="161" y="89"/>
                  <a:pt x="143" y="86"/>
                </a:cubicBezTo>
                <a:lnTo>
                  <a:pt x="131" y="36"/>
                </a:lnTo>
                <a:lnTo>
                  <a:pt x="141" y="15"/>
                </a:lnTo>
                <a:lnTo>
                  <a:pt x="130" y="14"/>
                </a:lnTo>
                <a:lnTo>
                  <a:pt x="110" y="0"/>
                </a:lnTo>
                <a:lnTo>
                  <a:pt x="93" y="12"/>
                </a:lnTo>
                <a:lnTo>
                  <a:pt x="83" y="33"/>
                </a:lnTo>
                <a:lnTo>
                  <a:pt x="88" y="53"/>
                </a:lnTo>
                <a:lnTo>
                  <a:pt x="86" y="62"/>
                </a:lnTo>
                <a:lnTo>
                  <a:pt x="77" y="80"/>
                </a:lnTo>
                <a:lnTo>
                  <a:pt x="68" y="81"/>
                </a:lnTo>
                <a:lnTo>
                  <a:pt x="59" y="74"/>
                </a:lnTo>
                <a:lnTo>
                  <a:pt x="45" y="79"/>
                </a:lnTo>
                <a:cubicBezTo>
                  <a:pt x="40" y="81"/>
                  <a:pt x="37" y="71"/>
                  <a:pt x="14" y="57"/>
                </a:cubicBezTo>
                <a:cubicBezTo>
                  <a:pt x="14" y="57"/>
                  <a:pt x="5" y="61"/>
                  <a:pt x="0" y="68"/>
                </a:cubicBezTo>
                <a:cubicBezTo>
                  <a:pt x="9" y="80"/>
                  <a:pt x="29" y="89"/>
                  <a:pt x="41" y="92"/>
                </a:cubicBezTo>
                <a:cubicBezTo>
                  <a:pt x="68" y="101"/>
                  <a:pt x="74" y="149"/>
                  <a:pt x="77" y="170"/>
                </a:cubicBezTo>
                <a:lnTo>
                  <a:pt x="77" y="203"/>
                </a:lnTo>
                <a:cubicBezTo>
                  <a:pt x="89" y="215"/>
                  <a:pt x="122" y="220"/>
                  <a:pt x="122" y="242"/>
                </a:cubicBezTo>
                <a:cubicBezTo>
                  <a:pt x="102" y="236"/>
                  <a:pt x="92" y="286"/>
                  <a:pt x="92" y="304"/>
                </a:cubicBezTo>
                <a:cubicBezTo>
                  <a:pt x="75" y="304"/>
                  <a:pt x="90" y="312"/>
                  <a:pt x="88" y="318"/>
                </a:cubicBezTo>
                <a:cubicBezTo>
                  <a:pt x="75" y="318"/>
                  <a:pt x="71" y="344"/>
                  <a:pt x="55" y="350"/>
                </a:cubicBezTo>
                <a:cubicBezTo>
                  <a:pt x="57" y="357"/>
                  <a:pt x="53" y="367"/>
                  <a:pt x="50" y="373"/>
                </a:cubicBezTo>
                <a:cubicBezTo>
                  <a:pt x="56" y="397"/>
                  <a:pt x="59" y="436"/>
                  <a:pt x="68" y="459"/>
                </a:cubicBezTo>
                <a:cubicBezTo>
                  <a:pt x="71" y="469"/>
                  <a:pt x="98" y="477"/>
                  <a:pt x="107" y="487"/>
                </a:cubicBezTo>
                <a:cubicBezTo>
                  <a:pt x="142" y="491"/>
                  <a:pt x="172" y="430"/>
                  <a:pt x="208" y="430"/>
                </a:cubicBezTo>
                <a:cubicBezTo>
                  <a:pt x="227" y="411"/>
                  <a:pt x="244" y="390"/>
                  <a:pt x="251" y="372"/>
                </a:cubicBezTo>
                <a:cubicBezTo>
                  <a:pt x="261" y="351"/>
                  <a:pt x="267" y="337"/>
                  <a:pt x="258" y="320"/>
                </a:cubicBezTo>
                <a:cubicBezTo>
                  <a:pt x="251" y="308"/>
                  <a:pt x="239" y="298"/>
                  <a:pt x="227" y="298"/>
                </a:cubicBezTo>
                <a:lnTo>
                  <a:pt x="231" y="284"/>
                </a:lnTo>
                <a:lnTo>
                  <a:pt x="230" y="272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6796088" y="3322638"/>
            <a:ext cx="1233487" cy="1003300"/>
          </a:xfrm>
          <a:custGeom>
            <a:avLst/>
            <a:gdLst>
              <a:gd name="T0" fmla="*/ 2147483647 w 288"/>
              <a:gd name="T1" fmla="*/ 2147483647 h 234"/>
              <a:gd name="T2" fmla="*/ 2147483647 w 288"/>
              <a:gd name="T3" fmla="*/ 2147483647 h 234"/>
              <a:gd name="T4" fmla="*/ 2147483647 w 288"/>
              <a:gd name="T5" fmla="*/ 2147483647 h 234"/>
              <a:gd name="T6" fmla="*/ 2147483647 w 288"/>
              <a:gd name="T7" fmla="*/ 2147483647 h 234"/>
              <a:gd name="T8" fmla="*/ 2147483647 w 288"/>
              <a:gd name="T9" fmla="*/ 2147483647 h 234"/>
              <a:gd name="T10" fmla="*/ 2147483647 w 288"/>
              <a:gd name="T11" fmla="*/ 2147483647 h 234"/>
              <a:gd name="T12" fmla="*/ 2147483647 w 288"/>
              <a:gd name="T13" fmla="*/ 2147483647 h 234"/>
              <a:gd name="T14" fmla="*/ 2147483647 w 288"/>
              <a:gd name="T15" fmla="*/ 0 h 234"/>
              <a:gd name="T16" fmla="*/ 2147483647 w 288"/>
              <a:gd name="T17" fmla="*/ 2147483647 h 234"/>
              <a:gd name="T18" fmla="*/ 2147483647 w 288"/>
              <a:gd name="T19" fmla="*/ 2147483647 h 234"/>
              <a:gd name="T20" fmla="*/ 2147483647 w 288"/>
              <a:gd name="T21" fmla="*/ 2147483647 h 234"/>
              <a:gd name="T22" fmla="*/ 0 w 288"/>
              <a:gd name="T23" fmla="*/ 2147483647 h 234"/>
              <a:gd name="T24" fmla="*/ 2147483647 w 288"/>
              <a:gd name="T25" fmla="*/ 2147483647 h 234"/>
              <a:gd name="T26" fmla="*/ 2147483647 w 288"/>
              <a:gd name="T27" fmla="*/ 2147483647 h 234"/>
              <a:gd name="T28" fmla="*/ 2147483647 w 288"/>
              <a:gd name="T29" fmla="*/ 2147483647 h 234"/>
              <a:gd name="T30" fmla="*/ 2147483647 w 288"/>
              <a:gd name="T31" fmla="*/ 2147483647 h 234"/>
              <a:gd name="T32" fmla="*/ 2147483647 w 288"/>
              <a:gd name="T33" fmla="*/ 2147483647 h 234"/>
              <a:gd name="T34" fmla="*/ 2147483647 w 288"/>
              <a:gd name="T35" fmla="*/ 2147483647 h 234"/>
              <a:gd name="T36" fmla="*/ 2147483647 w 288"/>
              <a:gd name="T37" fmla="*/ 2147483647 h 234"/>
              <a:gd name="T38" fmla="*/ 2147483647 w 288"/>
              <a:gd name="T39" fmla="*/ 2147483647 h 234"/>
              <a:gd name="T40" fmla="*/ 2147483647 w 288"/>
              <a:gd name="T41" fmla="*/ 2147483647 h 234"/>
              <a:gd name="T42" fmla="*/ 2147483647 w 288"/>
              <a:gd name="T43" fmla="*/ 2147483647 h 234"/>
              <a:gd name="T44" fmla="*/ 2147483647 w 288"/>
              <a:gd name="T45" fmla="*/ 2147483647 h 234"/>
              <a:gd name="T46" fmla="*/ 2147483647 w 288"/>
              <a:gd name="T47" fmla="*/ 2147483647 h 234"/>
              <a:gd name="T48" fmla="*/ 2147483647 w 288"/>
              <a:gd name="T49" fmla="*/ 2147483647 h 234"/>
              <a:gd name="T50" fmla="*/ 2147483647 w 288"/>
              <a:gd name="T51" fmla="*/ 2147483647 h 234"/>
              <a:gd name="T52" fmla="*/ 2147483647 w 288"/>
              <a:gd name="T53" fmla="*/ 2147483647 h 234"/>
              <a:gd name="T54" fmla="*/ 2147483647 w 288"/>
              <a:gd name="T55" fmla="*/ 2147483647 h 234"/>
              <a:gd name="T56" fmla="*/ 2147483647 w 288"/>
              <a:gd name="T57" fmla="*/ 2147483647 h 234"/>
              <a:gd name="T58" fmla="*/ 2147483647 w 288"/>
              <a:gd name="T59" fmla="*/ 2147483647 h 234"/>
              <a:gd name="T60" fmla="*/ 2147483647 w 288"/>
              <a:gd name="T61" fmla="*/ 2147483647 h 234"/>
              <a:gd name="T62" fmla="*/ 2147483647 w 288"/>
              <a:gd name="T63" fmla="*/ 2147483647 h 2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8"/>
              <a:gd name="T97" fmla="*/ 0 h 234"/>
              <a:gd name="T98" fmla="*/ 288 w 288"/>
              <a:gd name="T99" fmla="*/ 234 h 2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8" h="234">
                <a:moveTo>
                  <a:pt x="259" y="115"/>
                </a:moveTo>
                <a:cubicBezTo>
                  <a:pt x="264" y="104"/>
                  <a:pt x="256" y="100"/>
                  <a:pt x="246" y="95"/>
                </a:cubicBezTo>
                <a:cubicBezTo>
                  <a:pt x="246" y="87"/>
                  <a:pt x="258" y="81"/>
                  <a:pt x="258" y="75"/>
                </a:cubicBezTo>
                <a:cubicBezTo>
                  <a:pt x="264" y="57"/>
                  <a:pt x="250" y="13"/>
                  <a:pt x="238" y="4"/>
                </a:cubicBezTo>
                <a:lnTo>
                  <a:pt x="187" y="19"/>
                </a:lnTo>
                <a:lnTo>
                  <a:pt x="183" y="10"/>
                </a:lnTo>
                <a:cubicBezTo>
                  <a:pt x="165" y="10"/>
                  <a:pt x="141" y="13"/>
                  <a:pt x="126" y="19"/>
                </a:cubicBezTo>
                <a:cubicBezTo>
                  <a:pt x="117" y="16"/>
                  <a:pt x="108" y="7"/>
                  <a:pt x="102" y="0"/>
                </a:cubicBezTo>
                <a:cubicBezTo>
                  <a:pt x="78" y="0"/>
                  <a:pt x="42" y="33"/>
                  <a:pt x="20" y="42"/>
                </a:cubicBezTo>
                <a:cubicBezTo>
                  <a:pt x="15" y="42"/>
                  <a:pt x="5" y="57"/>
                  <a:pt x="2" y="61"/>
                </a:cubicBezTo>
                <a:lnTo>
                  <a:pt x="6" y="77"/>
                </a:lnTo>
                <a:cubicBezTo>
                  <a:pt x="7" y="80"/>
                  <a:pt x="1" y="86"/>
                  <a:pt x="0" y="95"/>
                </a:cubicBezTo>
                <a:lnTo>
                  <a:pt x="17" y="123"/>
                </a:lnTo>
                <a:cubicBezTo>
                  <a:pt x="19" y="133"/>
                  <a:pt x="17" y="145"/>
                  <a:pt x="25" y="166"/>
                </a:cubicBezTo>
                <a:cubicBezTo>
                  <a:pt x="33" y="188"/>
                  <a:pt x="55" y="191"/>
                  <a:pt x="69" y="185"/>
                </a:cubicBezTo>
                <a:lnTo>
                  <a:pt x="77" y="195"/>
                </a:lnTo>
                <a:cubicBezTo>
                  <a:pt x="77" y="198"/>
                  <a:pt x="76" y="203"/>
                  <a:pt x="78" y="206"/>
                </a:cubicBezTo>
                <a:cubicBezTo>
                  <a:pt x="82" y="206"/>
                  <a:pt x="87" y="199"/>
                  <a:pt x="87" y="196"/>
                </a:cubicBezTo>
                <a:cubicBezTo>
                  <a:pt x="102" y="196"/>
                  <a:pt x="114" y="200"/>
                  <a:pt x="116" y="213"/>
                </a:cubicBezTo>
                <a:lnTo>
                  <a:pt x="132" y="216"/>
                </a:lnTo>
                <a:cubicBezTo>
                  <a:pt x="139" y="222"/>
                  <a:pt x="139" y="224"/>
                  <a:pt x="151" y="227"/>
                </a:cubicBezTo>
                <a:lnTo>
                  <a:pt x="168" y="224"/>
                </a:lnTo>
                <a:lnTo>
                  <a:pt x="185" y="234"/>
                </a:lnTo>
                <a:lnTo>
                  <a:pt x="195" y="225"/>
                </a:lnTo>
                <a:lnTo>
                  <a:pt x="211" y="223"/>
                </a:lnTo>
                <a:cubicBezTo>
                  <a:pt x="217" y="222"/>
                  <a:pt x="226" y="219"/>
                  <a:pt x="228" y="222"/>
                </a:cubicBezTo>
                <a:cubicBezTo>
                  <a:pt x="231" y="225"/>
                  <a:pt x="223" y="230"/>
                  <a:pt x="225" y="230"/>
                </a:cubicBezTo>
                <a:lnTo>
                  <a:pt x="257" y="231"/>
                </a:lnTo>
                <a:lnTo>
                  <a:pt x="256" y="216"/>
                </a:lnTo>
                <a:lnTo>
                  <a:pt x="288" y="161"/>
                </a:lnTo>
                <a:cubicBezTo>
                  <a:pt x="285" y="155"/>
                  <a:pt x="279" y="133"/>
                  <a:pt x="271" y="125"/>
                </a:cubicBezTo>
                <a:lnTo>
                  <a:pt x="259" y="115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5853113" y="3336925"/>
            <a:ext cx="1052512" cy="1446213"/>
          </a:xfrm>
          <a:custGeom>
            <a:avLst/>
            <a:gdLst>
              <a:gd name="T0" fmla="*/ 2147483647 w 246"/>
              <a:gd name="T1" fmla="*/ 2147483647 h 338"/>
              <a:gd name="T2" fmla="*/ 2147483647 w 246"/>
              <a:gd name="T3" fmla="*/ 2147483647 h 338"/>
              <a:gd name="T4" fmla="*/ 2147483647 w 246"/>
              <a:gd name="T5" fmla="*/ 2147483647 h 338"/>
              <a:gd name="T6" fmla="*/ 2147483647 w 246"/>
              <a:gd name="T7" fmla="*/ 2147483647 h 338"/>
              <a:gd name="T8" fmla="*/ 2147483647 w 246"/>
              <a:gd name="T9" fmla="*/ 2147483647 h 338"/>
              <a:gd name="T10" fmla="*/ 2147483647 w 246"/>
              <a:gd name="T11" fmla="*/ 2147483647 h 338"/>
              <a:gd name="T12" fmla="*/ 2147483647 w 246"/>
              <a:gd name="T13" fmla="*/ 2147483647 h 338"/>
              <a:gd name="T14" fmla="*/ 2147483647 w 246"/>
              <a:gd name="T15" fmla="*/ 2147483647 h 338"/>
              <a:gd name="T16" fmla="*/ 2147483647 w 246"/>
              <a:gd name="T17" fmla="*/ 2147483647 h 338"/>
              <a:gd name="T18" fmla="*/ 2147483647 w 246"/>
              <a:gd name="T19" fmla="*/ 2147483647 h 338"/>
              <a:gd name="T20" fmla="*/ 2147483647 w 246"/>
              <a:gd name="T21" fmla="*/ 2147483647 h 338"/>
              <a:gd name="T22" fmla="*/ 2147483647 w 246"/>
              <a:gd name="T23" fmla="*/ 2147483647 h 338"/>
              <a:gd name="T24" fmla="*/ 2147483647 w 246"/>
              <a:gd name="T25" fmla="*/ 2147483647 h 338"/>
              <a:gd name="T26" fmla="*/ 2147483647 w 246"/>
              <a:gd name="T27" fmla="*/ 2147483647 h 338"/>
              <a:gd name="T28" fmla="*/ 2147483647 w 246"/>
              <a:gd name="T29" fmla="*/ 2147483647 h 338"/>
              <a:gd name="T30" fmla="*/ 2147483647 w 246"/>
              <a:gd name="T31" fmla="*/ 2147483647 h 338"/>
              <a:gd name="T32" fmla="*/ 2147483647 w 246"/>
              <a:gd name="T33" fmla="*/ 2147483647 h 338"/>
              <a:gd name="T34" fmla="*/ 2147483647 w 246"/>
              <a:gd name="T35" fmla="*/ 2147483647 h 338"/>
              <a:gd name="T36" fmla="*/ 2147483647 w 246"/>
              <a:gd name="T37" fmla="*/ 2147483647 h 338"/>
              <a:gd name="T38" fmla="*/ 2147483647 w 246"/>
              <a:gd name="T39" fmla="*/ 2147483647 h 338"/>
              <a:gd name="T40" fmla="*/ 2147483647 w 246"/>
              <a:gd name="T41" fmla="*/ 2147483647 h 338"/>
              <a:gd name="T42" fmla="*/ 2147483647 w 246"/>
              <a:gd name="T43" fmla="*/ 2147483647 h 338"/>
              <a:gd name="T44" fmla="*/ 2147483647 w 246"/>
              <a:gd name="T45" fmla="*/ 2147483647 h 338"/>
              <a:gd name="T46" fmla="*/ 2147483647 w 246"/>
              <a:gd name="T47" fmla="*/ 2147483647 h 338"/>
              <a:gd name="T48" fmla="*/ 2147483647 w 246"/>
              <a:gd name="T49" fmla="*/ 2147483647 h 338"/>
              <a:gd name="T50" fmla="*/ 2147483647 w 246"/>
              <a:gd name="T51" fmla="*/ 2147483647 h 338"/>
              <a:gd name="T52" fmla="*/ 2147483647 w 246"/>
              <a:gd name="T53" fmla="*/ 2147483647 h 338"/>
              <a:gd name="T54" fmla="*/ 2147483647 w 246"/>
              <a:gd name="T55" fmla="*/ 2147483647 h 338"/>
              <a:gd name="T56" fmla="*/ 2147483647 w 246"/>
              <a:gd name="T57" fmla="*/ 2147483647 h 338"/>
              <a:gd name="T58" fmla="*/ 2147483647 w 246"/>
              <a:gd name="T59" fmla="*/ 2147483647 h 338"/>
              <a:gd name="T60" fmla="*/ 2147483647 w 246"/>
              <a:gd name="T61" fmla="*/ 2147483647 h 338"/>
              <a:gd name="T62" fmla="*/ 0 w 246"/>
              <a:gd name="T63" fmla="*/ 2147483647 h 338"/>
              <a:gd name="T64" fmla="*/ 2147483647 w 246"/>
              <a:gd name="T65" fmla="*/ 2147483647 h 338"/>
              <a:gd name="T66" fmla="*/ 2147483647 w 246"/>
              <a:gd name="T67" fmla="*/ 2147483647 h 338"/>
              <a:gd name="T68" fmla="*/ 2147483647 w 246"/>
              <a:gd name="T69" fmla="*/ 2147483647 h 338"/>
              <a:gd name="T70" fmla="*/ 2147483647 w 246"/>
              <a:gd name="T71" fmla="*/ 2147483647 h 338"/>
              <a:gd name="T72" fmla="*/ 2147483647 w 246"/>
              <a:gd name="T73" fmla="*/ 2147483647 h 338"/>
              <a:gd name="T74" fmla="*/ 2147483647 w 246"/>
              <a:gd name="T75" fmla="*/ 2147483647 h 338"/>
              <a:gd name="T76" fmla="*/ 2147483647 w 246"/>
              <a:gd name="T77" fmla="*/ 2147483647 h 338"/>
              <a:gd name="T78" fmla="*/ 2147483647 w 246"/>
              <a:gd name="T79" fmla="*/ 2147483647 h 338"/>
              <a:gd name="T80" fmla="*/ 2147483647 w 246"/>
              <a:gd name="T81" fmla="*/ 2147483647 h 338"/>
              <a:gd name="T82" fmla="*/ 2147483647 w 246"/>
              <a:gd name="T83" fmla="*/ 2147483647 h 338"/>
              <a:gd name="T84" fmla="*/ 2147483647 w 246"/>
              <a:gd name="T85" fmla="*/ 2147483647 h 338"/>
              <a:gd name="T86" fmla="*/ 2147483647 w 246"/>
              <a:gd name="T87" fmla="*/ 2147483647 h 338"/>
              <a:gd name="T88" fmla="*/ 2147483647 w 246"/>
              <a:gd name="T89" fmla="*/ 2147483647 h 338"/>
              <a:gd name="T90" fmla="*/ 2147483647 w 246"/>
              <a:gd name="T91" fmla="*/ 2147483647 h 338"/>
              <a:gd name="T92" fmla="*/ 2147483647 w 246"/>
              <a:gd name="T93" fmla="*/ 2147483647 h 338"/>
              <a:gd name="T94" fmla="*/ 2147483647 w 246"/>
              <a:gd name="T95" fmla="*/ 2147483647 h 338"/>
              <a:gd name="T96" fmla="*/ 2147483647 w 246"/>
              <a:gd name="T97" fmla="*/ 2147483647 h 338"/>
              <a:gd name="T98" fmla="*/ 2147483647 w 246"/>
              <a:gd name="T99" fmla="*/ 2147483647 h 338"/>
              <a:gd name="T100" fmla="*/ 2147483647 w 246"/>
              <a:gd name="T101" fmla="*/ 2147483647 h 3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338"/>
              <a:gd name="T155" fmla="*/ 246 w 246"/>
              <a:gd name="T156" fmla="*/ 338 h 3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338">
                <a:moveTo>
                  <a:pt x="163" y="209"/>
                </a:moveTo>
                <a:cubicBezTo>
                  <a:pt x="187" y="197"/>
                  <a:pt x="214" y="197"/>
                  <a:pt x="229" y="164"/>
                </a:cubicBezTo>
                <a:lnTo>
                  <a:pt x="244" y="170"/>
                </a:lnTo>
                <a:cubicBezTo>
                  <a:pt x="246" y="164"/>
                  <a:pt x="244" y="161"/>
                  <a:pt x="241" y="150"/>
                </a:cubicBezTo>
                <a:lnTo>
                  <a:pt x="237" y="119"/>
                </a:lnTo>
                <a:lnTo>
                  <a:pt x="220" y="93"/>
                </a:lnTo>
                <a:cubicBezTo>
                  <a:pt x="220" y="87"/>
                  <a:pt x="223" y="81"/>
                  <a:pt x="226" y="75"/>
                </a:cubicBezTo>
                <a:lnTo>
                  <a:pt x="220" y="45"/>
                </a:lnTo>
                <a:cubicBezTo>
                  <a:pt x="218" y="41"/>
                  <a:pt x="195" y="34"/>
                  <a:pt x="204" y="30"/>
                </a:cubicBezTo>
                <a:cubicBezTo>
                  <a:pt x="214" y="25"/>
                  <a:pt x="203" y="12"/>
                  <a:pt x="200" y="7"/>
                </a:cubicBezTo>
                <a:cubicBezTo>
                  <a:pt x="196" y="4"/>
                  <a:pt x="194" y="0"/>
                  <a:pt x="188" y="8"/>
                </a:cubicBezTo>
                <a:cubicBezTo>
                  <a:pt x="182" y="17"/>
                  <a:pt x="204" y="12"/>
                  <a:pt x="189" y="25"/>
                </a:cubicBezTo>
                <a:cubicBezTo>
                  <a:pt x="174" y="38"/>
                  <a:pt x="160" y="34"/>
                  <a:pt x="156" y="32"/>
                </a:cubicBezTo>
                <a:cubicBezTo>
                  <a:pt x="156" y="32"/>
                  <a:pt x="151" y="42"/>
                  <a:pt x="151" y="45"/>
                </a:cubicBezTo>
                <a:lnTo>
                  <a:pt x="137" y="42"/>
                </a:lnTo>
                <a:lnTo>
                  <a:pt x="136" y="33"/>
                </a:lnTo>
                <a:cubicBezTo>
                  <a:pt x="130" y="31"/>
                  <a:pt x="115" y="25"/>
                  <a:pt x="106" y="25"/>
                </a:cubicBezTo>
                <a:cubicBezTo>
                  <a:pt x="106" y="17"/>
                  <a:pt x="111" y="15"/>
                  <a:pt x="108" y="5"/>
                </a:cubicBezTo>
                <a:lnTo>
                  <a:pt x="72" y="5"/>
                </a:lnTo>
                <a:cubicBezTo>
                  <a:pt x="72" y="15"/>
                  <a:pt x="80" y="30"/>
                  <a:pt x="85" y="36"/>
                </a:cubicBezTo>
                <a:cubicBezTo>
                  <a:pt x="85" y="39"/>
                  <a:pt x="83" y="44"/>
                  <a:pt x="83" y="47"/>
                </a:cubicBezTo>
                <a:cubicBezTo>
                  <a:pt x="80" y="47"/>
                  <a:pt x="76" y="51"/>
                  <a:pt x="76" y="51"/>
                </a:cubicBezTo>
                <a:lnTo>
                  <a:pt x="72" y="47"/>
                </a:lnTo>
                <a:cubicBezTo>
                  <a:pt x="72" y="50"/>
                  <a:pt x="73" y="66"/>
                  <a:pt x="67" y="66"/>
                </a:cubicBezTo>
                <a:lnTo>
                  <a:pt x="61" y="66"/>
                </a:lnTo>
                <a:cubicBezTo>
                  <a:pt x="58" y="66"/>
                  <a:pt x="49" y="54"/>
                  <a:pt x="46" y="51"/>
                </a:cubicBezTo>
                <a:lnTo>
                  <a:pt x="34" y="63"/>
                </a:lnTo>
                <a:lnTo>
                  <a:pt x="40" y="87"/>
                </a:lnTo>
                <a:lnTo>
                  <a:pt x="25" y="104"/>
                </a:lnTo>
                <a:lnTo>
                  <a:pt x="31" y="114"/>
                </a:lnTo>
                <a:lnTo>
                  <a:pt x="1" y="138"/>
                </a:lnTo>
                <a:cubicBezTo>
                  <a:pt x="1" y="138"/>
                  <a:pt x="0" y="183"/>
                  <a:pt x="0" y="186"/>
                </a:cubicBezTo>
                <a:lnTo>
                  <a:pt x="10" y="224"/>
                </a:lnTo>
                <a:cubicBezTo>
                  <a:pt x="13" y="228"/>
                  <a:pt x="20" y="234"/>
                  <a:pt x="19" y="238"/>
                </a:cubicBezTo>
                <a:cubicBezTo>
                  <a:pt x="19" y="242"/>
                  <a:pt x="21" y="242"/>
                  <a:pt x="18" y="247"/>
                </a:cubicBezTo>
                <a:cubicBezTo>
                  <a:pt x="33" y="253"/>
                  <a:pt x="46" y="245"/>
                  <a:pt x="59" y="262"/>
                </a:cubicBezTo>
                <a:lnTo>
                  <a:pt x="58" y="269"/>
                </a:lnTo>
                <a:cubicBezTo>
                  <a:pt x="52" y="292"/>
                  <a:pt x="35" y="300"/>
                  <a:pt x="41" y="327"/>
                </a:cubicBezTo>
                <a:cubicBezTo>
                  <a:pt x="43" y="327"/>
                  <a:pt x="60" y="326"/>
                  <a:pt x="60" y="323"/>
                </a:cubicBezTo>
                <a:lnTo>
                  <a:pt x="58" y="317"/>
                </a:lnTo>
                <a:cubicBezTo>
                  <a:pt x="61" y="305"/>
                  <a:pt x="83" y="321"/>
                  <a:pt x="88" y="325"/>
                </a:cubicBezTo>
                <a:cubicBezTo>
                  <a:pt x="91" y="325"/>
                  <a:pt x="97" y="323"/>
                  <a:pt x="103" y="323"/>
                </a:cubicBezTo>
                <a:lnTo>
                  <a:pt x="121" y="338"/>
                </a:lnTo>
                <a:cubicBezTo>
                  <a:pt x="127" y="332"/>
                  <a:pt x="136" y="326"/>
                  <a:pt x="144" y="325"/>
                </a:cubicBezTo>
                <a:cubicBezTo>
                  <a:pt x="160" y="319"/>
                  <a:pt x="180" y="320"/>
                  <a:pt x="196" y="317"/>
                </a:cubicBezTo>
                <a:cubicBezTo>
                  <a:pt x="196" y="314"/>
                  <a:pt x="190" y="308"/>
                  <a:pt x="187" y="308"/>
                </a:cubicBezTo>
                <a:cubicBezTo>
                  <a:pt x="196" y="296"/>
                  <a:pt x="223" y="279"/>
                  <a:pt x="234" y="277"/>
                </a:cubicBezTo>
                <a:lnTo>
                  <a:pt x="228" y="269"/>
                </a:lnTo>
                <a:cubicBezTo>
                  <a:pt x="226" y="265"/>
                  <a:pt x="220" y="269"/>
                  <a:pt x="207" y="253"/>
                </a:cubicBezTo>
                <a:cubicBezTo>
                  <a:pt x="194" y="238"/>
                  <a:pt x="184" y="218"/>
                  <a:pt x="184" y="218"/>
                </a:cubicBezTo>
                <a:lnTo>
                  <a:pt x="163" y="209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5543550" y="3597275"/>
            <a:ext cx="481013" cy="531813"/>
          </a:xfrm>
          <a:custGeom>
            <a:avLst/>
            <a:gdLst>
              <a:gd name="T0" fmla="*/ 2147483647 w 112"/>
              <a:gd name="T1" fmla="*/ 2147483647 h 124"/>
              <a:gd name="T2" fmla="*/ 2147483647 w 112"/>
              <a:gd name="T3" fmla="*/ 2147483647 h 124"/>
              <a:gd name="T4" fmla="*/ 2147483647 w 112"/>
              <a:gd name="T5" fmla="*/ 2147483647 h 124"/>
              <a:gd name="T6" fmla="*/ 2147483647 w 112"/>
              <a:gd name="T7" fmla="*/ 2147483647 h 124"/>
              <a:gd name="T8" fmla="*/ 2147483647 w 112"/>
              <a:gd name="T9" fmla="*/ 2147483647 h 124"/>
              <a:gd name="T10" fmla="*/ 2147483647 w 112"/>
              <a:gd name="T11" fmla="*/ 2147483647 h 124"/>
              <a:gd name="T12" fmla="*/ 2147483647 w 112"/>
              <a:gd name="T13" fmla="*/ 2147483647 h 124"/>
              <a:gd name="T14" fmla="*/ 2147483647 w 112"/>
              <a:gd name="T15" fmla="*/ 2147483647 h 124"/>
              <a:gd name="T16" fmla="*/ 2147483647 w 112"/>
              <a:gd name="T17" fmla="*/ 2147483647 h 124"/>
              <a:gd name="T18" fmla="*/ 2147483647 w 112"/>
              <a:gd name="T19" fmla="*/ 2147483647 h 124"/>
              <a:gd name="T20" fmla="*/ 2147483647 w 112"/>
              <a:gd name="T21" fmla="*/ 2147483647 h 124"/>
              <a:gd name="T22" fmla="*/ 0 w 112"/>
              <a:gd name="T23" fmla="*/ 2147483647 h 124"/>
              <a:gd name="T24" fmla="*/ 2147483647 w 112"/>
              <a:gd name="T25" fmla="*/ 2147483647 h 124"/>
              <a:gd name="T26" fmla="*/ 2147483647 w 112"/>
              <a:gd name="T27" fmla="*/ 2147483647 h 124"/>
              <a:gd name="T28" fmla="*/ 2147483647 w 112"/>
              <a:gd name="T29" fmla="*/ 2147483647 h 124"/>
              <a:gd name="T30" fmla="*/ 2147483647 w 112"/>
              <a:gd name="T31" fmla="*/ 2147483647 h 124"/>
              <a:gd name="T32" fmla="*/ 2147483647 w 112"/>
              <a:gd name="T33" fmla="*/ 2147483647 h 124"/>
              <a:gd name="T34" fmla="*/ 2147483647 w 112"/>
              <a:gd name="T35" fmla="*/ 2147483647 h 1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2"/>
              <a:gd name="T55" fmla="*/ 0 h 124"/>
              <a:gd name="T56" fmla="*/ 112 w 112"/>
              <a:gd name="T57" fmla="*/ 124 h 1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2" h="124">
                <a:moveTo>
                  <a:pt x="72" y="77"/>
                </a:moveTo>
                <a:lnTo>
                  <a:pt x="103" y="53"/>
                </a:lnTo>
                <a:lnTo>
                  <a:pt x="97" y="43"/>
                </a:lnTo>
                <a:lnTo>
                  <a:pt x="112" y="26"/>
                </a:lnTo>
                <a:lnTo>
                  <a:pt x="108" y="9"/>
                </a:lnTo>
                <a:cubicBezTo>
                  <a:pt x="106" y="0"/>
                  <a:pt x="73" y="2"/>
                  <a:pt x="61" y="13"/>
                </a:cubicBezTo>
                <a:cubicBezTo>
                  <a:pt x="61" y="25"/>
                  <a:pt x="73" y="31"/>
                  <a:pt x="61" y="43"/>
                </a:cubicBezTo>
                <a:lnTo>
                  <a:pt x="49" y="43"/>
                </a:lnTo>
                <a:lnTo>
                  <a:pt x="46" y="41"/>
                </a:lnTo>
                <a:cubicBezTo>
                  <a:pt x="46" y="37"/>
                  <a:pt x="43" y="25"/>
                  <a:pt x="43" y="23"/>
                </a:cubicBezTo>
                <a:cubicBezTo>
                  <a:pt x="37" y="34"/>
                  <a:pt x="34" y="52"/>
                  <a:pt x="22" y="65"/>
                </a:cubicBezTo>
                <a:cubicBezTo>
                  <a:pt x="16" y="70"/>
                  <a:pt x="0" y="79"/>
                  <a:pt x="0" y="88"/>
                </a:cubicBezTo>
                <a:lnTo>
                  <a:pt x="12" y="93"/>
                </a:lnTo>
                <a:lnTo>
                  <a:pt x="30" y="89"/>
                </a:lnTo>
                <a:lnTo>
                  <a:pt x="63" y="104"/>
                </a:lnTo>
                <a:lnTo>
                  <a:pt x="60" y="119"/>
                </a:lnTo>
                <a:cubicBezTo>
                  <a:pt x="66" y="120"/>
                  <a:pt x="70" y="120"/>
                  <a:pt x="72" y="124"/>
                </a:cubicBezTo>
                <a:lnTo>
                  <a:pt x="72" y="77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3903663" y="3033713"/>
            <a:ext cx="633412" cy="636587"/>
          </a:xfrm>
          <a:custGeom>
            <a:avLst/>
            <a:gdLst>
              <a:gd name="T0" fmla="*/ 2147483647 w 148"/>
              <a:gd name="T1" fmla="*/ 2147483647 h 149"/>
              <a:gd name="T2" fmla="*/ 2147483647 w 148"/>
              <a:gd name="T3" fmla="*/ 2147483647 h 149"/>
              <a:gd name="T4" fmla="*/ 2147483647 w 148"/>
              <a:gd name="T5" fmla="*/ 2147483647 h 149"/>
              <a:gd name="T6" fmla="*/ 2147483647 w 148"/>
              <a:gd name="T7" fmla="*/ 2147483647 h 149"/>
              <a:gd name="T8" fmla="*/ 2147483647 w 148"/>
              <a:gd name="T9" fmla="*/ 2147483647 h 149"/>
              <a:gd name="T10" fmla="*/ 2147483647 w 148"/>
              <a:gd name="T11" fmla="*/ 2147483647 h 149"/>
              <a:gd name="T12" fmla="*/ 2147483647 w 148"/>
              <a:gd name="T13" fmla="*/ 2147483647 h 149"/>
              <a:gd name="T14" fmla="*/ 2147483647 w 148"/>
              <a:gd name="T15" fmla="*/ 2147483647 h 149"/>
              <a:gd name="T16" fmla="*/ 2147483647 w 148"/>
              <a:gd name="T17" fmla="*/ 2147483647 h 149"/>
              <a:gd name="T18" fmla="*/ 2147483647 w 148"/>
              <a:gd name="T19" fmla="*/ 2147483647 h 149"/>
              <a:gd name="T20" fmla="*/ 2147483647 w 148"/>
              <a:gd name="T21" fmla="*/ 2147483647 h 149"/>
              <a:gd name="T22" fmla="*/ 2147483647 w 148"/>
              <a:gd name="T23" fmla="*/ 2147483647 h 149"/>
              <a:gd name="T24" fmla="*/ 2147483647 w 148"/>
              <a:gd name="T25" fmla="*/ 2147483647 h 149"/>
              <a:gd name="T26" fmla="*/ 2147483647 w 148"/>
              <a:gd name="T27" fmla="*/ 2147483647 h 149"/>
              <a:gd name="T28" fmla="*/ 2147483647 w 148"/>
              <a:gd name="T29" fmla="*/ 2147483647 h 149"/>
              <a:gd name="T30" fmla="*/ 2147483647 w 148"/>
              <a:gd name="T31" fmla="*/ 2147483647 h 149"/>
              <a:gd name="T32" fmla="*/ 2147483647 w 148"/>
              <a:gd name="T33" fmla="*/ 2147483647 h 149"/>
              <a:gd name="T34" fmla="*/ 2147483647 w 148"/>
              <a:gd name="T35" fmla="*/ 2147483647 h 149"/>
              <a:gd name="T36" fmla="*/ 2147483647 w 148"/>
              <a:gd name="T37" fmla="*/ 2147483647 h 149"/>
              <a:gd name="T38" fmla="*/ 2147483647 w 148"/>
              <a:gd name="T39" fmla="*/ 0 h 149"/>
              <a:gd name="T40" fmla="*/ 2147483647 w 148"/>
              <a:gd name="T41" fmla="*/ 2147483647 h 149"/>
              <a:gd name="T42" fmla="*/ 2147483647 w 148"/>
              <a:gd name="T43" fmla="*/ 2147483647 h 149"/>
              <a:gd name="T44" fmla="*/ 2147483647 w 148"/>
              <a:gd name="T45" fmla="*/ 2147483647 h 149"/>
              <a:gd name="T46" fmla="*/ 2147483647 w 148"/>
              <a:gd name="T47" fmla="*/ 2147483647 h 1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8"/>
              <a:gd name="T73" fmla="*/ 0 h 149"/>
              <a:gd name="T74" fmla="*/ 148 w 148"/>
              <a:gd name="T75" fmla="*/ 149 h 1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8" h="149">
                <a:moveTo>
                  <a:pt x="101" y="33"/>
                </a:moveTo>
                <a:cubicBezTo>
                  <a:pt x="100" y="38"/>
                  <a:pt x="110" y="54"/>
                  <a:pt x="122" y="48"/>
                </a:cubicBezTo>
                <a:cubicBezTo>
                  <a:pt x="128" y="54"/>
                  <a:pt x="143" y="73"/>
                  <a:pt x="143" y="82"/>
                </a:cubicBezTo>
                <a:cubicBezTo>
                  <a:pt x="148" y="147"/>
                  <a:pt x="80" y="143"/>
                  <a:pt x="36" y="149"/>
                </a:cubicBezTo>
                <a:cubicBezTo>
                  <a:pt x="0" y="130"/>
                  <a:pt x="10" y="143"/>
                  <a:pt x="17" y="122"/>
                </a:cubicBezTo>
                <a:cubicBezTo>
                  <a:pt x="18" y="120"/>
                  <a:pt x="8" y="114"/>
                  <a:pt x="9" y="111"/>
                </a:cubicBezTo>
                <a:cubicBezTo>
                  <a:pt x="10" y="108"/>
                  <a:pt x="25" y="108"/>
                  <a:pt x="25" y="105"/>
                </a:cubicBezTo>
                <a:cubicBezTo>
                  <a:pt x="25" y="102"/>
                  <a:pt x="16" y="101"/>
                  <a:pt x="15" y="97"/>
                </a:cubicBezTo>
                <a:cubicBezTo>
                  <a:pt x="13" y="81"/>
                  <a:pt x="35" y="97"/>
                  <a:pt x="34" y="94"/>
                </a:cubicBezTo>
                <a:cubicBezTo>
                  <a:pt x="40" y="91"/>
                  <a:pt x="35" y="71"/>
                  <a:pt x="40" y="83"/>
                </a:cubicBezTo>
                <a:cubicBezTo>
                  <a:pt x="46" y="94"/>
                  <a:pt x="64" y="82"/>
                  <a:pt x="68" y="78"/>
                </a:cubicBezTo>
                <a:cubicBezTo>
                  <a:pt x="50" y="78"/>
                  <a:pt x="37" y="76"/>
                  <a:pt x="31" y="64"/>
                </a:cubicBezTo>
                <a:cubicBezTo>
                  <a:pt x="47" y="59"/>
                  <a:pt x="54" y="60"/>
                  <a:pt x="44" y="45"/>
                </a:cubicBezTo>
                <a:lnTo>
                  <a:pt x="38" y="40"/>
                </a:lnTo>
                <a:cubicBezTo>
                  <a:pt x="47" y="20"/>
                  <a:pt x="75" y="30"/>
                  <a:pt x="83" y="39"/>
                </a:cubicBezTo>
                <a:cubicBezTo>
                  <a:pt x="86" y="39"/>
                  <a:pt x="92" y="35"/>
                  <a:pt x="95" y="34"/>
                </a:cubicBezTo>
                <a:lnTo>
                  <a:pt x="94" y="22"/>
                </a:lnTo>
                <a:cubicBezTo>
                  <a:pt x="90" y="20"/>
                  <a:pt x="86" y="23"/>
                  <a:pt x="83" y="18"/>
                </a:cubicBezTo>
                <a:cubicBezTo>
                  <a:pt x="84" y="12"/>
                  <a:pt x="90" y="18"/>
                  <a:pt x="92" y="16"/>
                </a:cubicBezTo>
                <a:cubicBezTo>
                  <a:pt x="96" y="4"/>
                  <a:pt x="113" y="0"/>
                  <a:pt x="122" y="0"/>
                </a:cubicBezTo>
                <a:lnTo>
                  <a:pt x="124" y="11"/>
                </a:lnTo>
                <a:lnTo>
                  <a:pt x="108" y="25"/>
                </a:lnTo>
                <a:cubicBezTo>
                  <a:pt x="102" y="31"/>
                  <a:pt x="115" y="26"/>
                  <a:pt x="111" y="33"/>
                </a:cubicBezTo>
                <a:cubicBezTo>
                  <a:pt x="109" y="37"/>
                  <a:pt x="104" y="31"/>
                  <a:pt x="101" y="33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7697788" y="4411663"/>
            <a:ext cx="1222375" cy="882650"/>
          </a:xfrm>
          <a:custGeom>
            <a:avLst/>
            <a:gdLst>
              <a:gd name="T0" fmla="*/ 2147483647 w 285"/>
              <a:gd name="T1" fmla="*/ 2147483647 h 206"/>
              <a:gd name="T2" fmla="*/ 2147483647 w 285"/>
              <a:gd name="T3" fmla="*/ 2147483647 h 206"/>
              <a:gd name="T4" fmla="*/ 2147483647 w 285"/>
              <a:gd name="T5" fmla="*/ 2147483647 h 206"/>
              <a:gd name="T6" fmla="*/ 2147483647 w 285"/>
              <a:gd name="T7" fmla="*/ 2147483647 h 206"/>
              <a:gd name="T8" fmla="*/ 2147483647 w 285"/>
              <a:gd name="T9" fmla="*/ 2147483647 h 206"/>
              <a:gd name="T10" fmla="*/ 2147483647 w 285"/>
              <a:gd name="T11" fmla="*/ 2147483647 h 206"/>
              <a:gd name="T12" fmla="*/ 2147483647 w 285"/>
              <a:gd name="T13" fmla="*/ 0 h 206"/>
              <a:gd name="T14" fmla="*/ 2147483647 w 285"/>
              <a:gd name="T15" fmla="*/ 2147483647 h 206"/>
              <a:gd name="T16" fmla="*/ 2147483647 w 285"/>
              <a:gd name="T17" fmla="*/ 2147483647 h 206"/>
              <a:gd name="T18" fmla="*/ 2147483647 w 285"/>
              <a:gd name="T19" fmla="*/ 2147483647 h 206"/>
              <a:gd name="T20" fmla="*/ 2147483647 w 285"/>
              <a:gd name="T21" fmla="*/ 2147483647 h 206"/>
              <a:gd name="T22" fmla="*/ 2147483647 w 285"/>
              <a:gd name="T23" fmla="*/ 2147483647 h 206"/>
              <a:gd name="T24" fmla="*/ 0 w 285"/>
              <a:gd name="T25" fmla="*/ 2147483647 h 206"/>
              <a:gd name="T26" fmla="*/ 2147483647 w 285"/>
              <a:gd name="T27" fmla="*/ 2147483647 h 206"/>
              <a:gd name="T28" fmla="*/ 2147483647 w 285"/>
              <a:gd name="T29" fmla="*/ 2147483647 h 206"/>
              <a:gd name="T30" fmla="*/ 2147483647 w 285"/>
              <a:gd name="T31" fmla="*/ 2147483647 h 206"/>
              <a:gd name="T32" fmla="*/ 2147483647 w 285"/>
              <a:gd name="T33" fmla="*/ 2147483647 h 206"/>
              <a:gd name="T34" fmla="*/ 2147483647 w 285"/>
              <a:gd name="T35" fmla="*/ 2147483647 h 206"/>
              <a:gd name="T36" fmla="*/ 2147483647 w 285"/>
              <a:gd name="T37" fmla="*/ 2147483647 h 206"/>
              <a:gd name="T38" fmla="*/ 2147483647 w 285"/>
              <a:gd name="T39" fmla="*/ 2147483647 h 206"/>
              <a:gd name="T40" fmla="*/ 2147483647 w 285"/>
              <a:gd name="T41" fmla="*/ 2147483647 h 206"/>
              <a:gd name="T42" fmla="*/ 2147483647 w 285"/>
              <a:gd name="T43" fmla="*/ 2147483647 h 206"/>
              <a:gd name="T44" fmla="*/ 2147483647 w 285"/>
              <a:gd name="T45" fmla="*/ 2147483647 h 206"/>
              <a:gd name="T46" fmla="*/ 2147483647 w 285"/>
              <a:gd name="T47" fmla="*/ 2147483647 h 206"/>
              <a:gd name="T48" fmla="*/ 2147483647 w 285"/>
              <a:gd name="T49" fmla="*/ 2147483647 h 206"/>
              <a:gd name="T50" fmla="*/ 2147483647 w 285"/>
              <a:gd name="T51" fmla="*/ 2147483647 h 206"/>
              <a:gd name="T52" fmla="*/ 2147483647 w 285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85"/>
              <a:gd name="T82" fmla="*/ 0 h 206"/>
              <a:gd name="T83" fmla="*/ 285 w 285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85" h="206">
                <a:moveTo>
                  <a:pt x="285" y="113"/>
                </a:moveTo>
                <a:cubicBezTo>
                  <a:pt x="285" y="109"/>
                  <a:pt x="279" y="99"/>
                  <a:pt x="279" y="96"/>
                </a:cubicBezTo>
                <a:lnTo>
                  <a:pt x="269" y="110"/>
                </a:lnTo>
                <a:cubicBezTo>
                  <a:pt x="267" y="114"/>
                  <a:pt x="259" y="113"/>
                  <a:pt x="251" y="111"/>
                </a:cubicBezTo>
                <a:cubicBezTo>
                  <a:pt x="245" y="108"/>
                  <a:pt x="240" y="85"/>
                  <a:pt x="239" y="79"/>
                </a:cubicBezTo>
                <a:cubicBezTo>
                  <a:pt x="236" y="52"/>
                  <a:pt x="237" y="54"/>
                  <a:pt x="212" y="37"/>
                </a:cubicBezTo>
                <a:cubicBezTo>
                  <a:pt x="202" y="30"/>
                  <a:pt x="178" y="21"/>
                  <a:pt x="165" y="0"/>
                </a:cubicBezTo>
                <a:cubicBezTo>
                  <a:pt x="155" y="9"/>
                  <a:pt x="137" y="18"/>
                  <a:pt x="131" y="30"/>
                </a:cubicBezTo>
                <a:cubicBezTo>
                  <a:pt x="122" y="30"/>
                  <a:pt x="114" y="24"/>
                  <a:pt x="108" y="18"/>
                </a:cubicBezTo>
                <a:cubicBezTo>
                  <a:pt x="87" y="35"/>
                  <a:pt x="76" y="40"/>
                  <a:pt x="60" y="33"/>
                </a:cubicBezTo>
                <a:cubicBezTo>
                  <a:pt x="45" y="42"/>
                  <a:pt x="41" y="64"/>
                  <a:pt x="29" y="84"/>
                </a:cubicBezTo>
                <a:cubicBezTo>
                  <a:pt x="32" y="96"/>
                  <a:pt x="29" y="103"/>
                  <a:pt x="23" y="115"/>
                </a:cubicBezTo>
                <a:lnTo>
                  <a:pt x="0" y="126"/>
                </a:lnTo>
                <a:lnTo>
                  <a:pt x="12" y="151"/>
                </a:lnTo>
                <a:lnTo>
                  <a:pt x="28" y="160"/>
                </a:lnTo>
                <a:cubicBezTo>
                  <a:pt x="32" y="167"/>
                  <a:pt x="32" y="169"/>
                  <a:pt x="29" y="174"/>
                </a:cubicBezTo>
                <a:lnTo>
                  <a:pt x="59" y="189"/>
                </a:lnTo>
                <a:lnTo>
                  <a:pt x="71" y="177"/>
                </a:lnTo>
                <a:lnTo>
                  <a:pt x="82" y="197"/>
                </a:lnTo>
                <a:lnTo>
                  <a:pt x="98" y="206"/>
                </a:lnTo>
                <a:lnTo>
                  <a:pt x="137" y="206"/>
                </a:lnTo>
                <a:lnTo>
                  <a:pt x="183" y="191"/>
                </a:lnTo>
                <a:cubicBezTo>
                  <a:pt x="194" y="187"/>
                  <a:pt x="194" y="179"/>
                  <a:pt x="208" y="172"/>
                </a:cubicBezTo>
                <a:cubicBezTo>
                  <a:pt x="222" y="165"/>
                  <a:pt x="224" y="168"/>
                  <a:pt x="238" y="169"/>
                </a:cubicBezTo>
                <a:cubicBezTo>
                  <a:pt x="247" y="173"/>
                  <a:pt x="255" y="184"/>
                  <a:pt x="266" y="177"/>
                </a:cubicBezTo>
                <a:lnTo>
                  <a:pt x="261" y="138"/>
                </a:lnTo>
                <a:lnTo>
                  <a:pt x="285" y="11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7124700" y="4446588"/>
            <a:ext cx="828675" cy="604837"/>
          </a:xfrm>
          <a:custGeom>
            <a:avLst/>
            <a:gdLst>
              <a:gd name="T0" fmla="*/ 2147483647 w 193"/>
              <a:gd name="T1" fmla="*/ 2147483647 h 141"/>
              <a:gd name="T2" fmla="*/ 2147483647 w 193"/>
              <a:gd name="T3" fmla="*/ 2147483647 h 141"/>
              <a:gd name="T4" fmla="*/ 2147483647 w 193"/>
              <a:gd name="T5" fmla="*/ 2147483647 h 141"/>
              <a:gd name="T6" fmla="*/ 2147483647 w 193"/>
              <a:gd name="T7" fmla="*/ 2147483647 h 141"/>
              <a:gd name="T8" fmla="*/ 2147483647 w 193"/>
              <a:gd name="T9" fmla="*/ 2147483647 h 141"/>
              <a:gd name="T10" fmla="*/ 2147483647 w 193"/>
              <a:gd name="T11" fmla="*/ 2147483647 h 141"/>
              <a:gd name="T12" fmla="*/ 2147483647 w 193"/>
              <a:gd name="T13" fmla="*/ 2147483647 h 141"/>
              <a:gd name="T14" fmla="*/ 0 w 193"/>
              <a:gd name="T15" fmla="*/ 2147483647 h 141"/>
              <a:gd name="T16" fmla="*/ 2147483647 w 193"/>
              <a:gd name="T17" fmla="*/ 2147483647 h 141"/>
              <a:gd name="T18" fmla="*/ 2147483647 w 193"/>
              <a:gd name="T19" fmla="*/ 2147483647 h 141"/>
              <a:gd name="T20" fmla="*/ 2147483647 w 193"/>
              <a:gd name="T21" fmla="*/ 2147483647 h 141"/>
              <a:gd name="T22" fmla="*/ 2147483647 w 193"/>
              <a:gd name="T23" fmla="*/ 2147483647 h 141"/>
              <a:gd name="T24" fmla="*/ 2147483647 w 193"/>
              <a:gd name="T25" fmla="*/ 2147483647 h 141"/>
              <a:gd name="T26" fmla="*/ 2147483647 w 193"/>
              <a:gd name="T27" fmla="*/ 2147483647 h 141"/>
              <a:gd name="T28" fmla="*/ 2147483647 w 193"/>
              <a:gd name="T29" fmla="*/ 2147483647 h 1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3"/>
              <a:gd name="T46" fmla="*/ 0 h 141"/>
              <a:gd name="T47" fmla="*/ 193 w 193"/>
              <a:gd name="T48" fmla="*/ 141 h 1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3" h="141">
                <a:moveTo>
                  <a:pt x="163" y="75"/>
                </a:moveTo>
                <a:cubicBezTo>
                  <a:pt x="174" y="57"/>
                  <a:pt x="180" y="35"/>
                  <a:pt x="193" y="26"/>
                </a:cubicBezTo>
                <a:lnTo>
                  <a:pt x="163" y="9"/>
                </a:lnTo>
                <a:cubicBezTo>
                  <a:pt x="146" y="0"/>
                  <a:pt x="139" y="1"/>
                  <a:pt x="124" y="8"/>
                </a:cubicBezTo>
                <a:cubicBezTo>
                  <a:pt x="124" y="37"/>
                  <a:pt x="70" y="22"/>
                  <a:pt x="70" y="42"/>
                </a:cubicBezTo>
                <a:cubicBezTo>
                  <a:pt x="57" y="49"/>
                  <a:pt x="41" y="53"/>
                  <a:pt x="25" y="38"/>
                </a:cubicBezTo>
                <a:cubicBezTo>
                  <a:pt x="25" y="41"/>
                  <a:pt x="22" y="43"/>
                  <a:pt x="22" y="49"/>
                </a:cubicBezTo>
                <a:cubicBezTo>
                  <a:pt x="13" y="49"/>
                  <a:pt x="6" y="51"/>
                  <a:pt x="0" y="56"/>
                </a:cubicBezTo>
                <a:lnTo>
                  <a:pt x="13" y="67"/>
                </a:lnTo>
                <a:cubicBezTo>
                  <a:pt x="13" y="78"/>
                  <a:pt x="11" y="90"/>
                  <a:pt x="1" y="97"/>
                </a:cubicBezTo>
                <a:lnTo>
                  <a:pt x="39" y="141"/>
                </a:lnTo>
                <a:lnTo>
                  <a:pt x="83" y="123"/>
                </a:lnTo>
                <a:lnTo>
                  <a:pt x="136" y="118"/>
                </a:lnTo>
                <a:cubicBezTo>
                  <a:pt x="134" y="118"/>
                  <a:pt x="161" y="106"/>
                  <a:pt x="157" y="106"/>
                </a:cubicBezTo>
                <a:cubicBezTo>
                  <a:pt x="163" y="94"/>
                  <a:pt x="166" y="93"/>
                  <a:pt x="163" y="75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6554788" y="4022725"/>
            <a:ext cx="1339850" cy="646113"/>
          </a:xfrm>
          <a:custGeom>
            <a:avLst/>
            <a:gdLst>
              <a:gd name="T0" fmla="*/ 2147483647 w 313"/>
              <a:gd name="T1" fmla="*/ 2147483647 h 151"/>
              <a:gd name="T2" fmla="*/ 2147483647 w 313"/>
              <a:gd name="T3" fmla="*/ 2147483647 h 151"/>
              <a:gd name="T4" fmla="*/ 2147483647 w 313"/>
              <a:gd name="T5" fmla="*/ 2147483647 h 151"/>
              <a:gd name="T6" fmla="*/ 2147483647 w 313"/>
              <a:gd name="T7" fmla="*/ 2147483647 h 151"/>
              <a:gd name="T8" fmla="*/ 2147483647 w 313"/>
              <a:gd name="T9" fmla="*/ 2147483647 h 151"/>
              <a:gd name="T10" fmla="*/ 2147483647 w 313"/>
              <a:gd name="T11" fmla="*/ 2147483647 h 151"/>
              <a:gd name="T12" fmla="*/ 2147483647 w 313"/>
              <a:gd name="T13" fmla="*/ 2147483647 h 151"/>
              <a:gd name="T14" fmla="*/ 2147483647 w 313"/>
              <a:gd name="T15" fmla="*/ 2147483647 h 151"/>
              <a:gd name="T16" fmla="*/ 2147483647 w 313"/>
              <a:gd name="T17" fmla="*/ 2147483647 h 151"/>
              <a:gd name="T18" fmla="*/ 2147483647 w 313"/>
              <a:gd name="T19" fmla="*/ 2147483647 h 151"/>
              <a:gd name="T20" fmla="*/ 2147483647 w 313"/>
              <a:gd name="T21" fmla="*/ 2147483647 h 151"/>
              <a:gd name="T22" fmla="*/ 2147483647 w 313"/>
              <a:gd name="T23" fmla="*/ 2147483647 h 151"/>
              <a:gd name="T24" fmla="*/ 2147483647 w 313"/>
              <a:gd name="T25" fmla="*/ 2147483647 h 151"/>
              <a:gd name="T26" fmla="*/ 2147483647 w 313"/>
              <a:gd name="T27" fmla="*/ 2147483647 h 151"/>
              <a:gd name="T28" fmla="*/ 2147483647 w 313"/>
              <a:gd name="T29" fmla="*/ 2147483647 h 151"/>
              <a:gd name="T30" fmla="*/ 0 w 313"/>
              <a:gd name="T31" fmla="*/ 2147483647 h 151"/>
              <a:gd name="T32" fmla="*/ 2147483647 w 313"/>
              <a:gd name="T33" fmla="*/ 2147483647 h 151"/>
              <a:gd name="T34" fmla="*/ 2147483647 w 313"/>
              <a:gd name="T35" fmla="*/ 2147483647 h 151"/>
              <a:gd name="T36" fmla="*/ 2147483647 w 313"/>
              <a:gd name="T37" fmla="*/ 2147483647 h 151"/>
              <a:gd name="T38" fmla="*/ 2147483647 w 313"/>
              <a:gd name="T39" fmla="*/ 2147483647 h 151"/>
              <a:gd name="T40" fmla="*/ 2147483647 w 313"/>
              <a:gd name="T41" fmla="*/ 2147483647 h 151"/>
              <a:gd name="T42" fmla="*/ 2147483647 w 313"/>
              <a:gd name="T43" fmla="*/ 2147483647 h 151"/>
              <a:gd name="T44" fmla="*/ 2147483647 w 313"/>
              <a:gd name="T45" fmla="*/ 2147483647 h 151"/>
              <a:gd name="T46" fmla="*/ 2147483647 w 313"/>
              <a:gd name="T47" fmla="*/ 2147483647 h 151"/>
              <a:gd name="T48" fmla="*/ 2147483647 w 313"/>
              <a:gd name="T49" fmla="*/ 2147483647 h 151"/>
              <a:gd name="T50" fmla="*/ 2147483647 w 313"/>
              <a:gd name="T51" fmla="*/ 2147483647 h 151"/>
              <a:gd name="T52" fmla="*/ 2147483647 w 313"/>
              <a:gd name="T53" fmla="*/ 2147483647 h 151"/>
              <a:gd name="T54" fmla="*/ 2147483647 w 313"/>
              <a:gd name="T55" fmla="*/ 2147483647 h 151"/>
              <a:gd name="T56" fmla="*/ 2147483647 w 313"/>
              <a:gd name="T57" fmla="*/ 2147483647 h 151"/>
              <a:gd name="T58" fmla="*/ 2147483647 w 313"/>
              <a:gd name="T59" fmla="*/ 2147483647 h 151"/>
              <a:gd name="T60" fmla="*/ 2147483647 w 313"/>
              <a:gd name="T61" fmla="*/ 2147483647 h 151"/>
              <a:gd name="T62" fmla="*/ 2147483647 w 313"/>
              <a:gd name="T63" fmla="*/ 2147483647 h 151"/>
              <a:gd name="T64" fmla="*/ 2147483647 w 313"/>
              <a:gd name="T65" fmla="*/ 2147483647 h 1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3"/>
              <a:gd name="T100" fmla="*/ 0 h 151"/>
              <a:gd name="T101" fmla="*/ 313 w 313"/>
              <a:gd name="T102" fmla="*/ 151 h 1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3" h="151">
                <a:moveTo>
                  <a:pt x="225" y="61"/>
                </a:moveTo>
                <a:lnTo>
                  <a:pt x="209" y="64"/>
                </a:lnTo>
                <a:cubicBezTo>
                  <a:pt x="202" y="65"/>
                  <a:pt x="195" y="60"/>
                  <a:pt x="188" y="53"/>
                </a:cubicBezTo>
                <a:lnTo>
                  <a:pt x="172" y="50"/>
                </a:lnTo>
                <a:cubicBezTo>
                  <a:pt x="170" y="50"/>
                  <a:pt x="172" y="44"/>
                  <a:pt x="166" y="40"/>
                </a:cubicBezTo>
                <a:lnTo>
                  <a:pt x="162" y="36"/>
                </a:lnTo>
                <a:cubicBezTo>
                  <a:pt x="152" y="32"/>
                  <a:pt x="151" y="35"/>
                  <a:pt x="144" y="33"/>
                </a:cubicBezTo>
                <a:cubicBezTo>
                  <a:pt x="144" y="36"/>
                  <a:pt x="137" y="42"/>
                  <a:pt x="135" y="44"/>
                </a:cubicBezTo>
                <a:cubicBezTo>
                  <a:pt x="130" y="42"/>
                  <a:pt x="134" y="33"/>
                  <a:pt x="132" y="31"/>
                </a:cubicBezTo>
                <a:lnTo>
                  <a:pt x="125" y="22"/>
                </a:lnTo>
                <a:cubicBezTo>
                  <a:pt x="114" y="27"/>
                  <a:pt x="105" y="25"/>
                  <a:pt x="94" y="20"/>
                </a:cubicBezTo>
                <a:cubicBezTo>
                  <a:pt x="84" y="15"/>
                  <a:pt x="80" y="0"/>
                  <a:pt x="80" y="2"/>
                </a:cubicBezTo>
                <a:lnTo>
                  <a:pt x="80" y="10"/>
                </a:lnTo>
                <a:lnTo>
                  <a:pt x="65" y="4"/>
                </a:lnTo>
                <a:cubicBezTo>
                  <a:pt x="60" y="12"/>
                  <a:pt x="55" y="25"/>
                  <a:pt x="38" y="33"/>
                </a:cubicBezTo>
                <a:cubicBezTo>
                  <a:pt x="21" y="41"/>
                  <a:pt x="9" y="43"/>
                  <a:pt x="0" y="48"/>
                </a:cubicBezTo>
                <a:lnTo>
                  <a:pt x="20" y="58"/>
                </a:lnTo>
                <a:cubicBezTo>
                  <a:pt x="28" y="72"/>
                  <a:pt x="45" y="105"/>
                  <a:pt x="64" y="108"/>
                </a:cubicBezTo>
                <a:lnTo>
                  <a:pt x="70" y="117"/>
                </a:lnTo>
                <a:lnTo>
                  <a:pt x="77" y="117"/>
                </a:lnTo>
                <a:cubicBezTo>
                  <a:pt x="92" y="115"/>
                  <a:pt x="89" y="94"/>
                  <a:pt x="113" y="103"/>
                </a:cubicBezTo>
                <a:cubicBezTo>
                  <a:pt x="131" y="109"/>
                  <a:pt x="143" y="106"/>
                  <a:pt x="158" y="121"/>
                </a:cubicBezTo>
                <a:lnTo>
                  <a:pt x="164" y="121"/>
                </a:lnTo>
                <a:cubicBezTo>
                  <a:pt x="164" y="127"/>
                  <a:pt x="160" y="133"/>
                  <a:pt x="158" y="138"/>
                </a:cubicBezTo>
                <a:cubicBezTo>
                  <a:pt x="170" y="150"/>
                  <a:pt x="188" y="151"/>
                  <a:pt x="203" y="141"/>
                </a:cubicBezTo>
                <a:cubicBezTo>
                  <a:pt x="206" y="120"/>
                  <a:pt x="256" y="137"/>
                  <a:pt x="258" y="107"/>
                </a:cubicBezTo>
                <a:cubicBezTo>
                  <a:pt x="272" y="101"/>
                  <a:pt x="281" y="100"/>
                  <a:pt x="296" y="109"/>
                </a:cubicBezTo>
                <a:lnTo>
                  <a:pt x="313" y="68"/>
                </a:lnTo>
                <a:lnTo>
                  <a:pt x="282" y="67"/>
                </a:lnTo>
                <a:cubicBezTo>
                  <a:pt x="294" y="55"/>
                  <a:pt x="270" y="57"/>
                  <a:pt x="267" y="61"/>
                </a:cubicBezTo>
                <a:lnTo>
                  <a:pt x="251" y="62"/>
                </a:lnTo>
                <a:lnTo>
                  <a:pt x="241" y="71"/>
                </a:lnTo>
                <a:lnTo>
                  <a:pt x="225" y="61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6554788" y="4022725"/>
            <a:ext cx="801687" cy="501650"/>
          </a:xfrm>
          <a:custGeom>
            <a:avLst/>
            <a:gdLst>
              <a:gd name="T0" fmla="*/ 2147483647 w 187"/>
              <a:gd name="T1" fmla="*/ 2147483647 h 117"/>
              <a:gd name="T2" fmla="*/ 2147483647 w 187"/>
              <a:gd name="T3" fmla="*/ 2147483647 h 117"/>
              <a:gd name="T4" fmla="*/ 2147483647 w 187"/>
              <a:gd name="T5" fmla="*/ 2147483647 h 117"/>
              <a:gd name="T6" fmla="*/ 2147483647 w 187"/>
              <a:gd name="T7" fmla="*/ 2147483647 h 117"/>
              <a:gd name="T8" fmla="*/ 2147483647 w 187"/>
              <a:gd name="T9" fmla="*/ 2147483647 h 117"/>
              <a:gd name="T10" fmla="*/ 2147483647 w 187"/>
              <a:gd name="T11" fmla="*/ 2147483647 h 117"/>
              <a:gd name="T12" fmla="*/ 2147483647 w 187"/>
              <a:gd name="T13" fmla="*/ 2147483647 h 117"/>
              <a:gd name="T14" fmla="*/ 2147483647 w 187"/>
              <a:gd name="T15" fmla="*/ 2147483647 h 117"/>
              <a:gd name="T16" fmla="*/ 2147483647 w 187"/>
              <a:gd name="T17" fmla="*/ 2147483647 h 117"/>
              <a:gd name="T18" fmla="*/ 2147483647 w 187"/>
              <a:gd name="T19" fmla="*/ 2147483647 h 117"/>
              <a:gd name="T20" fmla="*/ 2147483647 w 187"/>
              <a:gd name="T21" fmla="*/ 2147483647 h 117"/>
              <a:gd name="T22" fmla="*/ 0 w 187"/>
              <a:gd name="T23" fmla="*/ 2147483647 h 117"/>
              <a:gd name="T24" fmla="*/ 2147483647 w 187"/>
              <a:gd name="T25" fmla="*/ 2147483647 h 117"/>
              <a:gd name="T26" fmla="*/ 2147483647 w 187"/>
              <a:gd name="T27" fmla="*/ 2147483647 h 117"/>
              <a:gd name="T28" fmla="*/ 2147483647 w 187"/>
              <a:gd name="T29" fmla="*/ 2147483647 h 117"/>
              <a:gd name="T30" fmla="*/ 2147483647 w 187"/>
              <a:gd name="T31" fmla="*/ 2147483647 h 117"/>
              <a:gd name="T32" fmla="*/ 2147483647 w 187"/>
              <a:gd name="T33" fmla="*/ 2147483647 h 117"/>
              <a:gd name="T34" fmla="*/ 2147483647 w 187"/>
              <a:gd name="T35" fmla="*/ 2147483647 h 1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7"/>
              <a:gd name="T55" fmla="*/ 0 h 117"/>
              <a:gd name="T56" fmla="*/ 187 w 187"/>
              <a:gd name="T57" fmla="*/ 117 h 1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7" h="117">
                <a:moveTo>
                  <a:pt x="187" y="55"/>
                </a:moveTo>
                <a:lnTo>
                  <a:pt x="171" y="49"/>
                </a:lnTo>
                <a:cubicBezTo>
                  <a:pt x="164" y="30"/>
                  <a:pt x="151" y="35"/>
                  <a:pt x="144" y="33"/>
                </a:cubicBezTo>
                <a:cubicBezTo>
                  <a:pt x="144" y="36"/>
                  <a:pt x="137" y="42"/>
                  <a:pt x="135" y="44"/>
                </a:cubicBezTo>
                <a:cubicBezTo>
                  <a:pt x="130" y="42"/>
                  <a:pt x="134" y="33"/>
                  <a:pt x="132" y="31"/>
                </a:cubicBezTo>
                <a:lnTo>
                  <a:pt x="125" y="22"/>
                </a:lnTo>
                <a:cubicBezTo>
                  <a:pt x="114" y="27"/>
                  <a:pt x="105" y="25"/>
                  <a:pt x="94" y="20"/>
                </a:cubicBezTo>
                <a:cubicBezTo>
                  <a:pt x="84" y="15"/>
                  <a:pt x="80" y="0"/>
                  <a:pt x="80" y="2"/>
                </a:cubicBezTo>
                <a:lnTo>
                  <a:pt x="80" y="10"/>
                </a:lnTo>
                <a:lnTo>
                  <a:pt x="65" y="4"/>
                </a:lnTo>
                <a:cubicBezTo>
                  <a:pt x="60" y="12"/>
                  <a:pt x="55" y="25"/>
                  <a:pt x="38" y="33"/>
                </a:cubicBezTo>
                <a:cubicBezTo>
                  <a:pt x="21" y="41"/>
                  <a:pt x="9" y="43"/>
                  <a:pt x="0" y="48"/>
                </a:cubicBezTo>
                <a:lnTo>
                  <a:pt x="20" y="58"/>
                </a:lnTo>
                <a:cubicBezTo>
                  <a:pt x="28" y="72"/>
                  <a:pt x="45" y="105"/>
                  <a:pt x="64" y="108"/>
                </a:cubicBezTo>
                <a:lnTo>
                  <a:pt x="70" y="117"/>
                </a:lnTo>
                <a:lnTo>
                  <a:pt x="77" y="117"/>
                </a:lnTo>
                <a:cubicBezTo>
                  <a:pt x="92" y="115"/>
                  <a:pt x="117" y="110"/>
                  <a:pt x="123" y="105"/>
                </a:cubicBezTo>
                <a:lnTo>
                  <a:pt x="187" y="55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6232525" y="4449763"/>
            <a:ext cx="1025525" cy="506412"/>
          </a:xfrm>
          <a:custGeom>
            <a:avLst/>
            <a:gdLst>
              <a:gd name="T0" fmla="*/ 2147483647 w 239"/>
              <a:gd name="T1" fmla="*/ 2147483647 h 118"/>
              <a:gd name="T2" fmla="*/ 2147483647 w 239"/>
              <a:gd name="T3" fmla="*/ 2147483647 h 118"/>
              <a:gd name="T4" fmla="*/ 2147483647 w 239"/>
              <a:gd name="T5" fmla="*/ 2147483647 h 118"/>
              <a:gd name="T6" fmla="*/ 2147483647 w 239"/>
              <a:gd name="T7" fmla="*/ 2147483647 h 118"/>
              <a:gd name="T8" fmla="*/ 2147483647 w 239"/>
              <a:gd name="T9" fmla="*/ 2147483647 h 118"/>
              <a:gd name="T10" fmla="*/ 2147483647 w 239"/>
              <a:gd name="T11" fmla="*/ 2147483647 h 118"/>
              <a:gd name="T12" fmla="*/ 2147483647 w 239"/>
              <a:gd name="T13" fmla="*/ 2147483647 h 118"/>
              <a:gd name="T14" fmla="*/ 2147483647 w 239"/>
              <a:gd name="T15" fmla="*/ 2147483647 h 118"/>
              <a:gd name="T16" fmla="*/ 2147483647 w 239"/>
              <a:gd name="T17" fmla="*/ 2147483647 h 118"/>
              <a:gd name="T18" fmla="*/ 2147483647 w 239"/>
              <a:gd name="T19" fmla="*/ 2147483647 h 118"/>
              <a:gd name="T20" fmla="*/ 2147483647 w 239"/>
              <a:gd name="T21" fmla="*/ 2147483647 h 118"/>
              <a:gd name="T22" fmla="*/ 2147483647 w 239"/>
              <a:gd name="T23" fmla="*/ 2147483647 h 118"/>
              <a:gd name="T24" fmla="*/ 2147483647 w 239"/>
              <a:gd name="T25" fmla="*/ 2147483647 h 118"/>
              <a:gd name="T26" fmla="*/ 2147483647 w 239"/>
              <a:gd name="T27" fmla="*/ 2147483647 h 118"/>
              <a:gd name="T28" fmla="*/ 0 w 239"/>
              <a:gd name="T29" fmla="*/ 2147483647 h 118"/>
              <a:gd name="T30" fmla="*/ 2147483647 w 239"/>
              <a:gd name="T31" fmla="*/ 2147483647 h 118"/>
              <a:gd name="T32" fmla="*/ 2147483647 w 239"/>
              <a:gd name="T33" fmla="*/ 2147483647 h 118"/>
              <a:gd name="T34" fmla="*/ 2147483647 w 239"/>
              <a:gd name="T35" fmla="*/ 2147483647 h 118"/>
              <a:gd name="T36" fmla="*/ 2147483647 w 239"/>
              <a:gd name="T37" fmla="*/ 2147483647 h 118"/>
              <a:gd name="T38" fmla="*/ 2147483647 w 239"/>
              <a:gd name="T39" fmla="*/ 2147483647 h 118"/>
              <a:gd name="T40" fmla="*/ 2147483647 w 239"/>
              <a:gd name="T41" fmla="*/ 2147483647 h 118"/>
              <a:gd name="T42" fmla="*/ 2147483647 w 239"/>
              <a:gd name="T43" fmla="*/ 2147483647 h 118"/>
              <a:gd name="T44" fmla="*/ 2147483647 w 239"/>
              <a:gd name="T45" fmla="*/ 2147483647 h 118"/>
              <a:gd name="T46" fmla="*/ 2147483647 w 239"/>
              <a:gd name="T47" fmla="*/ 2147483647 h 118"/>
              <a:gd name="T48" fmla="*/ 2147483647 w 239"/>
              <a:gd name="T49" fmla="*/ 2147483647 h 118"/>
              <a:gd name="T50" fmla="*/ 2147483647 w 239"/>
              <a:gd name="T51" fmla="*/ 2147483647 h 118"/>
              <a:gd name="T52" fmla="*/ 2147483647 w 239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9"/>
              <a:gd name="T82" fmla="*/ 0 h 118"/>
              <a:gd name="T83" fmla="*/ 239 w 239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9" h="118">
                <a:moveTo>
                  <a:pt x="221" y="66"/>
                </a:moveTo>
                <a:lnTo>
                  <a:pt x="209" y="55"/>
                </a:lnTo>
                <a:cubicBezTo>
                  <a:pt x="215" y="51"/>
                  <a:pt x="219" y="48"/>
                  <a:pt x="229" y="49"/>
                </a:cubicBezTo>
                <a:cubicBezTo>
                  <a:pt x="229" y="43"/>
                  <a:pt x="239" y="27"/>
                  <a:pt x="239" y="21"/>
                </a:cubicBezTo>
                <a:cubicBezTo>
                  <a:pt x="237" y="21"/>
                  <a:pt x="235" y="21"/>
                  <a:pt x="233" y="21"/>
                </a:cubicBezTo>
                <a:cubicBezTo>
                  <a:pt x="230" y="16"/>
                  <a:pt x="222" y="14"/>
                  <a:pt x="217" y="10"/>
                </a:cubicBezTo>
                <a:cubicBezTo>
                  <a:pt x="202" y="7"/>
                  <a:pt x="194" y="4"/>
                  <a:pt x="181" y="1"/>
                </a:cubicBezTo>
                <a:cubicBezTo>
                  <a:pt x="174" y="1"/>
                  <a:pt x="171" y="0"/>
                  <a:pt x="166" y="7"/>
                </a:cubicBezTo>
                <a:cubicBezTo>
                  <a:pt x="161" y="14"/>
                  <a:pt x="155" y="18"/>
                  <a:pt x="145" y="17"/>
                </a:cubicBezTo>
                <a:cubicBezTo>
                  <a:pt x="136" y="17"/>
                  <a:pt x="109" y="34"/>
                  <a:pt x="97" y="47"/>
                </a:cubicBezTo>
                <a:cubicBezTo>
                  <a:pt x="102" y="51"/>
                  <a:pt x="102" y="49"/>
                  <a:pt x="107" y="57"/>
                </a:cubicBezTo>
                <a:lnTo>
                  <a:pt x="84" y="59"/>
                </a:lnTo>
                <a:cubicBezTo>
                  <a:pt x="62" y="59"/>
                  <a:pt x="43" y="66"/>
                  <a:pt x="31" y="77"/>
                </a:cubicBezTo>
                <a:lnTo>
                  <a:pt x="13" y="63"/>
                </a:lnTo>
                <a:lnTo>
                  <a:pt x="0" y="64"/>
                </a:lnTo>
                <a:lnTo>
                  <a:pt x="8" y="76"/>
                </a:lnTo>
                <a:lnTo>
                  <a:pt x="5" y="87"/>
                </a:lnTo>
                <a:lnTo>
                  <a:pt x="25" y="95"/>
                </a:lnTo>
                <a:lnTo>
                  <a:pt x="31" y="101"/>
                </a:lnTo>
                <a:lnTo>
                  <a:pt x="47" y="105"/>
                </a:lnTo>
                <a:lnTo>
                  <a:pt x="76" y="87"/>
                </a:lnTo>
                <a:lnTo>
                  <a:pt x="126" y="118"/>
                </a:lnTo>
                <a:lnTo>
                  <a:pt x="163" y="117"/>
                </a:lnTo>
                <a:cubicBezTo>
                  <a:pt x="169" y="111"/>
                  <a:pt x="172" y="109"/>
                  <a:pt x="178" y="105"/>
                </a:cubicBezTo>
                <a:cubicBezTo>
                  <a:pt x="182" y="104"/>
                  <a:pt x="192" y="104"/>
                  <a:pt x="198" y="101"/>
                </a:cubicBezTo>
                <a:lnTo>
                  <a:pt x="208" y="96"/>
                </a:lnTo>
                <a:cubicBezTo>
                  <a:pt x="217" y="93"/>
                  <a:pt x="222" y="78"/>
                  <a:pt x="221" y="66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5748338" y="4654550"/>
            <a:ext cx="619125" cy="377825"/>
          </a:xfrm>
          <a:custGeom>
            <a:avLst/>
            <a:gdLst>
              <a:gd name="T0" fmla="*/ 2147483647 w 144"/>
              <a:gd name="T1" fmla="*/ 2147483647 h 88"/>
              <a:gd name="T2" fmla="*/ 2147483647 w 144"/>
              <a:gd name="T3" fmla="*/ 2147483647 h 88"/>
              <a:gd name="T4" fmla="*/ 2147483647 w 144"/>
              <a:gd name="T5" fmla="*/ 2147483647 h 88"/>
              <a:gd name="T6" fmla="*/ 2147483647 w 144"/>
              <a:gd name="T7" fmla="*/ 2147483647 h 88"/>
              <a:gd name="T8" fmla="*/ 2147483647 w 144"/>
              <a:gd name="T9" fmla="*/ 2147483647 h 88"/>
              <a:gd name="T10" fmla="*/ 2147483647 w 144"/>
              <a:gd name="T11" fmla="*/ 2147483647 h 88"/>
              <a:gd name="T12" fmla="*/ 2147483647 w 144"/>
              <a:gd name="T13" fmla="*/ 2147483647 h 88"/>
              <a:gd name="T14" fmla="*/ 2147483647 w 144"/>
              <a:gd name="T15" fmla="*/ 2147483647 h 88"/>
              <a:gd name="T16" fmla="*/ 2147483647 w 144"/>
              <a:gd name="T17" fmla="*/ 2147483647 h 88"/>
              <a:gd name="T18" fmla="*/ 2147483647 w 144"/>
              <a:gd name="T19" fmla="*/ 2147483647 h 88"/>
              <a:gd name="T20" fmla="*/ 2147483647 w 144"/>
              <a:gd name="T21" fmla="*/ 2147483647 h 88"/>
              <a:gd name="T22" fmla="*/ 2147483647 w 144"/>
              <a:gd name="T23" fmla="*/ 2147483647 h 88"/>
              <a:gd name="T24" fmla="*/ 2147483647 w 144"/>
              <a:gd name="T25" fmla="*/ 2147483647 h 88"/>
              <a:gd name="T26" fmla="*/ 2147483647 w 144"/>
              <a:gd name="T27" fmla="*/ 2147483647 h 88"/>
              <a:gd name="T28" fmla="*/ 2147483647 w 144"/>
              <a:gd name="T29" fmla="*/ 2147483647 h 88"/>
              <a:gd name="T30" fmla="*/ 2147483647 w 144"/>
              <a:gd name="T31" fmla="*/ 2147483647 h 88"/>
              <a:gd name="T32" fmla="*/ 2147483647 w 144"/>
              <a:gd name="T33" fmla="*/ 2147483647 h 88"/>
              <a:gd name="T34" fmla="*/ 2147483647 w 144"/>
              <a:gd name="T35" fmla="*/ 2147483647 h 88"/>
              <a:gd name="T36" fmla="*/ 2147483647 w 144"/>
              <a:gd name="T37" fmla="*/ 2147483647 h 88"/>
              <a:gd name="T38" fmla="*/ 2147483647 w 144"/>
              <a:gd name="T39" fmla="*/ 2147483647 h 88"/>
              <a:gd name="T40" fmla="*/ 2147483647 w 144"/>
              <a:gd name="T41" fmla="*/ 2147483647 h 88"/>
              <a:gd name="T42" fmla="*/ 2147483647 w 144"/>
              <a:gd name="T43" fmla="*/ 2147483647 h 88"/>
              <a:gd name="T44" fmla="*/ 2147483647 w 144"/>
              <a:gd name="T45" fmla="*/ 2147483647 h 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"/>
              <a:gd name="T70" fmla="*/ 0 h 88"/>
              <a:gd name="T71" fmla="*/ 144 w 144"/>
              <a:gd name="T72" fmla="*/ 88 h 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" h="88">
                <a:moveTo>
                  <a:pt x="118" y="39"/>
                </a:moveTo>
                <a:lnTo>
                  <a:pt x="122" y="28"/>
                </a:lnTo>
                <a:cubicBezTo>
                  <a:pt x="117" y="16"/>
                  <a:pt x="93" y="0"/>
                  <a:pt x="82" y="7"/>
                </a:cubicBezTo>
                <a:cubicBezTo>
                  <a:pt x="82" y="7"/>
                  <a:pt x="84" y="13"/>
                  <a:pt x="84" y="16"/>
                </a:cubicBezTo>
                <a:lnTo>
                  <a:pt x="65" y="18"/>
                </a:lnTo>
                <a:lnTo>
                  <a:pt x="63" y="4"/>
                </a:lnTo>
                <a:lnTo>
                  <a:pt x="43" y="7"/>
                </a:lnTo>
                <a:cubicBezTo>
                  <a:pt x="40" y="7"/>
                  <a:pt x="46" y="17"/>
                  <a:pt x="43" y="17"/>
                </a:cubicBezTo>
                <a:cubicBezTo>
                  <a:pt x="40" y="19"/>
                  <a:pt x="11" y="23"/>
                  <a:pt x="6" y="29"/>
                </a:cubicBezTo>
                <a:cubicBezTo>
                  <a:pt x="1" y="34"/>
                  <a:pt x="0" y="34"/>
                  <a:pt x="4" y="37"/>
                </a:cubicBezTo>
                <a:cubicBezTo>
                  <a:pt x="7" y="39"/>
                  <a:pt x="24" y="32"/>
                  <a:pt x="22" y="35"/>
                </a:cubicBezTo>
                <a:lnTo>
                  <a:pt x="9" y="51"/>
                </a:lnTo>
                <a:cubicBezTo>
                  <a:pt x="9" y="58"/>
                  <a:pt x="7" y="80"/>
                  <a:pt x="26" y="88"/>
                </a:cubicBezTo>
                <a:lnTo>
                  <a:pt x="74" y="82"/>
                </a:lnTo>
                <a:lnTo>
                  <a:pt x="73" y="68"/>
                </a:lnTo>
                <a:lnTo>
                  <a:pt x="82" y="62"/>
                </a:lnTo>
                <a:lnTo>
                  <a:pt x="97" y="86"/>
                </a:lnTo>
                <a:lnTo>
                  <a:pt x="106" y="62"/>
                </a:lnTo>
                <a:cubicBezTo>
                  <a:pt x="115" y="62"/>
                  <a:pt x="118" y="66"/>
                  <a:pt x="120" y="72"/>
                </a:cubicBezTo>
                <a:cubicBezTo>
                  <a:pt x="123" y="72"/>
                  <a:pt x="129" y="68"/>
                  <a:pt x="132" y="68"/>
                </a:cubicBezTo>
                <a:cubicBezTo>
                  <a:pt x="129" y="60"/>
                  <a:pt x="138" y="57"/>
                  <a:pt x="144" y="53"/>
                </a:cubicBezTo>
                <a:lnTo>
                  <a:pt x="138" y="47"/>
                </a:lnTo>
                <a:lnTo>
                  <a:pt x="118" y="39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8636000" y="5513388"/>
            <a:ext cx="392113" cy="371475"/>
          </a:xfrm>
          <a:custGeom>
            <a:avLst/>
            <a:gdLst>
              <a:gd name="T0" fmla="*/ 2147483647 w 91"/>
              <a:gd name="T1" fmla="*/ 2147483647 h 87"/>
              <a:gd name="T2" fmla="*/ 2147483647 w 91"/>
              <a:gd name="T3" fmla="*/ 0 h 87"/>
              <a:gd name="T4" fmla="*/ 2147483647 w 91"/>
              <a:gd name="T5" fmla="*/ 2147483647 h 87"/>
              <a:gd name="T6" fmla="*/ 2147483647 w 91"/>
              <a:gd name="T7" fmla="*/ 2147483647 h 87"/>
              <a:gd name="T8" fmla="*/ 2147483647 w 91"/>
              <a:gd name="T9" fmla="*/ 2147483647 h 87"/>
              <a:gd name="T10" fmla="*/ 2147483647 w 91"/>
              <a:gd name="T11" fmla="*/ 2147483647 h 87"/>
              <a:gd name="T12" fmla="*/ 0 w 91"/>
              <a:gd name="T13" fmla="*/ 2147483647 h 87"/>
              <a:gd name="T14" fmla="*/ 2147483647 w 91"/>
              <a:gd name="T15" fmla="*/ 2147483647 h 87"/>
              <a:gd name="T16" fmla="*/ 2147483647 w 91"/>
              <a:gd name="T17" fmla="*/ 2147483647 h 87"/>
              <a:gd name="T18" fmla="*/ 2147483647 w 91"/>
              <a:gd name="T19" fmla="*/ 2147483647 h 87"/>
              <a:gd name="T20" fmla="*/ 2147483647 w 91"/>
              <a:gd name="T21" fmla="*/ 2147483647 h 87"/>
              <a:gd name="T22" fmla="*/ 2147483647 w 91"/>
              <a:gd name="T23" fmla="*/ 2147483647 h 87"/>
              <a:gd name="T24" fmla="*/ 2147483647 w 91"/>
              <a:gd name="T25" fmla="*/ 2147483647 h 87"/>
              <a:gd name="T26" fmla="*/ 2147483647 w 91"/>
              <a:gd name="T27" fmla="*/ 2147483647 h 87"/>
              <a:gd name="T28" fmla="*/ 2147483647 w 91"/>
              <a:gd name="T29" fmla="*/ 2147483647 h 87"/>
              <a:gd name="T30" fmla="*/ 2147483647 w 91"/>
              <a:gd name="T31" fmla="*/ 2147483647 h 87"/>
              <a:gd name="T32" fmla="*/ 2147483647 w 91"/>
              <a:gd name="T33" fmla="*/ 2147483647 h 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87"/>
              <a:gd name="T53" fmla="*/ 91 w 91"/>
              <a:gd name="T54" fmla="*/ 87 h 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87">
                <a:moveTo>
                  <a:pt x="68" y="19"/>
                </a:moveTo>
                <a:cubicBezTo>
                  <a:pt x="62" y="13"/>
                  <a:pt x="57" y="8"/>
                  <a:pt x="48" y="0"/>
                </a:cubicBezTo>
                <a:lnTo>
                  <a:pt x="42" y="6"/>
                </a:lnTo>
                <a:lnTo>
                  <a:pt x="35" y="6"/>
                </a:lnTo>
                <a:lnTo>
                  <a:pt x="30" y="3"/>
                </a:lnTo>
                <a:lnTo>
                  <a:pt x="20" y="4"/>
                </a:lnTo>
                <a:lnTo>
                  <a:pt x="0" y="20"/>
                </a:lnTo>
                <a:cubicBezTo>
                  <a:pt x="3" y="23"/>
                  <a:pt x="12" y="33"/>
                  <a:pt x="14" y="36"/>
                </a:cubicBezTo>
                <a:cubicBezTo>
                  <a:pt x="9" y="42"/>
                  <a:pt x="3" y="57"/>
                  <a:pt x="3" y="66"/>
                </a:cubicBezTo>
                <a:cubicBezTo>
                  <a:pt x="6" y="67"/>
                  <a:pt x="10" y="63"/>
                  <a:pt x="14" y="63"/>
                </a:cubicBezTo>
                <a:cubicBezTo>
                  <a:pt x="17" y="64"/>
                  <a:pt x="6" y="84"/>
                  <a:pt x="7" y="87"/>
                </a:cubicBezTo>
                <a:cubicBezTo>
                  <a:pt x="9" y="85"/>
                  <a:pt x="24" y="78"/>
                  <a:pt x="31" y="69"/>
                </a:cubicBezTo>
                <a:cubicBezTo>
                  <a:pt x="34" y="65"/>
                  <a:pt x="29" y="60"/>
                  <a:pt x="33" y="59"/>
                </a:cubicBezTo>
                <a:cubicBezTo>
                  <a:pt x="38" y="58"/>
                  <a:pt x="45" y="51"/>
                  <a:pt x="47" y="50"/>
                </a:cubicBezTo>
                <a:cubicBezTo>
                  <a:pt x="59" y="44"/>
                  <a:pt x="78" y="42"/>
                  <a:pt x="90" y="36"/>
                </a:cubicBezTo>
                <a:cubicBezTo>
                  <a:pt x="90" y="33"/>
                  <a:pt x="91" y="30"/>
                  <a:pt x="91" y="30"/>
                </a:cubicBezTo>
                <a:cubicBezTo>
                  <a:pt x="83" y="28"/>
                  <a:pt x="78" y="23"/>
                  <a:pt x="68" y="19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8002588" y="5100638"/>
            <a:ext cx="836612" cy="700087"/>
          </a:xfrm>
          <a:custGeom>
            <a:avLst/>
            <a:gdLst>
              <a:gd name="T0" fmla="*/ 2147483647 w 195"/>
              <a:gd name="T1" fmla="*/ 2147483647 h 163"/>
              <a:gd name="T2" fmla="*/ 2147483647 w 195"/>
              <a:gd name="T3" fmla="*/ 2147483647 h 163"/>
              <a:gd name="T4" fmla="*/ 2147483647 w 195"/>
              <a:gd name="T5" fmla="*/ 2147483647 h 163"/>
              <a:gd name="T6" fmla="*/ 2147483647 w 195"/>
              <a:gd name="T7" fmla="*/ 2147483647 h 163"/>
              <a:gd name="T8" fmla="*/ 2147483647 w 195"/>
              <a:gd name="T9" fmla="*/ 2147483647 h 163"/>
              <a:gd name="T10" fmla="*/ 2147483647 w 195"/>
              <a:gd name="T11" fmla="*/ 2147483647 h 163"/>
              <a:gd name="T12" fmla="*/ 2147483647 w 195"/>
              <a:gd name="T13" fmla="*/ 2147483647 h 163"/>
              <a:gd name="T14" fmla="*/ 2147483647 w 195"/>
              <a:gd name="T15" fmla="*/ 2147483647 h 163"/>
              <a:gd name="T16" fmla="*/ 0 w 195"/>
              <a:gd name="T17" fmla="*/ 2147483647 h 163"/>
              <a:gd name="T18" fmla="*/ 2147483647 w 195"/>
              <a:gd name="T19" fmla="*/ 2147483647 h 163"/>
              <a:gd name="T20" fmla="*/ 2147483647 w 195"/>
              <a:gd name="T21" fmla="*/ 2147483647 h 163"/>
              <a:gd name="T22" fmla="*/ 2147483647 w 195"/>
              <a:gd name="T23" fmla="*/ 2147483647 h 163"/>
              <a:gd name="T24" fmla="*/ 2147483647 w 195"/>
              <a:gd name="T25" fmla="*/ 2147483647 h 163"/>
              <a:gd name="T26" fmla="*/ 2147483647 w 195"/>
              <a:gd name="T27" fmla="*/ 2147483647 h 163"/>
              <a:gd name="T28" fmla="*/ 2147483647 w 195"/>
              <a:gd name="T29" fmla="*/ 2147483647 h 163"/>
              <a:gd name="T30" fmla="*/ 2147483647 w 195"/>
              <a:gd name="T31" fmla="*/ 2147483647 h 163"/>
              <a:gd name="T32" fmla="*/ 2147483647 w 195"/>
              <a:gd name="T33" fmla="*/ 2147483647 h 163"/>
              <a:gd name="T34" fmla="*/ 2147483647 w 195"/>
              <a:gd name="T35" fmla="*/ 2147483647 h 163"/>
              <a:gd name="T36" fmla="*/ 2147483647 w 195"/>
              <a:gd name="T37" fmla="*/ 2147483647 h 163"/>
              <a:gd name="T38" fmla="*/ 2147483647 w 195"/>
              <a:gd name="T39" fmla="*/ 2147483647 h 163"/>
              <a:gd name="T40" fmla="*/ 2147483647 w 195"/>
              <a:gd name="T41" fmla="*/ 2147483647 h 163"/>
              <a:gd name="T42" fmla="*/ 2147483647 w 195"/>
              <a:gd name="T43" fmla="*/ 2147483647 h 163"/>
              <a:gd name="T44" fmla="*/ 2147483647 w 195"/>
              <a:gd name="T45" fmla="*/ 2147483647 h 163"/>
              <a:gd name="T46" fmla="*/ 2147483647 w 195"/>
              <a:gd name="T47" fmla="*/ 2147483647 h 163"/>
              <a:gd name="T48" fmla="*/ 2147483647 w 195"/>
              <a:gd name="T49" fmla="*/ 2147483647 h 163"/>
              <a:gd name="T50" fmla="*/ 2147483647 w 195"/>
              <a:gd name="T51" fmla="*/ 2147483647 h 163"/>
              <a:gd name="T52" fmla="*/ 2147483647 w 195"/>
              <a:gd name="T53" fmla="*/ 2147483647 h 163"/>
              <a:gd name="T54" fmla="*/ 2147483647 w 195"/>
              <a:gd name="T55" fmla="*/ 2147483647 h 163"/>
              <a:gd name="T56" fmla="*/ 2147483647 w 195"/>
              <a:gd name="T57" fmla="*/ 2147483647 h 1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95"/>
              <a:gd name="T88" fmla="*/ 0 h 163"/>
              <a:gd name="T89" fmla="*/ 195 w 195"/>
              <a:gd name="T90" fmla="*/ 163 h 1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95" h="163">
                <a:moveTo>
                  <a:pt x="189" y="66"/>
                </a:moveTo>
                <a:cubicBezTo>
                  <a:pt x="187" y="47"/>
                  <a:pt x="191" y="32"/>
                  <a:pt x="195" y="18"/>
                </a:cubicBezTo>
                <a:cubicBezTo>
                  <a:pt x="195" y="14"/>
                  <a:pt x="189" y="19"/>
                  <a:pt x="189" y="19"/>
                </a:cubicBezTo>
                <a:cubicBezTo>
                  <a:pt x="178" y="17"/>
                  <a:pt x="178" y="13"/>
                  <a:pt x="168" y="10"/>
                </a:cubicBezTo>
                <a:cubicBezTo>
                  <a:pt x="142" y="0"/>
                  <a:pt x="131" y="16"/>
                  <a:pt x="114" y="30"/>
                </a:cubicBezTo>
                <a:lnTo>
                  <a:pt x="67" y="45"/>
                </a:lnTo>
                <a:lnTo>
                  <a:pt x="27" y="46"/>
                </a:lnTo>
                <a:lnTo>
                  <a:pt x="11" y="36"/>
                </a:lnTo>
                <a:lnTo>
                  <a:pt x="0" y="54"/>
                </a:lnTo>
                <a:lnTo>
                  <a:pt x="21" y="84"/>
                </a:lnTo>
                <a:lnTo>
                  <a:pt x="9" y="97"/>
                </a:lnTo>
                <a:lnTo>
                  <a:pt x="9" y="124"/>
                </a:lnTo>
                <a:cubicBezTo>
                  <a:pt x="12" y="124"/>
                  <a:pt x="24" y="127"/>
                  <a:pt x="27" y="127"/>
                </a:cubicBezTo>
                <a:lnTo>
                  <a:pt x="36" y="141"/>
                </a:lnTo>
                <a:lnTo>
                  <a:pt x="33" y="150"/>
                </a:lnTo>
                <a:lnTo>
                  <a:pt x="36" y="163"/>
                </a:lnTo>
                <a:lnTo>
                  <a:pt x="63" y="148"/>
                </a:lnTo>
                <a:cubicBezTo>
                  <a:pt x="65" y="148"/>
                  <a:pt x="75" y="147"/>
                  <a:pt x="78" y="147"/>
                </a:cubicBezTo>
                <a:lnTo>
                  <a:pt x="98" y="139"/>
                </a:lnTo>
                <a:lnTo>
                  <a:pt x="114" y="145"/>
                </a:lnTo>
                <a:lnTo>
                  <a:pt x="136" y="135"/>
                </a:lnTo>
                <a:lnTo>
                  <a:pt x="130" y="129"/>
                </a:lnTo>
                <a:lnTo>
                  <a:pt x="168" y="100"/>
                </a:lnTo>
                <a:lnTo>
                  <a:pt x="178" y="98"/>
                </a:lnTo>
                <a:lnTo>
                  <a:pt x="184" y="102"/>
                </a:lnTo>
                <a:lnTo>
                  <a:pt x="189" y="102"/>
                </a:lnTo>
                <a:lnTo>
                  <a:pt x="195" y="96"/>
                </a:lnTo>
                <a:lnTo>
                  <a:pt x="181" y="80"/>
                </a:lnTo>
                <a:lnTo>
                  <a:pt x="189" y="66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7597775" y="5589588"/>
            <a:ext cx="276225" cy="566737"/>
          </a:xfrm>
          <a:custGeom>
            <a:avLst/>
            <a:gdLst>
              <a:gd name="T0" fmla="*/ 2147483647 w 65"/>
              <a:gd name="T1" fmla="*/ 2147483647 h 132"/>
              <a:gd name="T2" fmla="*/ 2147483647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2147483647 h 132"/>
              <a:gd name="T20" fmla="*/ 2147483647 w 65"/>
              <a:gd name="T21" fmla="*/ 2147483647 h 132"/>
              <a:gd name="T22" fmla="*/ 2147483647 w 65"/>
              <a:gd name="T23" fmla="*/ 2147483647 h 132"/>
              <a:gd name="T24" fmla="*/ 2147483647 w 65"/>
              <a:gd name="T25" fmla="*/ 2147483647 h 132"/>
              <a:gd name="T26" fmla="*/ 2147483647 w 65"/>
              <a:gd name="T27" fmla="*/ 2147483647 h 1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5"/>
              <a:gd name="T43" fmla="*/ 0 h 132"/>
              <a:gd name="T44" fmla="*/ 65 w 65"/>
              <a:gd name="T45" fmla="*/ 132 h 1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5" h="132">
                <a:moveTo>
                  <a:pt x="65" y="76"/>
                </a:moveTo>
                <a:cubicBezTo>
                  <a:pt x="51" y="57"/>
                  <a:pt x="48" y="45"/>
                  <a:pt x="50" y="23"/>
                </a:cubicBezTo>
                <a:cubicBezTo>
                  <a:pt x="42" y="12"/>
                  <a:pt x="19" y="0"/>
                  <a:pt x="11" y="5"/>
                </a:cubicBezTo>
                <a:cubicBezTo>
                  <a:pt x="7" y="7"/>
                  <a:pt x="0" y="11"/>
                  <a:pt x="3" y="23"/>
                </a:cubicBezTo>
                <a:cubicBezTo>
                  <a:pt x="3" y="25"/>
                  <a:pt x="3" y="28"/>
                  <a:pt x="3" y="30"/>
                </a:cubicBezTo>
                <a:cubicBezTo>
                  <a:pt x="4" y="32"/>
                  <a:pt x="9" y="30"/>
                  <a:pt x="9" y="33"/>
                </a:cubicBezTo>
                <a:cubicBezTo>
                  <a:pt x="10" y="37"/>
                  <a:pt x="8" y="46"/>
                  <a:pt x="9" y="51"/>
                </a:cubicBezTo>
                <a:cubicBezTo>
                  <a:pt x="14" y="61"/>
                  <a:pt x="17" y="71"/>
                  <a:pt x="20" y="78"/>
                </a:cubicBezTo>
                <a:cubicBezTo>
                  <a:pt x="20" y="81"/>
                  <a:pt x="14" y="90"/>
                  <a:pt x="14" y="93"/>
                </a:cubicBezTo>
                <a:cubicBezTo>
                  <a:pt x="17" y="111"/>
                  <a:pt x="36" y="120"/>
                  <a:pt x="47" y="132"/>
                </a:cubicBezTo>
                <a:cubicBezTo>
                  <a:pt x="52" y="131"/>
                  <a:pt x="55" y="129"/>
                  <a:pt x="57" y="128"/>
                </a:cubicBezTo>
                <a:cubicBezTo>
                  <a:pt x="57" y="127"/>
                  <a:pt x="56" y="126"/>
                  <a:pt x="53" y="121"/>
                </a:cubicBezTo>
                <a:lnTo>
                  <a:pt x="56" y="112"/>
                </a:lnTo>
                <a:lnTo>
                  <a:pt x="65" y="76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5" name="Freeform 27"/>
          <p:cNvSpPr>
            <a:spLocks noEditPoints="1"/>
          </p:cNvSpPr>
          <p:nvPr/>
        </p:nvSpPr>
        <p:spPr bwMode="auto">
          <a:xfrm>
            <a:off x="4441825" y="4010025"/>
            <a:ext cx="1820863" cy="1914525"/>
          </a:xfrm>
          <a:custGeom>
            <a:avLst/>
            <a:gdLst>
              <a:gd name="T0" fmla="*/ 2147483647 w 425"/>
              <a:gd name="T1" fmla="*/ 2147483647 h 447"/>
              <a:gd name="T2" fmla="*/ 2147483647 w 425"/>
              <a:gd name="T3" fmla="*/ 2147483647 h 447"/>
              <a:gd name="T4" fmla="*/ 2147483647 w 425"/>
              <a:gd name="T5" fmla="*/ 2147483647 h 447"/>
              <a:gd name="T6" fmla="*/ 2147483647 w 425"/>
              <a:gd name="T7" fmla="*/ 2147483647 h 447"/>
              <a:gd name="T8" fmla="*/ 2147483647 w 425"/>
              <a:gd name="T9" fmla="*/ 2147483647 h 447"/>
              <a:gd name="T10" fmla="*/ 2147483647 w 425"/>
              <a:gd name="T11" fmla="*/ 2147483647 h 447"/>
              <a:gd name="T12" fmla="*/ 2147483647 w 425"/>
              <a:gd name="T13" fmla="*/ 2147483647 h 447"/>
              <a:gd name="T14" fmla="*/ 2147483647 w 425"/>
              <a:gd name="T15" fmla="*/ 2147483647 h 447"/>
              <a:gd name="T16" fmla="*/ 2147483647 w 425"/>
              <a:gd name="T17" fmla="*/ 2147483647 h 447"/>
              <a:gd name="T18" fmla="*/ 2147483647 w 425"/>
              <a:gd name="T19" fmla="*/ 2147483647 h 447"/>
              <a:gd name="T20" fmla="*/ 0 w 425"/>
              <a:gd name="T21" fmla="*/ 2147483647 h 447"/>
              <a:gd name="T22" fmla="*/ 2147483647 w 425"/>
              <a:gd name="T23" fmla="*/ 2147483647 h 447"/>
              <a:gd name="T24" fmla="*/ 2147483647 w 425"/>
              <a:gd name="T25" fmla="*/ 2147483647 h 447"/>
              <a:gd name="T26" fmla="*/ 2147483647 w 425"/>
              <a:gd name="T27" fmla="*/ 2147483647 h 447"/>
              <a:gd name="T28" fmla="*/ 2147483647 w 425"/>
              <a:gd name="T29" fmla="*/ 2147483647 h 447"/>
              <a:gd name="T30" fmla="*/ 2147483647 w 425"/>
              <a:gd name="T31" fmla="*/ 2147483647 h 447"/>
              <a:gd name="T32" fmla="*/ 2147483647 w 425"/>
              <a:gd name="T33" fmla="*/ 2147483647 h 447"/>
              <a:gd name="T34" fmla="*/ 2147483647 w 425"/>
              <a:gd name="T35" fmla="*/ 2147483647 h 447"/>
              <a:gd name="T36" fmla="*/ 2147483647 w 425"/>
              <a:gd name="T37" fmla="*/ 2147483647 h 447"/>
              <a:gd name="T38" fmla="*/ 2147483647 w 425"/>
              <a:gd name="T39" fmla="*/ 2147483647 h 447"/>
              <a:gd name="T40" fmla="*/ 2147483647 w 425"/>
              <a:gd name="T41" fmla="*/ 2147483647 h 447"/>
              <a:gd name="T42" fmla="*/ 2147483647 w 425"/>
              <a:gd name="T43" fmla="*/ 2147483647 h 447"/>
              <a:gd name="T44" fmla="*/ 2147483647 w 425"/>
              <a:gd name="T45" fmla="*/ 2147483647 h 447"/>
              <a:gd name="T46" fmla="*/ 2147483647 w 425"/>
              <a:gd name="T47" fmla="*/ 2147483647 h 447"/>
              <a:gd name="T48" fmla="*/ 2147483647 w 425"/>
              <a:gd name="T49" fmla="*/ 2147483647 h 447"/>
              <a:gd name="T50" fmla="*/ 2147483647 w 425"/>
              <a:gd name="T51" fmla="*/ 2147483647 h 447"/>
              <a:gd name="T52" fmla="*/ 2147483647 w 425"/>
              <a:gd name="T53" fmla="*/ 2147483647 h 447"/>
              <a:gd name="T54" fmla="*/ 2147483647 w 425"/>
              <a:gd name="T55" fmla="*/ 2147483647 h 447"/>
              <a:gd name="T56" fmla="*/ 2147483647 w 425"/>
              <a:gd name="T57" fmla="*/ 2147483647 h 447"/>
              <a:gd name="T58" fmla="*/ 2147483647 w 425"/>
              <a:gd name="T59" fmla="*/ 2147483647 h 447"/>
              <a:gd name="T60" fmla="*/ 2147483647 w 425"/>
              <a:gd name="T61" fmla="*/ 2147483647 h 447"/>
              <a:gd name="T62" fmla="*/ 2147483647 w 425"/>
              <a:gd name="T63" fmla="*/ 2147483647 h 447"/>
              <a:gd name="T64" fmla="*/ 2147483647 w 425"/>
              <a:gd name="T65" fmla="*/ 2147483647 h 447"/>
              <a:gd name="T66" fmla="*/ 2147483647 w 425"/>
              <a:gd name="T67" fmla="*/ 2147483647 h 447"/>
              <a:gd name="T68" fmla="*/ 2147483647 w 425"/>
              <a:gd name="T69" fmla="*/ 2147483647 h 447"/>
              <a:gd name="T70" fmla="*/ 2147483647 w 425"/>
              <a:gd name="T71" fmla="*/ 2147483647 h 447"/>
              <a:gd name="T72" fmla="*/ 2147483647 w 425"/>
              <a:gd name="T73" fmla="*/ 2147483647 h 447"/>
              <a:gd name="T74" fmla="*/ 2147483647 w 425"/>
              <a:gd name="T75" fmla="*/ 2147483647 h 447"/>
              <a:gd name="T76" fmla="*/ 2147483647 w 425"/>
              <a:gd name="T77" fmla="*/ 2147483647 h 447"/>
              <a:gd name="T78" fmla="*/ 2147483647 w 425"/>
              <a:gd name="T79" fmla="*/ 2147483647 h 447"/>
              <a:gd name="T80" fmla="*/ 2147483647 w 425"/>
              <a:gd name="T81" fmla="*/ 2147483647 h 447"/>
              <a:gd name="T82" fmla="*/ 2147483647 w 425"/>
              <a:gd name="T83" fmla="*/ 2147483647 h 447"/>
              <a:gd name="T84" fmla="*/ 2147483647 w 425"/>
              <a:gd name="T85" fmla="*/ 2147483647 h 447"/>
              <a:gd name="T86" fmla="*/ 2147483647 w 425"/>
              <a:gd name="T87" fmla="*/ 2147483647 h 447"/>
              <a:gd name="T88" fmla="*/ 2147483647 w 425"/>
              <a:gd name="T89" fmla="*/ 2147483647 h 447"/>
              <a:gd name="T90" fmla="*/ 2147483647 w 425"/>
              <a:gd name="T91" fmla="*/ 2147483647 h 447"/>
              <a:gd name="T92" fmla="*/ 2147483647 w 425"/>
              <a:gd name="T93" fmla="*/ 2147483647 h 447"/>
              <a:gd name="T94" fmla="*/ 2147483647 w 425"/>
              <a:gd name="T95" fmla="*/ 2147483647 h 447"/>
              <a:gd name="T96" fmla="*/ 2147483647 w 425"/>
              <a:gd name="T97" fmla="*/ 2147483647 h 447"/>
              <a:gd name="T98" fmla="*/ 2147483647 w 425"/>
              <a:gd name="T99" fmla="*/ 2147483647 h 447"/>
              <a:gd name="T100" fmla="*/ 2147483647 w 425"/>
              <a:gd name="T101" fmla="*/ 2147483647 h 447"/>
              <a:gd name="T102" fmla="*/ 2147483647 w 425"/>
              <a:gd name="T103" fmla="*/ 2147483647 h 447"/>
              <a:gd name="T104" fmla="*/ 2147483647 w 425"/>
              <a:gd name="T105" fmla="*/ 2147483647 h 447"/>
              <a:gd name="T106" fmla="*/ 2147483647 w 425"/>
              <a:gd name="T107" fmla="*/ 2147483647 h 447"/>
              <a:gd name="T108" fmla="*/ 2147483647 w 425"/>
              <a:gd name="T109" fmla="*/ 2147483647 h 447"/>
              <a:gd name="T110" fmla="*/ 2147483647 w 425"/>
              <a:gd name="T111" fmla="*/ 2147483647 h 447"/>
              <a:gd name="T112" fmla="*/ 2147483647 w 425"/>
              <a:gd name="T113" fmla="*/ 2147483647 h 447"/>
              <a:gd name="T114" fmla="*/ 2147483647 w 425"/>
              <a:gd name="T115" fmla="*/ 2147483647 h 447"/>
              <a:gd name="T116" fmla="*/ 2147483647 w 425"/>
              <a:gd name="T117" fmla="*/ 2147483647 h 447"/>
              <a:gd name="T118" fmla="*/ 2147483647 w 425"/>
              <a:gd name="T119" fmla="*/ 2147483647 h 4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5"/>
              <a:gd name="T181" fmla="*/ 0 h 447"/>
              <a:gd name="T182" fmla="*/ 425 w 425"/>
              <a:gd name="T183" fmla="*/ 447 h 4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5" h="447">
                <a:moveTo>
                  <a:pt x="387" y="399"/>
                </a:moveTo>
                <a:cubicBezTo>
                  <a:pt x="390" y="393"/>
                  <a:pt x="405" y="381"/>
                  <a:pt x="411" y="375"/>
                </a:cubicBezTo>
                <a:cubicBezTo>
                  <a:pt x="425" y="390"/>
                  <a:pt x="420" y="438"/>
                  <a:pt x="405" y="447"/>
                </a:cubicBezTo>
                <a:cubicBezTo>
                  <a:pt x="384" y="441"/>
                  <a:pt x="382" y="426"/>
                  <a:pt x="387" y="399"/>
                </a:cubicBezTo>
                <a:close/>
                <a:moveTo>
                  <a:pt x="41" y="326"/>
                </a:moveTo>
                <a:cubicBezTo>
                  <a:pt x="53" y="315"/>
                  <a:pt x="69" y="301"/>
                  <a:pt x="75" y="289"/>
                </a:cubicBezTo>
                <a:cubicBezTo>
                  <a:pt x="75" y="286"/>
                  <a:pt x="87" y="235"/>
                  <a:pt x="93" y="229"/>
                </a:cubicBezTo>
                <a:cubicBezTo>
                  <a:pt x="79" y="202"/>
                  <a:pt x="86" y="191"/>
                  <a:pt x="69" y="170"/>
                </a:cubicBezTo>
                <a:cubicBezTo>
                  <a:pt x="77" y="152"/>
                  <a:pt x="76" y="160"/>
                  <a:pt x="62" y="152"/>
                </a:cubicBezTo>
                <a:cubicBezTo>
                  <a:pt x="57" y="140"/>
                  <a:pt x="36" y="106"/>
                  <a:pt x="14" y="116"/>
                </a:cubicBezTo>
                <a:cubicBezTo>
                  <a:pt x="8" y="112"/>
                  <a:pt x="3" y="106"/>
                  <a:pt x="0" y="100"/>
                </a:cubicBezTo>
                <a:cubicBezTo>
                  <a:pt x="3" y="100"/>
                  <a:pt x="12" y="94"/>
                  <a:pt x="14" y="94"/>
                </a:cubicBezTo>
                <a:cubicBezTo>
                  <a:pt x="12" y="89"/>
                  <a:pt x="8" y="89"/>
                  <a:pt x="3" y="86"/>
                </a:cubicBezTo>
                <a:cubicBezTo>
                  <a:pt x="3" y="83"/>
                  <a:pt x="8" y="77"/>
                  <a:pt x="8" y="77"/>
                </a:cubicBezTo>
                <a:cubicBezTo>
                  <a:pt x="18" y="80"/>
                  <a:pt x="45" y="77"/>
                  <a:pt x="60" y="77"/>
                </a:cubicBezTo>
                <a:cubicBezTo>
                  <a:pt x="62" y="80"/>
                  <a:pt x="66" y="86"/>
                  <a:pt x="69" y="89"/>
                </a:cubicBezTo>
                <a:cubicBezTo>
                  <a:pt x="78" y="89"/>
                  <a:pt x="90" y="92"/>
                  <a:pt x="96" y="92"/>
                </a:cubicBezTo>
                <a:cubicBezTo>
                  <a:pt x="105" y="83"/>
                  <a:pt x="99" y="80"/>
                  <a:pt x="102" y="71"/>
                </a:cubicBezTo>
                <a:cubicBezTo>
                  <a:pt x="93" y="62"/>
                  <a:pt x="90" y="50"/>
                  <a:pt x="99" y="41"/>
                </a:cubicBezTo>
                <a:cubicBezTo>
                  <a:pt x="112" y="48"/>
                  <a:pt x="106" y="48"/>
                  <a:pt x="120" y="44"/>
                </a:cubicBezTo>
                <a:cubicBezTo>
                  <a:pt x="120" y="59"/>
                  <a:pt x="129" y="68"/>
                  <a:pt x="144" y="68"/>
                </a:cubicBezTo>
                <a:cubicBezTo>
                  <a:pt x="151" y="58"/>
                  <a:pt x="153" y="44"/>
                  <a:pt x="162" y="53"/>
                </a:cubicBezTo>
                <a:cubicBezTo>
                  <a:pt x="189" y="47"/>
                  <a:pt x="187" y="36"/>
                  <a:pt x="192" y="12"/>
                </a:cubicBezTo>
                <a:cubicBezTo>
                  <a:pt x="196" y="3"/>
                  <a:pt x="207" y="5"/>
                  <a:pt x="213" y="5"/>
                </a:cubicBezTo>
                <a:cubicBezTo>
                  <a:pt x="231" y="0"/>
                  <a:pt x="211" y="18"/>
                  <a:pt x="227" y="4"/>
                </a:cubicBezTo>
                <a:cubicBezTo>
                  <a:pt x="227" y="10"/>
                  <a:pt x="241" y="14"/>
                  <a:pt x="245" y="15"/>
                </a:cubicBezTo>
                <a:cubicBezTo>
                  <a:pt x="246" y="16"/>
                  <a:pt x="253" y="25"/>
                  <a:pt x="253" y="26"/>
                </a:cubicBezTo>
                <a:cubicBezTo>
                  <a:pt x="262" y="35"/>
                  <a:pt x="262" y="38"/>
                  <a:pt x="273" y="43"/>
                </a:cubicBezTo>
                <a:cubicBezTo>
                  <a:pt x="274" y="43"/>
                  <a:pt x="273" y="54"/>
                  <a:pt x="274" y="54"/>
                </a:cubicBezTo>
                <a:cubicBezTo>
                  <a:pt x="280" y="57"/>
                  <a:pt x="285" y="67"/>
                  <a:pt x="290" y="70"/>
                </a:cubicBezTo>
                <a:cubicBezTo>
                  <a:pt x="328" y="89"/>
                  <a:pt x="288" y="97"/>
                  <a:pt x="328" y="88"/>
                </a:cubicBezTo>
                <a:cubicBezTo>
                  <a:pt x="330" y="87"/>
                  <a:pt x="342" y="90"/>
                  <a:pt x="346" y="90"/>
                </a:cubicBezTo>
                <a:cubicBezTo>
                  <a:pt x="363" y="95"/>
                  <a:pt x="377" y="90"/>
                  <a:pt x="386" y="103"/>
                </a:cubicBezTo>
                <a:cubicBezTo>
                  <a:pt x="394" y="117"/>
                  <a:pt x="376" y="125"/>
                  <a:pt x="368" y="155"/>
                </a:cubicBezTo>
                <a:cubicBezTo>
                  <a:pt x="367" y="156"/>
                  <a:pt x="351" y="157"/>
                  <a:pt x="349" y="158"/>
                </a:cubicBezTo>
                <a:cubicBezTo>
                  <a:pt x="345" y="160"/>
                  <a:pt x="351" y="167"/>
                  <a:pt x="347" y="169"/>
                </a:cubicBezTo>
                <a:cubicBezTo>
                  <a:pt x="343" y="171"/>
                  <a:pt x="311" y="174"/>
                  <a:pt x="308" y="184"/>
                </a:cubicBezTo>
                <a:cubicBezTo>
                  <a:pt x="303" y="194"/>
                  <a:pt x="330" y="183"/>
                  <a:pt x="326" y="188"/>
                </a:cubicBezTo>
                <a:lnTo>
                  <a:pt x="314" y="202"/>
                </a:lnTo>
                <a:cubicBezTo>
                  <a:pt x="312" y="204"/>
                  <a:pt x="314" y="212"/>
                  <a:pt x="315" y="216"/>
                </a:cubicBezTo>
                <a:cubicBezTo>
                  <a:pt x="314" y="226"/>
                  <a:pt x="327" y="236"/>
                  <a:pt x="330" y="240"/>
                </a:cubicBezTo>
                <a:lnTo>
                  <a:pt x="351" y="270"/>
                </a:lnTo>
                <a:lnTo>
                  <a:pt x="334" y="279"/>
                </a:lnTo>
                <a:cubicBezTo>
                  <a:pt x="333" y="280"/>
                  <a:pt x="344" y="291"/>
                  <a:pt x="345" y="292"/>
                </a:cubicBezTo>
                <a:cubicBezTo>
                  <a:pt x="344" y="292"/>
                  <a:pt x="324" y="293"/>
                  <a:pt x="324" y="296"/>
                </a:cubicBezTo>
                <a:lnTo>
                  <a:pt x="327" y="315"/>
                </a:lnTo>
                <a:lnTo>
                  <a:pt x="342" y="332"/>
                </a:lnTo>
                <a:lnTo>
                  <a:pt x="354" y="331"/>
                </a:lnTo>
                <a:cubicBezTo>
                  <a:pt x="347" y="331"/>
                  <a:pt x="325" y="369"/>
                  <a:pt x="318" y="370"/>
                </a:cubicBezTo>
                <a:cubicBezTo>
                  <a:pt x="293" y="372"/>
                  <a:pt x="294" y="368"/>
                  <a:pt x="277" y="354"/>
                </a:cubicBezTo>
                <a:lnTo>
                  <a:pt x="262" y="358"/>
                </a:lnTo>
                <a:cubicBezTo>
                  <a:pt x="262" y="358"/>
                  <a:pt x="226" y="343"/>
                  <a:pt x="226" y="343"/>
                </a:cubicBezTo>
                <a:cubicBezTo>
                  <a:pt x="202" y="353"/>
                  <a:pt x="207" y="379"/>
                  <a:pt x="212" y="394"/>
                </a:cubicBezTo>
                <a:cubicBezTo>
                  <a:pt x="212" y="394"/>
                  <a:pt x="189" y="390"/>
                  <a:pt x="177" y="388"/>
                </a:cubicBezTo>
                <a:cubicBezTo>
                  <a:pt x="168" y="389"/>
                  <a:pt x="145" y="368"/>
                  <a:pt x="138" y="362"/>
                </a:cubicBezTo>
                <a:cubicBezTo>
                  <a:pt x="137" y="358"/>
                  <a:pt x="120" y="373"/>
                  <a:pt x="117" y="370"/>
                </a:cubicBezTo>
                <a:lnTo>
                  <a:pt x="101" y="354"/>
                </a:lnTo>
                <a:lnTo>
                  <a:pt x="90" y="358"/>
                </a:lnTo>
                <a:cubicBezTo>
                  <a:pt x="78" y="347"/>
                  <a:pt x="66" y="347"/>
                  <a:pt x="66" y="334"/>
                </a:cubicBezTo>
                <a:cubicBezTo>
                  <a:pt x="66" y="332"/>
                  <a:pt x="42" y="325"/>
                  <a:pt x="41" y="3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6" name="Freeform 28"/>
          <p:cNvSpPr>
            <a:spLocks noEditPoints="1"/>
          </p:cNvSpPr>
          <p:nvPr/>
        </p:nvSpPr>
        <p:spPr bwMode="auto">
          <a:xfrm>
            <a:off x="5826125" y="4827588"/>
            <a:ext cx="1714500" cy="2003425"/>
          </a:xfrm>
          <a:custGeom>
            <a:avLst/>
            <a:gdLst>
              <a:gd name="T0" fmla="*/ 2147483647 w 400"/>
              <a:gd name="T1" fmla="*/ 2147483647 h 468"/>
              <a:gd name="T2" fmla="*/ 2147483647 w 400"/>
              <a:gd name="T3" fmla="*/ 2147483647 h 468"/>
              <a:gd name="T4" fmla="*/ 2147483647 w 400"/>
              <a:gd name="T5" fmla="*/ 2147483647 h 468"/>
              <a:gd name="T6" fmla="*/ 2147483647 w 400"/>
              <a:gd name="T7" fmla="*/ 2147483647 h 468"/>
              <a:gd name="T8" fmla="*/ 2147483647 w 400"/>
              <a:gd name="T9" fmla="*/ 2147483647 h 468"/>
              <a:gd name="T10" fmla="*/ 2147483647 w 400"/>
              <a:gd name="T11" fmla="*/ 2147483647 h 468"/>
              <a:gd name="T12" fmla="*/ 2147483647 w 400"/>
              <a:gd name="T13" fmla="*/ 2147483647 h 468"/>
              <a:gd name="T14" fmla="*/ 2147483647 w 400"/>
              <a:gd name="T15" fmla="*/ 2147483647 h 468"/>
              <a:gd name="T16" fmla="*/ 2147483647 w 400"/>
              <a:gd name="T17" fmla="*/ 2147483647 h 468"/>
              <a:gd name="T18" fmla="*/ 2147483647 w 400"/>
              <a:gd name="T19" fmla="*/ 2147483647 h 468"/>
              <a:gd name="T20" fmla="*/ 2147483647 w 400"/>
              <a:gd name="T21" fmla="*/ 2147483647 h 468"/>
              <a:gd name="T22" fmla="*/ 2147483647 w 400"/>
              <a:gd name="T23" fmla="*/ 2147483647 h 468"/>
              <a:gd name="T24" fmla="*/ 2147483647 w 400"/>
              <a:gd name="T25" fmla="*/ 2147483647 h 468"/>
              <a:gd name="T26" fmla="*/ 2147483647 w 400"/>
              <a:gd name="T27" fmla="*/ 2147483647 h 468"/>
              <a:gd name="T28" fmla="*/ 2147483647 w 400"/>
              <a:gd name="T29" fmla="*/ 2147483647 h 468"/>
              <a:gd name="T30" fmla="*/ 2147483647 w 400"/>
              <a:gd name="T31" fmla="*/ 2147483647 h 468"/>
              <a:gd name="T32" fmla="*/ 2147483647 w 400"/>
              <a:gd name="T33" fmla="*/ 2147483647 h 468"/>
              <a:gd name="T34" fmla="*/ 2147483647 w 400"/>
              <a:gd name="T35" fmla="*/ 2147483647 h 468"/>
              <a:gd name="T36" fmla="*/ 2147483647 w 400"/>
              <a:gd name="T37" fmla="*/ 2147483647 h 468"/>
              <a:gd name="T38" fmla="*/ 2147483647 w 400"/>
              <a:gd name="T39" fmla="*/ 2147483647 h 468"/>
              <a:gd name="T40" fmla="*/ 2147483647 w 400"/>
              <a:gd name="T41" fmla="*/ 2147483647 h 468"/>
              <a:gd name="T42" fmla="*/ 2147483647 w 400"/>
              <a:gd name="T43" fmla="*/ 2147483647 h 468"/>
              <a:gd name="T44" fmla="*/ 2147483647 w 400"/>
              <a:gd name="T45" fmla="*/ 2147483647 h 468"/>
              <a:gd name="T46" fmla="*/ 2147483647 w 400"/>
              <a:gd name="T47" fmla="*/ 2147483647 h 468"/>
              <a:gd name="T48" fmla="*/ 2147483647 w 400"/>
              <a:gd name="T49" fmla="*/ 2147483647 h 468"/>
              <a:gd name="T50" fmla="*/ 2147483647 w 400"/>
              <a:gd name="T51" fmla="*/ 2147483647 h 468"/>
              <a:gd name="T52" fmla="*/ 2147483647 w 400"/>
              <a:gd name="T53" fmla="*/ 2147483647 h 468"/>
              <a:gd name="T54" fmla="*/ 2147483647 w 400"/>
              <a:gd name="T55" fmla="*/ 2147483647 h 468"/>
              <a:gd name="T56" fmla="*/ 2147483647 w 400"/>
              <a:gd name="T57" fmla="*/ 2147483647 h 468"/>
              <a:gd name="T58" fmla="*/ 2147483647 w 400"/>
              <a:gd name="T59" fmla="*/ 2147483647 h 468"/>
              <a:gd name="T60" fmla="*/ 2147483647 w 400"/>
              <a:gd name="T61" fmla="*/ 2147483647 h 468"/>
              <a:gd name="T62" fmla="*/ 2147483647 w 400"/>
              <a:gd name="T63" fmla="*/ 2147483647 h 468"/>
              <a:gd name="T64" fmla="*/ 2147483647 w 400"/>
              <a:gd name="T65" fmla="*/ 2147483647 h 468"/>
              <a:gd name="T66" fmla="*/ 2147483647 w 400"/>
              <a:gd name="T67" fmla="*/ 2147483647 h 468"/>
              <a:gd name="T68" fmla="*/ 2147483647 w 400"/>
              <a:gd name="T69" fmla="*/ 2147483647 h 468"/>
              <a:gd name="T70" fmla="*/ 2147483647 w 400"/>
              <a:gd name="T71" fmla="*/ 2147483647 h 468"/>
              <a:gd name="T72" fmla="*/ 2147483647 w 400"/>
              <a:gd name="T73" fmla="*/ 2147483647 h 468"/>
              <a:gd name="T74" fmla="*/ 2147483647 w 400"/>
              <a:gd name="T75" fmla="*/ 2147483647 h 468"/>
              <a:gd name="T76" fmla="*/ 2147483647 w 400"/>
              <a:gd name="T77" fmla="*/ 2147483647 h 468"/>
              <a:gd name="T78" fmla="*/ 2147483647 w 400"/>
              <a:gd name="T79" fmla="*/ 2147483647 h 468"/>
              <a:gd name="T80" fmla="*/ 2147483647 w 400"/>
              <a:gd name="T81" fmla="*/ 2147483647 h 468"/>
              <a:gd name="T82" fmla="*/ 2147483647 w 400"/>
              <a:gd name="T83" fmla="*/ 0 h 468"/>
              <a:gd name="T84" fmla="*/ 2147483647 w 400"/>
              <a:gd name="T85" fmla="*/ 2147483647 h 468"/>
              <a:gd name="T86" fmla="*/ 2147483647 w 400"/>
              <a:gd name="T87" fmla="*/ 2147483647 h 468"/>
              <a:gd name="T88" fmla="*/ 2147483647 w 400"/>
              <a:gd name="T89" fmla="*/ 2147483647 h 468"/>
              <a:gd name="T90" fmla="*/ 2147483647 w 400"/>
              <a:gd name="T91" fmla="*/ 2147483647 h 468"/>
              <a:gd name="T92" fmla="*/ 2147483647 w 400"/>
              <a:gd name="T93" fmla="*/ 2147483647 h 468"/>
              <a:gd name="T94" fmla="*/ 2147483647 w 400"/>
              <a:gd name="T95" fmla="*/ 2147483647 h 468"/>
              <a:gd name="T96" fmla="*/ 2147483647 w 400"/>
              <a:gd name="T97" fmla="*/ 2147483647 h 468"/>
              <a:gd name="T98" fmla="*/ 2147483647 w 400"/>
              <a:gd name="T99" fmla="*/ 2147483647 h 468"/>
              <a:gd name="T100" fmla="*/ 2147483647 w 400"/>
              <a:gd name="T101" fmla="*/ 2147483647 h 468"/>
              <a:gd name="T102" fmla="*/ 2147483647 w 400"/>
              <a:gd name="T103" fmla="*/ 2147483647 h 468"/>
              <a:gd name="T104" fmla="*/ 2147483647 w 400"/>
              <a:gd name="T105" fmla="*/ 2147483647 h 468"/>
              <a:gd name="T106" fmla="*/ 2147483647 w 400"/>
              <a:gd name="T107" fmla="*/ 2147483647 h 468"/>
              <a:gd name="T108" fmla="*/ 2147483647 w 400"/>
              <a:gd name="T109" fmla="*/ 2147483647 h 468"/>
              <a:gd name="T110" fmla="*/ 2147483647 w 400"/>
              <a:gd name="T111" fmla="*/ 2147483647 h 468"/>
              <a:gd name="T112" fmla="*/ 2147483647 w 400"/>
              <a:gd name="T113" fmla="*/ 2147483647 h 468"/>
              <a:gd name="T114" fmla="*/ 2147483647 w 400"/>
              <a:gd name="T115" fmla="*/ 2147483647 h 4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0"/>
              <a:gd name="T175" fmla="*/ 0 h 468"/>
              <a:gd name="T176" fmla="*/ 400 w 400"/>
              <a:gd name="T177" fmla="*/ 468 h 4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0" h="468">
                <a:moveTo>
                  <a:pt x="55" y="307"/>
                </a:moveTo>
                <a:cubicBezTo>
                  <a:pt x="64" y="325"/>
                  <a:pt x="52" y="349"/>
                  <a:pt x="58" y="364"/>
                </a:cubicBezTo>
                <a:cubicBezTo>
                  <a:pt x="80" y="364"/>
                  <a:pt x="72" y="340"/>
                  <a:pt x="88" y="355"/>
                </a:cubicBezTo>
                <a:cubicBezTo>
                  <a:pt x="91" y="349"/>
                  <a:pt x="94" y="334"/>
                  <a:pt x="96" y="328"/>
                </a:cubicBezTo>
                <a:cubicBezTo>
                  <a:pt x="89" y="313"/>
                  <a:pt x="83" y="309"/>
                  <a:pt x="96" y="301"/>
                </a:cubicBezTo>
                <a:cubicBezTo>
                  <a:pt x="96" y="289"/>
                  <a:pt x="94" y="274"/>
                  <a:pt x="85" y="266"/>
                </a:cubicBezTo>
                <a:cubicBezTo>
                  <a:pt x="56" y="293"/>
                  <a:pt x="55" y="274"/>
                  <a:pt x="55" y="307"/>
                </a:cubicBezTo>
                <a:close/>
                <a:moveTo>
                  <a:pt x="289" y="418"/>
                </a:moveTo>
                <a:cubicBezTo>
                  <a:pt x="294" y="412"/>
                  <a:pt x="294" y="403"/>
                  <a:pt x="294" y="397"/>
                </a:cubicBezTo>
                <a:cubicBezTo>
                  <a:pt x="268" y="397"/>
                  <a:pt x="250" y="418"/>
                  <a:pt x="222" y="400"/>
                </a:cubicBezTo>
                <a:cubicBezTo>
                  <a:pt x="208" y="409"/>
                  <a:pt x="190" y="400"/>
                  <a:pt x="190" y="423"/>
                </a:cubicBezTo>
                <a:cubicBezTo>
                  <a:pt x="211" y="445"/>
                  <a:pt x="256" y="453"/>
                  <a:pt x="286" y="468"/>
                </a:cubicBezTo>
                <a:cubicBezTo>
                  <a:pt x="300" y="453"/>
                  <a:pt x="286" y="441"/>
                  <a:pt x="289" y="418"/>
                </a:cubicBezTo>
                <a:close/>
                <a:moveTo>
                  <a:pt x="32" y="140"/>
                </a:moveTo>
                <a:cubicBezTo>
                  <a:pt x="32" y="150"/>
                  <a:pt x="70" y="118"/>
                  <a:pt x="76" y="118"/>
                </a:cubicBezTo>
                <a:cubicBezTo>
                  <a:pt x="79" y="122"/>
                  <a:pt x="94" y="128"/>
                  <a:pt x="100" y="128"/>
                </a:cubicBezTo>
                <a:cubicBezTo>
                  <a:pt x="112" y="148"/>
                  <a:pt x="124" y="152"/>
                  <a:pt x="126" y="178"/>
                </a:cubicBezTo>
                <a:cubicBezTo>
                  <a:pt x="126" y="199"/>
                  <a:pt x="175" y="220"/>
                  <a:pt x="186" y="232"/>
                </a:cubicBezTo>
                <a:cubicBezTo>
                  <a:pt x="196" y="241"/>
                  <a:pt x="210" y="262"/>
                  <a:pt x="226" y="256"/>
                </a:cubicBezTo>
                <a:cubicBezTo>
                  <a:pt x="240" y="259"/>
                  <a:pt x="243" y="268"/>
                  <a:pt x="250" y="280"/>
                </a:cubicBezTo>
                <a:cubicBezTo>
                  <a:pt x="256" y="286"/>
                  <a:pt x="274" y="287"/>
                  <a:pt x="280" y="289"/>
                </a:cubicBezTo>
                <a:cubicBezTo>
                  <a:pt x="280" y="298"/>
                  <a:pt x="282" y="304"/>
                  <a:pt x="285" y="310"/>
                </a:cubicBezTo>
                <a:cubicBezTo>
                  <a:pt x="316" y="310"/>
                  <a:pt x="322" y="349"/>
                  <a:pt x="330" y="369"/>
                </a:cubicBezTo>
                <a:cubicBezTo>
                  <a:pt x="328" y="369"/>
                  <a:pt x="322" y="375"/>
                  <a:pt x="318" y="375"/>
                </a:cubicBezTo>
                <a:cubicBezTo>
                  <a:pt x="318" y="382"/>
                  <a:pt x="316" y="393"/>
                  <a:pt x="312" y="400"/>
                </a:cubicBezTo>
                <a:cubicBezTo>
                  <a:pt x="330" y="409"/>
                  <a:pt x="334" y="375"/>
                  <a:pt x="336" y="367"/>
                </a:cubicBezTo>
                <a:cubicBezTo>
                  <a:pt x="336" y="361"/>
                  <a:pt x="352" y="355"/>
                  <a:pt x="354" y="352"/>
                </a:cubicBezTo>
                <a:cubicBezTo>
                  <a:pt x="354" y="346"/>
                  <a:pt x="352" y="340"/>
                  <a:pt x="352" y="334"/>
                </a:cubicBezTo>
                <a:cubicBezTo>
                  <a:pt x="346" y="334"/>
                  <a:pt x="334" y="325"/>
                  <a:pt x="330" y="322"/>
                </a:cubicBezTo>
                <a:cubicBezTo>
                  <a:pt x="330" y="313"/>
                  <a:pt x="340" y="292"/>
                  <a:pt x="346" y="286"/>
                </a:cubicBezTo>
                <a:cubicBezTo>
                  <a:pt x="361" y="286"/>
                  <a:pt x="385" y="301"/>
                  <a:pt x="391" y="313"/>
                </a:cubicBezTo>
                <a:cubicBezTo>
                  <a:pt x="400" y="295"/>
                  <a:pt x="376" y="283"/>
                  <a:pt x="364" y="277"/>
                </a:cubicBezTo>
                <a:cubicBezTo>
                  <a:pt x="348" y="271"/>
                  <a:pt x="318" y="256"/>
                  <a:pt x="304" y="247"/>
                </a:cubicBezTo>
                <a:cubicBezTo>
                  <a:pt x="304" y="244"/>
                  <a:pt x="310" y="235"/>
                  <a:pt x="312" y="232"/>
                </a:cubicBezTo>
                <a:cubicBezTo>
                  <a:pt x="300" y="226"/>
                  <a:pt x="292" y="232"/>
                  <a:pt x="280" y="229"/>
                </a:cubicBezTo>
                <a:cubicBezTo>
                  <a:pt x="252" y="223"/>
                  <a:pt x="234" y="199"/>
                  <a:pt x="232" y="176"/>
                </a:cubicBezTo>
                <a:cubicBezTo>
                  <a:pt x="226" y="142"/>
                  <a:pt x="168" y="140"/>
                  <a:pt x="186" y="100"/>
                </a:cubicBezTo>
                <a:cubicBezTo>
                  <a:pt x="183" y="95"/>
                  <a:pt x="180" y="88"/>
                  <a:pt x="180" y="77"/>
                </a:cubicBezTo>
                <a:cubicBezTo>
                  <a:pt x="189" y="68"/>
                  <a:pt x="204" y="62"/>
                  <a:pt x="214" y="53"/>
                </a:cubicBezTo>
                <a:cubicBezTo>
                  <a:pt x="220" y="59"/>
                  <a:pt x="227" y="60"/>
                  <a:pt x="233" y="60"/>
                </a:cubicBezTo>
                <a:lnTo>
                  <a:pt x="222" y="31"/>
                </a:lnTo>
                <a:lnTo>
                  <a:pt x="171" y="0"/>
                </a:lnTo>
                <a:lnTo>
                  <a:pt x="141" y="17"/>
                </a:lnTo>
                <a:lnTo>
                  <a:pt x="126" y="13"/>
                </a:lnTo>
                <a:cubicBezTo>
                  <a:pt x="103" y="23"/>
                  <a:pt x="125" y="26"/>
                  <a:pt x="103" y="33"/>
                </a:cubicBezTo>
                <a:cubicBezTo>
                  <a:pt x="100" y="22"/>
                  <a:pt x="90" y="23"/>
                  <a:pt x="89" y="23"/>
                </a:cubicBezTo>
                <a:lnTo>
                  <a:pt x="79" y="46"/>
                </a:lnTo>
                <a:lnTo>
                  <a:pt x="64" y="23"/>
                </a:lnTo>
                <a:lnTo>
                  <a:pt x="55" y="28"/>
                </a:lnTo>
                <a:lnTo>
                  <a:pt x="55" y="42"/>
                </a:lnTo>
                <a:lnTo>
                  <a:pt x="7" y="49"/>
                </a:lnTo>
                <a:lnTo>
                  <a:pt x="28" y="80"/>
                </a:lnTo>
                <a:lnTo>
                  <a:pt x="10" y="88"/>
                </a:lnTo>
                <a:lnTo>
                  <a:pt x="22" y="100"/>
                </a:lnTo>
                <a:cubicBezTo>
                  <a:pt x="7" y="102"/>
                  <a:pt x="0" y="101"/>
                  <a:pt x="1" y="106"/>
                </a:cubicBezTo>
                <a:lnTo>
                  <a:pt x="4" y="125"/>
                </a:lnTo>
                <a:lnTo>
                  <a:pt x="19" y="141"/>
                </a:lnTo>
                <a:lnTo>
                  <a:pt x="32" y="14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7116763" y="2776538"/>
            <a:ext cx="58737" cy="6032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0 60000 65536"/>
              <a:gd name="T7" fmla="*/ 0 60000 65536"/>
              <a:gd name="T8" fmla="*/ 0 60000 65536"/>
              <a:gd name="T9" fmla="*/ 0 w 14"/>
              <a:gd name="T10" fmla="*/ 0 h 14"/>
              <a:gd name="T11" fmla="*/ 14 w 14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4">
                <a:moveTo>
                  <a:pt x="9" y="12"/>
                </a:moveTo>
                <a:cubicBezTo>
                  <a:pt x="0" y="7"/>
                  <a:pt x="7" y="14"/>
                  <a:pt x="7" y="5"/>
                </a:cubicBezTo>
                <a:cubicBezTo>
                  <a:pt x="13" y="5"/>
                  <a:pt x="14" y="0"/>
                  <a:pt x="9" y="1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3336925" y="5410200"/>
            <a:ext cx="642938" cy="973138"/>
          </a:xfrm>
          <a:custGeom>
            <a:avLst/>
            <a:gdLst>
              <a:gd name="T0" fmla="*/ 2147483647 w 150"/>
              <a:gd name="T1" fmla="*/ 2147483647 h 227"/>
              <a:gd name="T2" fmla="*/ 2147483647 w 150"/>
              <a:gd name="T3" fmla="*/ 2147483647 h 227"/>
              <a:gd name="T4" fmla="*/ 2147483647 w 150"/>
              <a:gd name="T5" fmla="*/ 2147483647 h 227"/>
              <a:gd name="T6" fmla="*/ 2147483647 w 150"/>
              <a:gd name="T7" fmla="*/ 2147483647 h 227"/>
              <a:gd name="T8" fmla="*/ 2147483647 w 150"/>
              <a:gd name="T9" fmla="*/ 2147483647 h 227"/>
              <a:gd name="T10" fmla="*/ 2147483647 w 150"/>
              <a:gd name="T11" fmla="*/ 2147483647 h 227"/>
              <a:gd name="T12" fmla="*/ 2147483647 w 150"/>
              <a:gd name="T13" fmla="*/ 0 h 227"/>
              <a:gd name="T14" fmla="*/ 2147483647 w 150"/>
              <a:gd name="T15" fmla="*/ 2147483647 h 227"/>
              <a:gd name="T16" fmla="*/ 2147483647 w 150"/>
              <a:gd name="T17" fmla="*/ 2147483647 h 227"/>
              <a:gd name="T18" fmla="*/ 0 w 150"/>
              <a:gd name="T19" fmla="*/ 2147483647 h 227"/>
              <a:gd name="T20" fmla="*/ 2147483647 w 150"/>
              <a:gd name="T21" fmla="*/ 2147483647 h 227"/>
              <a:gd name="T22" fmla="*/ 2147483647 w 150"/>
              <a:gd name="T23" fmla="*/ 2147483647 h 227"/>
              <a:gd name="T24" fmla="*/ 0 w 150"/>
              <a:gd name="T25" fmla="*/ 2147483647 h 227"/>
              <a:gd name="T26" fmla="*/ 2147483647 w 150"/>
              <a:gd name="T27" fmla="*/ 2147483647 h 227"/>
              <a:gd name="T28" fmla="*/ 2147483647 w 150"/>
              <a:gd name="T29" fmla="*/ 2147483647 h 227"/>
              <a:gd name="T30" fmla="*/ 2147483647 w 150"/>
              <a:gd name="T31" fmla="*/ 2147483647 h 227"/>
              <a:gd name="T32" fmla="*/ 2147483647 w 150"/>
              <a:gd name="T33" fmla="*/ 2147483647 h 227"/>
              <a:gd name="T34" fmla="*/ 2147483647 w 150"/>
              <a:gd name="T35" fmla="*/ 2147483647 h 227"/>
              <a:gd name="T36" fmla="*/ 2147483647 w 150"/>
              <a:gd name="T37" fmla="*/ 2147483647 h 227"/>
              <a:gd name="T38" fmla="*/ 2147483647 w 150"/>
              <a:gd name="T39" fmla="*/ 2147483647 h 2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"/>
              <a:gd name="T61" fmla="*/ 0 h 227"/>
              <a:gd name="T62" fmla="*/ 150 w 150"/>
              <a:gd name="T63" fmla="*/ 227 h 2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" h="227">
                <a:moveTo>
                  <a:pt x="116" y="123"/>
                </a:moveTo>
                <a:cubicBezTo>
                  <a:pt x="116" y="120"/>
                  <a:pt x="126" y="65"/>
                  <a:pt x="126" y="61"/>
                </a:cubicBezTo>
                <a:lnTo>
                  <a:pt x="150" y="47"/>
                </a:lnTo>
                <a:lnTo>
                  <a:pt x="148" y="35"/>
                </a:lnTo>
                <a:lnTo>
                  <a:pt x="100" y="13"/>
                </a:lnTo>
                <a:cubicBezTo>
                  <a:pt x="101" y="13"/>
                  <a:pt x="101" y="9"/>
                  <a:pt x="105" y="6"/>
                </a:cubicBezTo>
                <a:lnTo>
                  <a:pt x="80" y="0"/>
                </a:lnTo>
                <a:cubicBezTo>
                  <a:pt x="83" y="6"/>
                  <a:pt x="57" y="23"/>
                  <a:pt x="54" y="29"/>
                </a:cubicBezTo>
                <a:cubicBezTo>
                  <a:pt x="75" y="51"/>
                  <a:pt x="35" y="50"/>
                  <a:pt x="47" y="72"/>
                </a:cubicBezTo>
                <a:cubicBezTo>
                  <a:pt x="30" y="89"/>
                  <a:pt x="17" y="115"/>
                  <a:pt x="0" y="132"/>
                </a:cubicBezTo>
                <a:cubicBezTo>
                  <a:pt x="3" y="142"/>
                  <a:pt x="10" y="155"/>
                  <a:pt x="20" y="162"/>
                </a:cubicBezTo>
                <a:cubicBezTo>
                  <a:pt x="23" y="179"/>
                  <a:pt x="1" y="177"/>
                  <a:pt x="11" y="186"/>
                </a:cubicBezTo>
                <a:cubicBezTo>
                  <a:pt x="21" y="195"/>
                  <a:pt x="7" y="211"/>
                  <a:pt x="0" y="218"/>
                </a:cubicBezTo>
                <a:lnTo>
                  <a:pt x="56" y="227"/>
                </a:lnTo>
                <a:lnTo>
                  <a:pt x="81" y="192"/>
                </a:lnTo>
                <a:cubicBezTo>
                  <a:pt x="104" y="192"/>
                  <a:pt x="107" y="190"/>
                  <a:pt x="85" y="183"/>
                </a:cubicBezTo>
                <a:lnTo>
                  <a:pt x="98" y="154"/>
                </a:lnTo>
                <a:cubicBezTo>
                  <a:pt x="102" y="148"/>
                  <a:pt x="87" y="137"/>
                  <a:pt x="92" y="121"/>
                </a:cubicBezTo>
                <a:lnTo>
                  <a:pt x="99" y="131"/>
                </a:lnTo>
                <a:lnTo>
                  <a:pt x="116" y="12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99" name="Freeform 31"/>
          <p:cNvSpPr>
            <a:spLocks noEditPoints="1"/>
          </p:cNvSpPr>
          <p:nvPr/>
        </p:nvSpPr>
        <p:spPr bwMode="auto">
          <a:xfrm>
            <a:off x="3578225" y="5149850"/>
            <a:ext cx="2011363" cy="1512888"/>
          </a:xfrm>
          <a:custGeom>
            <a:avLst/>
            <a:gdLst>
              <a:gd name="T0" fmla="*/ 2147483647 w 470"/>
              <a:gd name="T1" fmla="*/ 2147483647 h 353"/>
              <a:gd name="T2" fmla="*/ 2147483647 w 470"/>
              <a:gd name="T3" fmla="*/ 2147483647 h 353"/>
              <a:gd name="T4" fmla="*/ 2147483647 w 470"/>
              <a:gd name="T5" fmla="*/ 2147483647 h 353"/>
              <a:gd name="T6" fmla="*/ 2147483647 w 470"/>
              <a:gd name="T7" fmla="*/ 2147483647 h 353"/>
              <a:gd name="T8" fmla="*/ 2147483647 w 470"/>
              <a:gd name="T9" fmla="*/ 2147483647 h 353"/>
              <a:gd name="T10" fmla="*/ 2147483647 w 470"/>
              <a:gd name="T11" fmla="*/ 2147483647 h 353"/>
              <a:gd name="T12" fmla="*/ 2147483647 w 470"/>
              <a:gd name="T13" fmla="*/ 2147483647 h 353"/>
              <a:gd name="T14" fmla="*/ 2147483647 w 470"/>
              <a:gd name="T15" fmla="*/ 2147483647 h 353"/>
              <a:gd name="T16" fmla="*/ 2147483647 w 470"/>
              <a:gd name="T17" fmla="*/ 2147483647 h 353"/>
              <a:gd name="T18" fmla="*/ 2147483647 w 470"/>
              <a:gd name="T19" fmla="*/ 2147483647 h 353"/>
              <a:gd name="T20" fmla="*/ 2147483647 w 470"/>
              <a:gd name="T21" fmla="*/ 2147483647 h 353"/>
              <a:gd name="T22" fmla="*/ 2147483647 w 470"/>
              <a:gd name="T23" fmla="*/ 2147483647 h 353"/>
              <a:gd name="T24" fmla="*/ 2147483647 w 470"/>
              <a:gd name="T25" fmla="*/ 2147483647 h 353"/>
              <a:gd name="T26" fmla="*/ 2147483647 w 470"/>
              <a:gd name="T27" fmla="*/ 2147483647 h 353"/>
              <a:gd name="T28" fmla="*/ 2147483647 w 470"/>
              <a:gd name="T29" fmla="*/ 2147483647 h 353"/>
              <a:gd name="T30" fmla="*/ 2147483647 w 470"/>
              <a:gd name="T31" fmla="*/ 2147483647 h 353"/>
              <a:gd name="T32" fmla="*/ 2147483647 w 470"/>
              <a:gd name="T33" fmla="*/ 2147483647 h 353"/>
              <a:gd name="T34" fmla="*/ 2147483647 w 470"/>
              <a:gd name="T35" fmla="*/ 2147483647 h 353"/>
              <a:gd name="T36" fmla="*/ 2147483647 w 470"/>
              <a:gd name="T37" fmla="*/ 2147483647 h 353"/>
              <a:gd name="T38" fmla="*/ 2147483647 w 470"/>
              <a:gd name="T39" fmla="*/ 2147483647 h 353"/>
              <a:gd name="T40" fmla="*/ 2147483647 w 470"/>
              <a:gd name="T41" fmla="*/ 2147483647 h 353"/>
              <a:gd name="T42" fmla="*/ 2147483647 w 470"/>
              <a:gd name="T43" fmla="*/ 2147483647 h 353"/>
              <a:gd name="T44" fmla="*/ 2147483647 w 470"/>
              <a:gd name="T45" fmla="*/ 2147483647 h 353"/>
              <a:gd name="T46" fmla="*/ 2147483647 w 470"/>
              <a:gd name="T47" fmla="*/ 2147483647 h 353"/>
              <a:gd name="T48" fmla="*/ 2147483647 w 470"/>
              <a:gd name="T49" fmla="*/ 2147483647 h 353"/>
              <a:gd name="T50" fmla="*/ 2147483647 w 470"/>
              <a:gd name="T51" fmla="*/ 2147483647 h 353"/>
              <a:gd name="T52" fmla="*/ 2147483647 w 470"/>
              <a:gd name="T53" fmla="*/ 2147483647 h 353"/>
              <a:gd name="T54" fmla="*/ 2147483647 w 470"/>
              <a:gd name="T55" fmla="*/ 2147483647 h 353"/>
              <a:gd name="T56" fmla="*/ 2147483647 w 470"/>
              <a:gd name="T57" fmla="*/ 2147483647 h 353"/>
              <a:gd name="T58" fmla="*/ 2147483647 w 470"/>
              <a:gd name="T59" fmla="*/ 2147483647 h 353"/>
              <a:gd name="T60" fmla="*/ 2147483647 w 470"/>
              <a:gd name="T61" fmla="*/ 2147483647 h 353"/>
              <a:gd name="T62" fmla="*/ 2147483647 w 470"/>
              <a:gd name="T63" fmla="*/ 2147483647 h 353"/>
              <a:gd name="T64" fmla="*/ 2147483647 w 470"/>
              <a:gd name="T65" fmla="*/ 2147483647 h 353"/>
              <a:gd name="T66" fmla="*/ 2147483647 w 470"/>
              <a:gd name="T67" fmla="*/ 2147483647 h 353"/>
              <a:gd name="T68" fmla="*/ 2147483647 w 470"/>
              <a:gd name="T69" fmla="*/ 2147483647 h 353"/>
              <a:gd name="T70" fmla="*/ 2147483647 w 470"/>
              <a:gd name="T71" fmla="*/ 2147483647 h 353"/>
              <a:gd name="T72" fmla="*/ 2147483647 w 470"/>
              <a:gd name="T73" fmla="*/ 2147483647 h 353"/>
              <a:gd name="T74" fmla="*/ 2147483647 w 470"/>
              <a:gd name="T75" fmla="*/ 2147483647 h 353"/>
              <a:gd name="T76" fmla="*/ 2147483647 w 470"/>
              <a:gd name="T77" fmla="*/ 2147483647 h 353"/>
              <a:gd name="T78" fmla="*/ 2147483647 w 470"/>
              <a:gd name="T79" fmla="*/ 2147483647 h 353"/>
              <a:gd name="T80" fmla="*/ 0 w 470"/>
              <a:gd name="T81" fmla="*/ 2147483647 h 353"/>
              <a:gd name="T82" fmla="*/ 2147483647 w 470"/>
              <a:gd name="T83" fmla="*/ 2147483647 h 353"/>
              <a:gd name="T84" fmla="*/ 2147483647 w 470"/>
              <a:gd name="T85" fmla="*/ 2147483647 h 353"/>
              <a:gd name="T86" fmla="*/ 2147483647 w 470"/>
              <a:gd name="T87" fmla="*/ 2147483647 h 353"/>
              <a:gd name="T88" fmla="*/ 2147483647 w 470"/>
              <a:gd name="T89" fmla="*/ 2147483647 h 353"/>
              <a:gd name="T90" fmla="*/ 2147483647 w 470"/>
              <a:gd name="T91" fmla="*/ 2147483647 h 353"/>
              <a:gd name="T92" fmla="*/ 2147483647 w 470"/>
              <a:gd name="T93" fmla="*/ 2147483647 h 353"/>
              <a:gd name="T94" fmla="*/ 2147483647 w 470"/>
              <a:gd name="T95" fmla="*/ 2147483647 h 353"/>
              <a:gd name="T96" fmla="*/ 2147483647 w 470"/>
              <a:gd name="T97" fmla="*/ 2147483647 h 353"/>
              <a:gd name="T98" fmla="*/ 2147483647 w 470"/>
              <a:gd name="T99" fmla="*/ 2147483647 h 3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70"/>
              <a:gd name="T151" fmla="*/ 0 h 353"/>
              <a:gd name="T152" fmla="*/ 470 w 470"/>
              <a:gd name="T153" fmla="*/ 353 h 3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70" h="353">
                <a:moveTo>
                  <a:pt x="339" y="268"/>
                </a:moveTo>
                <a:cubicBezTo>
                  <a:pt x="345" y="265"/>
                  <a:pt x="348" y="266"/>
                  <a:pt x="354" y="269"/>
                </a:cubicBezTo>
                <a:cubicBezTo>
                  <a:pt x="352" y="270"/>
                  <a:pt x="339" y="278"/>
                  <a:pt x="339" y="268"/>
                </a:cubicBezTo>
                <a:close/>
                <a:moveTo>
                  <a:pt x="434" y="222"/>
                </a:moveTo>
                <a:cubicBezTo>
                  <a:pt x="465" y="222"/>
                  <a:pt x="470" y="232"/>
                  <a:pt x="440" y="233"/>
                </a:cubicBezTo>
                <a:lnTo>
                  <a:pt x="434" y="222"/>
                </a:lnTo>
                <a:close/>
                <a:moveTo>
                  <a:pt x="376" y="242"/>
                </a:moveTo>
                <a:cubicBezTo>
                  <a:pt x="401" y="227"/>
                  <a:pt x="389" y="240"/>
                  <a:pt x="409" y="240"/>
                </a:cubicBezTo>
                <a:cubicBezTo>
                  <a:pt x="412" y="248"/>
                  <a:pt x="405" y="258"/>
                  <a:pt x="399" y="264"/>
                </a:cubicBezTo>
                <a:cubicBezTo>
                  <a:pt x="380" y="264"/>
                  <a:pt x="374" y="252"/>
                  <a:pt x="376" y="242"/>
                </a:cubicBezTo>
                <a:close/>
                <a:moveTo>
                  <a:pt x="325" y="178"/>
                </a:moveTo>
                <a:cubicBezTo>
                  <a:pt x="331" y="172"/>
                  <a:pt x="339" y="172"/>
                  <a:pt x="345" y="172"/>
                </a:cubicBezTo>
                <a:cubicBezTo>
                  <a:pt x="357" y="169"/>
                  <a:pt x="379" y="151"/>
                  <a:pt x="391" y="151"/>
                </a:cubicBezTo>
                <a:cubicBezTo>
                  <a:pt x="408" y="153"/>
                  <a:pt x="406" y="157"/>
                  <a:pt x="409" y="139"/>
                </a:cubicBezTo>
                <a:cubicBezTo>
                  <a:pt x="421" y="138"/>
                  <a:pt x="418" y="141"/>
                  <a:pt x="418" y="129"/>
                </a:cubicBezTo>
                <a:lnTo>
                  <a:pt x="375" y="121"/>
                </a:lnTo>
                <a:cubicBezTo>
                  <a:pt x="363" y="119"/>
                  <a:pt x="349" y="103"/>
                  <a:pt x="339" y="95"/>
                </a:cubicBezTo>
                <a:lnTo>
                  <a:pt x="320" y="104"/>
                </a:lnTo>
                <a:cubicBezTo>
                  <a:pt x="302" y="87"/>
                  <a:pt x="309" y="86"/>
                  <a:pt x="292" y="92"/>
                </a:cubicBezTo>
                <a:cubicBezTo>
                  <a:pt x="283" y="83"/>
                  <a:pt x="264" y="79"/>
                  <a:pt x="267" y="67"/>
                </a:cubicBezTo>
                <a:cubicBezTo>
                  <a:pt x="261" y="65"/>
                  <a:pt x="249" y="61"/>
                  <a:pt x="243" y="59"/>
                </a:cubicBezTo>
                <a:cubicBezTo>
                  <a:pt x="219" y="50"/>
                  <a:pt x="198" y="47"/>
                  <a:pt x="174" y="41"/>
                </a:cubicBezTo>
                <a:cubicBezTo>
                  <a:pt x="162" y="38"/>
                  <a:pt x="132" y="17"/>
                  <a:pt x="120" y="23"/>
                </a:cubicBezTo>
                <a:cubicBezTo>
                  <a:pt x="94" y="9"/>
                  <a:pt x="99" y="24"/>
                  <a:pt x="69" y="2"/>
                </a:cubicBezTo>
                <a:cubicBezTo>
                  <a:pt x="57" y="2"/>
                  <a:pt x="61" y="0"/>
                  <a:pt x="54" y="14"/>
                </a:cubicBezTo>
                <a:cubicBezTo>
                  <a:pt x="34" y="14"/>
                  <a:pt x="24" y="13"/>
                  <a:pt x="24" y="32"/>
                </a:cubicBezTo>
                <a:cubicBezTo>
                  <a:pt x="34" y="47"/>
                  <a:pt x="37" y="41"/>
                  <a:pt x="24" y="61"/>
                </a:cubicBezTo>
                <a:lnTo>
                  <a:pt x="48" y="67"/>
                </a:lnTo>
                <a:cubicBezTo>
                  <a:pt x="48" y="69"/>
                  <a:pt x="45" y="71"/>
                  <a:pt x="43" y="75"/>
                </a:cubicBezTo>
                <a:cubicBezTo>
                  <a:pt x="64" y="83"/>
                  <a:pt x="72" y="84"/>
                  <a:pt x="91" y="96"/>
                </a:cubicBezTo>
                <a:lnTo>
                  <a:pt x="94" y="109"/>
                </a:lnTo>
                <a:lnTo>
                  <a:pt x="69" y="124"/>
                </a:lnTo>
                <a:lnTo>
                  <a:pt x="60" y="184"/>
                </a:lnTo>
                <a:lnTo>
                  <a:pt x="42" y="193"/>
                </a:lnTo>
                <a:lnTo>
                  <a:pt x="36" y="181"/>
                </a:lnTo>
                <a:cubicBezTo>
                  <a:pt x="36" y="181"/>
                  <a:pt x="33" y="187"/>
                  <a:pt x="34" y="191"/>
                </a:cubicBezTo>
                <a:cubicBezTo>
                  <a:pt x="36" y="195"/>
                  <a:pt x="43" y="212"/>
                  <a:pt x="43" y="214"/>
                </a:cubicBezTo>
                <a:lnTo>
                  <a:pt x="29" y="244"/>
                </a:lnTo>
                <a:lnTo>
                  <a:pt x="45" y="250"/>
                </a:lnTo>
                <a:cubicBezTo>
                  <a:pt x="41" y="255"/>
                  <a:pt x="28" y="252"/>
                  <a:pt x="24" y="256"/>
                </a:cubicBezTo>
                <a:lnTo>
                  <a:pt x="0" y="288"/>
                </a:lnTo>
                <a:cubicBezTo>
                  <a:pt x="17" y="306"/>
                  <a:pt x="48" y="312"/>
                  <a:pt x="57" y="340"/>
                </a:cubicBezTo>
                <a:cubicBezTo>
                  <a:pt x="57" y="346"/>
                  <a:pt x="72" y="346"/>
                  <a:pt x="75" y="346"/>
                </a:cubicBezTo>
                <a:cubicBezTo>
                  <a:pt x="105" y="340"/>
                  <a:pt x="126" y="334"/>
                  <a:pt x="156" y="340"/>
                </a:cubicBezTo>
                <a:cubicBezTo>
                  <a:pt x="176" y="340"/>
                  <a:pt x="164" y="353"/>
                  <a:pt x="177" y="340"/>
                </a:cubicBezTo>
                <a:cubicBezTo>
                  <a:pt x="195" y="342"/>
                  <a:pt x="222" y="322"/>
                  <a:pt x="240" y="322"/>
                </a:cubicBezTo>
                <a:cubicBezTo>
                  <a:pt x="252" y="316"/>
                  <a:pt x="243" y="319"/>
                  <a:pt x="243" y="310"/>
                </a:cubicBezTo>
                <a:cubicBezTo>
                  <a:pt x="283" y="278"/>
                  <a:pt x="283" y="295"/>
                  <a:pt x="283" y="271"/>
                </a:cubicBezTo>
                <a:cubicBezTo>
                  <a:pt x="279" y="262"/>
                  <a:pt x="270" y="250"/>
                  <a:pt x="273" y="238"/>
                </a:cubicBezTo>
                <a:cubicBezTo>
                  <a:pt x="279" y="214"/>
                  <a:pt x="307" y="202"/>
                  <a:pt x="325" y="178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0" name="Freeform 32"/>
          <p:cNvSpPr>
            <a:spLocks noEditPoints="1"/>
          </p:cNvSpPr>
          <p:nvPr/>
        </p:nvSpPr>
        <p:spPr bwMode="auto">
          <a:xfrm>
            <a:off x="4313238" y="1698625"/>
            <a:ext cx="1079500" cy="2500313"/>
          </a:xfrm>
          <a:custGeom>
            <a:avLst/>
            <a:gdLst>
              <a:gd name="T0" fmla="*/ 2147483647 w 252"/>
              <a:gd name="T1" fmla="*/ 2147483647 h 583"/>
              <a:gd name="T2" fmla="*/ 2147483647 w 252"/>
              <a:gd name="T3" fmla="*/ 2147483647 h 583"/>
              <a:gd name="T4" fmla="*/ 2147483647 w 252"/>
              <a:gd name="T5" fmla="*/ 2147483647 h 583"/>
              <a:gd name="T6" fmla="*/ 2147483647 w 252"/>
              <a:gd name="T7" fmla="*/ 2147483647 h 583"/>
              <a:gd name="T8" fmla="*/ 2147483647 w 252"/>
              <a:gd name="T9" fmla="*/ 2147483647 h 583"/>
              <a:gd name="T10" fmla="*/ 2147483647 w 252"/>
              <a:gd name="T11" fmla="*/ 2147483647 h 583"/>
              <a:gd name="T12" fmla="*/ 2147483647 w 252"/>
              <a:gd name="T13" fmla="*/ 2147483647 h 583"/>
              <a:gd name="T14" fmla="*/ 2147483647 w 252"/>
              <a:gd name="T15" fmla="*/ 2147483647 h 583"/>
              <a:gd name="T16" fmla="*/ 2147483647 w 252"/>
              <a:gd name="T17" fmla="*/ 2147483647 h 583"/>
              <a:gd name="T18" fmla="*/ 2147483647 w 252"/>
              <a:gd name="T19" fmla="*/ 2147483647 h 583"/>
              <a:gd name="T20" fmla="*/ 2147483647 w 252"/>
              <a:gd name="T21" fmla="*/ 2147483647 h 583"/>
              <a:gd name="T22" fmla="*/ 2147483647 w 252"/>
              <a:gd name="T23" fmla="*/ 2147483647 h 583"/>
              <a:gd name="T24" fmla="*/ 2147483647 w 252"/>
              <a:gd name="T25" fmla="*/ 2147483647 h 583"/>
              <a:gd name="T26" fmla="*/ 2147483647 w 252"/>
              <a:gd name="T27" fmla="*/ 2147483647 h 583"/>
              <a:gd name="T28" fmla="*/ 2147483647 w 252"/>
              <a:gd name="T29" fmla="*/ 2147483647 h 583"/>
              <a:gd name="T30" fmla="*/ 2147483647 w 252"/>
              <a:gd name="T31" fmla="*/ 2147483647 h 583"/>
              <a:gd name="T32" fmla="*/ 2147483647 w 252"/>
              <a:gd name="T33" fmla="*/ 2147483647 h 583"/>
              <a:gd name="T34" fmla="*/ 2147483647 w 252"/>
              <a:gd name="T35" fmla="*/ 2147483647 h 583"/>
              <a:gd name="T36" fmla="*/ 2147483647 w 252"/>
              <a:gd name="T37" fmla="*/ 2147483647 h 583"/>
              <a:gd name="T38" fmla="*/ 2147483647 w 252"/>
              <a:gd name="T39" fmla="*/ 2147483647 h 583"/>
              <a:gd name="T40" fmla="*/ 2147483647 w 252"/>
              <a:gd name="T41" fmla="*/ 2147483647 h 583"/>
              <a:gd name="T42" fmla="*/ 2147483647 w 252"/>
              <a:gd name="T43" fmla="*/ 2147483647 h 583"/>
              <a:gd name="T44" fmla="*/ 2147483647 w 252"/>
              <a:gd name="T45" fmla="*/ 2147483647 h 583"/>
              <a:gd name="T46" fmla="*/ 2147483647 w 252"/>
              <a:gd name="T47" fmla="*/ 2147483647 h 583"/>
              <a:gd name="T48" fmla="*/ 2147483647 w 252"/>
              <a:gd name="T49" fmla="*/ 2147483647 h 583"/>
              <a:gd name="T50" fmla="*/ 2147483647 w 252"/>
              <a:gd name="T51" fmla="*/ 2147483647 h 583"/>
              <a:gd name="T52" fmla="*/ 2147483647 w 252"/>
              <a:gd name="T53" fmla="*/ 2147483647 h 583"/>
              <a:gd name="T54" fmla="*/ 2147483647 w 252"/>
              <a:gd name="T55" fmla="*/ 2147483647 h 583"/>
              <a:gd name="T56" fmla="*/ 2147483647 w 252"/>
              <a:gd name="T57" fmla="*/ 2147483647 h 583"/>
              <a:gd name="T58" fmla="*/ 2147483647 w 252"/>
              <a:gd name="T59" fmla="*/ 2147483647 h 583"/>
              <a:gd name="T60" fmla="*/ 2147483647 w 252"/>
              <a:gd name="T61" fmla="*/ 2147483647 h 583"/>
              <a:gd name="T62" fmla="*/ 2147483647 w 252"/>
              <a:gd name="T63" fmla="*/ 2147483647 h 583"/>
              <a:gd name="T64" fmla="*/ 2147483647 w 252"/>
              <a:gd name="T65" fmla="*/ 2147483647 h 583"/>
              <a:gd name="T66" fmla="*/ 2147483647 w 252"/>
              <a:gd name="T67" fmla="*/ 2147483647 h 583"/>
              <a:gd name="T68" fmla="*/ 2147483647 w 252"/>
              <a:gd name="T69" fmla="*/ 2147483647 h 583"/>
              <a:gd name="T70" fmla="*/ 2147483647 w 252"/>
              <a:gd name="T71" fmla="*/ 2147483647 h 583"/>
              <a:gd name="T72" fmla="*/ 2147483647 w 252"/>
              <a:gd name="T73" fmla="*/ 2147483647 h 583"/>
              <a:gd name="T74" fmla="*/ 2147483647 w 252"/>
              <a:gd name="T75" fmla="*/ 2147483647 h 583"/>
              <a:gd name="T76" fmla="*/ 2147483647 w 252"/>
              <a:gd name="T77" fmla="*/ 2147483647 h 583"/>
              <a:gd name="T78" fmla="*/ 2147483647 w 252"/>
              <a:gd name="T79" fmla="*/ 2147483647 h 5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583"/>
              <a:gd name="T122" fmla="*/ 252 w 252"/>
              <a:gd name="T123" fmla="*/ 583 h 5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583">
                <a:moveTo>
                  <a:pt x="107" y="0"/>
                </a:moveTo>
                <a:cubicBezTo>
                  <a:pt x="122" y="0"/>
                  <a:pt x="119" y="9"/>
                  <a:pt x="116" y="18"/>
                </a:cubicBezTo>
                <a:cubicBezTo>
                  <a:pt x="110" y="18"/>
                  <a:pt x="101" y="9"/>
                  <a:pt x="107" y="0"/>
                </a:cubicBezTo>
                <a:close/>
                <a:moveTo>
                  <a:pt x="216" y="132"/>
                </a:moveTo>
                <a:cubicBezTo>
                  <a:pt x="216" y="123"/>
                  <a:pt x="213" y="123"/>
                  <a:pt x="207" y="120"/>
                </a:cubicBezTo>
                <a:cubicBezTo>
                  <a:pt x="214" y="108"/>
                  <a:pt x="215" y="113"/>
                  <a:pt x="207" y="105"/>
                </a:cubicBezTo>
                <a:cubicBezTo>
                  <a:pt x="213" y="102"/>
                  <a:pt x="219" y="99"/>
                  <a:pt x="225" y="93"/>
                </a:cubicBezTo>
                <a:cubicBezTo>
                  <a:pt x="227" y="98"/>
                  <a:pt x="225" y="132"/>
                  <a:pt x="216" y="132"/>
                </a:cubicBezTo>
                <a:close/>
                <a:moveTo>
                  <a:pt x="170" y="172"/>
                </a:moveTo>
                <a:cubicBezTo>
                  <a:pt x="162" y="172"/>
                  <a:pt x="160" y="160"/>
                  <a:pt x="167" y="156"/>
                </a:cubicBezTo>
                <a:cubicBezTo>
                  <a:pt x="167" y="158"/>
                  <a:pt x="173" y="166"/>
                  <a:pt x="170" y="172"/>
                </a:cubicBezTo>
                <a:close/>
                <a:moveTo>
                  <a:pt x="55" y="202"/>
                </a:moveTo>
                <a:cubicBezTo>
                  <a:pt x="48" y="201"/>
                  <a:pt x="38" y="203"/>
                  <a:pt x="35" y="194"/>
                </a:cubicBezTo>
                <a:cubicBezTo>
                  <a:pt x="41" y="184"/>
                  <a:pt x="55" y="192"/>
                  <a:pt x="55" y="202"/>
                </a:cubicBezTo>
                <a:close/>
                <a:moveTo>
                  <a:pt x="71" y="192"/>
                </a:moveTo>
                <a:cubicBezTo>
                  <a:pt x="73" y="173"/>
                  <a:pt x="73" y="168"/>
                  <a:pt x="97" y="166"/>
                </a:cubicBezTo>
                <a:cubicBezTo>
                  <a:pt x="107" y="185"/>
                  <a:pt x="86" y="192"/>
                  <a:pt x="71" y="192"/>
                </a:cubicBezTo>
                <a:close/>
                <a:moveTo>
                  <a:pt x="53" y="229"/>
                </a:moveTo>
                <a:cubicBezTo>
                  <a:pt x="47" y="226"/>
                  <a:pt x="41" y="225"/>
                  <a:pt x="47" y="219"/>
                </a:cubicBezTo>
                <a:cubicBezTo>
                  <a:pt x="50" y="219"/>
                  <a:pt x="50" y="218"/>
                  <a:pt x="53" y="229"/>
                </a:cubicBezTo>
                <a:close/>
                <a:moveTo>
                  <a:pt x="56" y="305"/>
                </a:moveTo>
                <a:cubicBezTo>
                  <a:pt x="56" y="302"/>
                  <a:pt x="66" y="294"/>
                  <a:pt x="66" y="291"/>
                </a:cubicBezTo>
                <a:lnTo>
                  <a:pt x="52" y="291"/>
                </a:lnTo>
                <a:cubicBezTo>
                  <a:pt x="52" y="294"/>
                  <a:pt x="51" y="299"/>
                  <a:pt x="56" y="305"/>
                </a:cubicBezTo>
                <a:close/>
                <a:moveTo>
                  <a:pt x="77" y="324"/>
                </a:moveTo>
                <a:cubicBezTo>
                  <a:pt x="82" y="335"/>
                  <a:pt x="79" y="336"/>
                  <a:pt x="85" y="325"/>
                </a:cubicBezTo>
                <a:cubicBezTo>
                  <a:pt x="84" y="324"/>
                  <a:pt x="79" y="322"/>
                  <a:pt x="77" y="324"/>
                </a:cubicBezTo>
                <a:close/>
                <a:moveTo>
                  <a:pt x="86" y="376"/>
                </a:moveTo>
                <a:cubicBezTo>
                  <a:pt x="86" y="372"/>
                  <a:pt x="91" y="367"/>
                  <a:pt x="92" y="362"/>
                </a:cubicBezTo>
                <a:cubicBezTo>
                  <a:pt x="95" y="362"/>
                  <a:pt x="98" y="365"/>
                  <a:pt x="102" y="365"/>
                </a:cubicBezTo>
                <a:cubicBezTo>
                  <a:pt x="98" y="373"/>
                  <a:pt x="98" y="378"/>
                  <a:pt x="86" y="376"/>
                </a:cubicBezTo>
                <a:close/>
                <a:moveTo>
                  <a:pt x="62" y="344"/>
                </a:moveTo>
                <a:cubicBezTo>
                  <a:pt x="62" y="335"/>
                  <a:pt x="57" y="328"/>
                  <a:pt x="54" y="322"/>
                </a:cubicBezTo>
                <a:cubicBezTo>
                  <a:pt x="47" y="319"/>
                  <a:pt x="47" y="327"/>
                  <a:pt x="42" y="323"/>
                </a:cubicBezTo>
                <a:cubicBezTo>
                  <a:pt x="38" y="320"/>
                  <a:pt x="33" y="319"/>
                  <a:pt x="30" y="319"/>
                </a:cubicBezTo>
                <a:lnTo>
                  <a:pt x="10" y="339"/>
                </a:lnTo>
                <a:cubicBezTo>
                  <a:pt x="10" y="339"/>
                  <a:pt x="17" y="341"/>
                  <a:pt x="16" y="341"/>
                </a:cubicBezTo>
                <a:cubicBezTo>
                  <a:pt x="15" y="341"/>
                  <a:pt x="18" y="348"/>
                  <a:pt x="9" y="345"/>
                </a:cubicBezTo>
                <a:cubicBezTo>
                  <a:pt x="0" y="340"/>
                  <a:pt x="9" y="351"/>
                  <a:pt x="8" y="352"/>
                </a:cubicBezTo>
                <a:cubicBezTo>
                  <a:pt x="5" y="354"/>
                  <a:pt x="20" y="361"/>
                  <a:pt x="20" y="361"/>
                </a:cubicBezTo>
                <a:cubicBezTo>
                  <a:pt x="23" y="361"/>
                  <a:pt x="20" y="361"/>
                  <a:pt x="26" y="359"/>
                </a:cubicBezTo>
                <a:cubicBezTo>
                  <a:pt x="35" y="367"/>
                  <a:pt x="37" y="373"/>
                  <a:pt x="44" y="382"/>
                </a:cubicBezTo>
                <a:lnTo>
                  <a:pt x="65" y="365"/>
                </a:lnTo>
                <a:cubicBezTo>
                  <a:pt x="65" y="355"/>
                  <a:pt x="59" y="353"/>
                  <a:pt x="62" y="344"/>
                </a:cubicBezTo>
                <a:close/>
                <a:moveTo>
                  <a:pt x="186" y="376"/>
                </a:moveTo>
                <a:cubicBezTo>
                  <a:pt x="187" y="348"/>
                  <a:pt x="184" y="376"/>
                  <a:pt x="169" y="360"/>
                </a:cubicBezTo>
                <a:cubicBezTo>
                  <a:pt x="169" y="348"/>
                  <a:pt x="188" y="312"/>
                  <a:pt x="161" y="312"/>
                </a:cubicBezTo>
                <a:cubicBezTo>
                  <a:pt x="161" y="309"/>
                  <a:pt x="149" y="303"/>
                  <a:pt x="146" y="303"/>
                </a:cubicBezTo>
                <a:cubicBezTo>
                  <a:pt x="146" y="257"/>
                  <a:pt x="244" y="213"/>
                  <a:pt x="126" y="232"/>
                </a:cubicBezTo>
                <a:cubicBezTo>
                  <a:pt x="135" y="214"/>
                  <a:pt x="153" y="199"/>
                  <a:pt x="167" y="185"/>
                </a:cubicBezTo>
                <a:cubicBezTo>
                  <a:pt x="165" y="179"/>
                  <a:pt x="129" y="182"/>
                  <a:pt x="119" y="182"/>
                </a:cubicBezTo>
                <a:cubicBezTo>
                  <a:pt x="107" y="194"/>
                  <a:pt x="95" y="210"/>
                  <a:pt x="86" y="225"/>
                </a:cubicBezTo>
                <a:cubicBezTo>
                  <a:pt x="83" y="225"/>
                  <a:pt x="74" y="205"/>
                  <a:pt x="61" y="213"/>
                </a:cubicBezTo>
                <a:lnTo>
                  <a:pt x="74" y="233"/>
                </a:lnTo>
                <a:lnTo>
                  <a:pt x="86" y="243"/>
                </a:lnTo>
                <a:cubicBezTo>
                  <a:pt x="74" y="251"/>
                  <a:pt x="50" y="259"/>
                  <a:pt x="54" y="281"/>
                </a:cubicBezTo>
                <a:cubicBezTo>
                  <a:pt x="90" y="282"/>
                  <a:pt x="84" y="282"/>
                  <a:pt x="67" y="323"/>
                </a:cubicBezTo>
                <a:cubicBezTo>
                  <a:pt x="95" y="309"/>
                  <a:pt x="94" y="327"/>
                  <a:pt x="78" y="340"/>
                </a:cubicBezTo>
                <a:cubicBezTo>
                  <a:pt x="90" y="358"/>
                  <a:pt x="101" y="345"/>
                  <a:pt x="119" y="345"/>
                </a:cubicBezTo>
                <a:cubicBezTo>
                  <a:pt x="129" y="354"/>
                  <a:pt x="126" y="360"/>
                  <a:pt x="119" y="374"/>
                </a:cubicBezTo>
                <a:cubicBezTo>
                  <a:pt x="131" y="396"/>
                  <a:pt x="132" y="404"/>
                  <a:pt x="113" y="422"/>
                </a:cubicBezTo>
                <a:cubicBezTo>
                  <a:pt x="95" y="422"/>
                  <a:pt x="69" y="390"/>
                  <a:pt x="89" y="430"/>
                </a:cubicBezTo>
                <a:cubicBezTo>
                  <a:pt x="69" y="430"/>
                  <a:pt x="80" y="433"/>
                  <a:pt x="92" y="442"/>
                </a:cubicBezTo>
                <a:cubicBezTo>
                  <a:pt x="92" y="466"/>
                  <a:pt x="71" y="466"/>
                  <a:pt x="56" y="472"/>
                </a:cubicBezTo>
                <a:cubicBezTo>
                  <a:pt x="56" y="475"/>
                  <a:pt x="54" y="485"/>
                  <a:pt x="54" y="488"/>
                </a:cubicBezTo>
                <a:cubicBezTo>
                  <a:pt x="79" y="488"/>
                  <a:pt x="71" y="490"/>
                  <a:pt x="92" y="490"/>
                </a:cubicBezTo>
                <a:cubicBezTo>
                  <a:pt x="92" y="503"/>
                  <a:pt x="111" y="498"/>
                  <a:pt x="117" y="498"/>
                </a:cubicBezTo>
                <a:cubicBezTo>
                  <a:pt x="113" y="508"/>
                  <a:pt x="107" y="514"/>
                  <a:pt x="101" y="516"/>
                </a:cubicBezTo>
                <a:cubicBezTo>
                  <a:pt x="95" y="516"/>
                  <a:pt x="83" y="510"/>
                  <a:pt x="77" y="510"/>
                </a:cubicBezTo>
                <a:cubicBezTo>
                  <a:pt x="53" y="537"/>
                  <a:pt x="89" y="520"/>
                  <a:pt x="20" y="546"/>
                </a:cubicBezTo>
                <a:cubicBezTo>
                  <a:pt x="41" y="566"/>
                  <a:pt x="76" y="532"/>
                  <a:pt x="82" y="553"/>
                </a:cubicBezTo>
                <a:cubicBezTo>
                  <a:pt x="94" y="541"/>
                  <a:pt x="102" y="534"/>
                  <a:pt x="117" y="549"/>
                </a:cubicBezTo>
                <a:cubicBezTo>
                  <a:pt x="126" y="549"/>
                  <a:pt x="137" y="540"/>
                  <a:pt x="147" y="540"/>
                </a:cubicBezTo>
                <a:cubicBezTo>
                  <a:pt x="145" y="538"/>
                  <a:pt x="175" y="583"/>
                  <a:pt x="167" y="540"/>
                </a:cubicBezTo>
                <a:cubicBezTo>
                  <a:pt x="186" y="549"/>
                  <a:pt x="215" y="549"/>
                  <a:pt x="231" y="530"/>
                </a:cubicBezTo>
                <a:cubicBezTo>
                  <a:pt x="227" y="524"/>
                  <a:pt x="212" y="522"/>
                  <a:pt x="207" y="516"/>
                </a:cubicBezTo>
                <a:cubicBezTo>
                  <a:pt x="209" y="514"/>
                  <a:pt x="219" y="507"/>
                  <a:pt x="222" y="500"/>
                </a:cubicBezTo>
                <a:cubicBezTo>
                  <a:pt x="234" y="500"/>
                  <a:pt x="249" y="486"/>
                  <a:pt x="252" y="477"/>
                </a:cubicBezTo>
                <a:cubicBezTo>
                  <a:pt x="240" y="454"/>
                  <a:pt x="223" y="462"/>
                  <a:pt x="203" y="460"/>
                </a:cubicBezTo>
                <a:cubicBezTo>
                  <a:pt x="207" y="428"/>
                  <a:pt x="226" y="402"/>
                  <a:pt x="186" y="376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1" name="Freeform 33"/>
          <p:cNvSpPr>
            <a:spLocks noEditPoints="1"/>
          </p:cNvSpPr>
          <p:nvPr/>
        </p:nvSpPr>
        <p:spPr bwMode="auto">
          <a:xfrm>
            <a:off x="6088063" y="2825750"/>
            <a:ext cx="893762" cy="587375"/>
          </a:xfrm>
          <a:custGeom>
            <a:avLst/>
            <a:gdLst>
              <a:gd name="T0" fmla="*/ 2147483647 w 209"/>
              <a:gd name="T1" fmla="*/ 2147483647 h 137"/>
              <a:gd name="T2" fmla="*/ 2147483647 w 209"/>
              <a:gd name="T3" fmla="*/ 2147483647 h 137"/>
              <a:gd name="T4" fmla="*/ 2147483647 w 209"/>
              <a:gd name="T5" fmla="*/ 2147483647 h 137"/>
              <a:gd name="T6" fmla="*/ 2147483647 w 209"/>
              <a:gd name="T7" fmla="*/ 2147483647 h 137"/>
              <a:gd name="T8" fmla="*/ 2147483647 w 209"/>
              <a:gd name="T9" fmla="*/ 2147483647 h 137"/>
              <a:gd name="T10" fmla="*/ 2147483647 w 209"/>
              <a:gd name="T11" fmla="*/ 2147483647 h 137"/>
              <a:gd name="T12" fmla="*/ 2147483647 w 209"/>
              <a:gd name="T13" fmla="*/ 2147483647 h 137"/>
              <a:gd name="T14" fmla="*/ 2147483647 w 209"/>
              <a:gd name="T15" fmla="*/ 2147483647 h 137"/>
              <a:gd name="T16" fmla="*/ 2147483647 w 209"/>
              <a:gd name="T17" fmla="*/ 2147483647 h 137"/>
              <a:gd name="T18" fmla="*/ 2147483647 w 209"/>
              <a:gd name="T19" fmla="*/ 2147483647 h 137"/>
              <a:gd name="T20" fmla="*/ 2147483647 w 209"/>
              <a:gd name="T21" fmla="*/ 2147483647 h 137"/>
              <a:gd name="T22" fmla="*/ 2147483647 w 209"/>
              <a:gd name="T23" fmla="*/ 2147483647 h 137"/>
              <a:gd name="T24" fmla="*/ 2147483647 w 209"/>
              <a:gd name="T25" fmla="*/ 2147483647 h 137"/>
              <a:gd name="T26" fmla="*/ 2147483647 w 209"/>
              <a:gd name="T27" fmla="*/ 2147483647 h 137"/>
              <a:gd name="T28" fmla="*/ 2147483647 w 209"/>
              <a:gd name="T29" fmla="*/ 2147483647 h 137"/>
              <a:gd name="T30" fmla="*/ 2147483647 w 209"/>
              <a:gd name="T31" fmla="*/ 2147483647 h 137"/>
              <a:gd name="T32" fmla="*/ 2147483647 w 209"/>
              <a:gd name="T33" fmla="*/ 2147483647 h 137"/>
              <a:gd name="T34" fmla="*/ 2147483647 w 209"/>
              <a:gd name="T35" fmla="*/ 2147483647 h 137"/>
              <a:gd name="T36" fmla="*/ 2147483647 w 209"/>
              <a:gd name="T37" fmla="*/ 2147483647 h 137"/>
              <a:gd name="T38" fmla="*/ 2147483647 w 209"/>
              <a:gd name="T39" fmla="*/ 2147483647 h 137"/>
              <a:gd name="T40" fmla="*/ 2147483647 w 209"/>
              <a:gd name="T41" fmla="*/ 2147483647 h 137"/>
              <a:gd name="T42" fmla="*/ 2147483647 w 209"/>
              <a:gd name="T43" fmla="*/ 2147483647 h 137"/>
              <a:gd name="T44" fmla="*/ 2147483647 w 209"/>
              <a:gd name="T45" fmla="*/ 2147483647 h 137"/>
              <a:gd name="T46" fmla="*/ 2147483647 w 209"/>
              <a:gd name="T47" fmla="*/ 2147483647 h 137"/>
              <a:gd name="T48" fmla="*/ 2147483647 w 209"/>
              <a:gd name="T49" fmla="*/ 2147483647 h 137"/>
              <a:gd name="T50" fmla="*/ 2147483647 w 209"/>
              <a:gd name="T51" fmla="*/ 2147483647 h 137"/>
              <a:gd name="T52" fmla="*/ 2147483647 w 209"/>
              <a:gd name="T53" fmla="*/ 2147483647 h 137"/>
              <a:gd name="T54" fmla="*/ 2147483647 w 209"/>
              <a:gd name="T55" fmla="*/ 2147483647 h 137"/>
              <a:gd name="T56" fmla="*/ 2147483647 w 209"/>
              <a:gd name="T57" fmla="*/ 2147483647 h 137"/>
              <a:gd name="T58" fmla="*/ 2147483647 w 209"/>
              <a:gd name="T59" fmla="*/ 2147483647 h 137"/>
              <a:gd name="T60" fmla="*/ 2147483647 w 209"/>
              <a:gd name="T61" fmla="*/ 0 h 137"/>
              <a:gd name="T62" fmla="*/ 2147483647 w 209"/>
              <a:gd name="T63" fmla="*/ 2147483647 h 137"/>
              <a:gd name="T64" fmla="*/ 2147483647 w 209"/>
              <a:gd name="T65" fmla="*/ 2147483647 h 137"/>
              <a:gd name="T66" fmla="*/ 2147483647 w 209"/>
              <a:gd name="T67" fmla="*/ 2147483647 h 137"/>
              <a:gd name="T68" fmla="*/ 2147483647 w 209"/>
              <a:gd name="T69" fmla="*/ 2147483647 h 137"/>
              <a:gd name="T70" fmla="*/ 2147483647 w 209"/>
              <a:gd name="T71" fmla="*/ 2147483647 h 137"/>
              <a:gd name="T72" fmla="*/ 2147483647 w 209"/>
              <a:gd name="T73" fmla="*/ 2147483647 h 13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9"/>
              <a:gd name="T112" fmla="*/ 0 h 137"/>
              <a:gd name="T113" fmla="*/ 209 w 209"/>
              <a:gd name="T114" fmla="*/ 137 h 13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9" h="137">
                <a:moveTo>
                  <a:pt x="191" y="113"/>
                </a:moveTo>
                <a:cubicBezTo>
                  <a:pt x="209" y="118"/>
                  <a:pt x="193" y="98"/>
                  <a:pt x="185" y="108"/>
                </a:cubicBezTo>
                <a:cubicBezTo>
                  <a:pt x="177" y="120"/>
                  <a:pt x="184" y="119"/>
                  <a:pt x="191" y="113"/>
                </a:cubicBezTo>
                <a:close/>
                <a:moveTo>
                  <a:pt x="87" y="106"/>
                </a:moveTo>
                <a:cubicBezTo>
                  <a:pt x="87" y="71"/>
                  <a:pt x="86" y="85"/>
                  <a:pt x="102" y="76"/>
                </a:cubicBezTo>
                <a:cubicBezTo>
                  <a:pt x="105" y="76"/>
                  <a:pt x="108" y="53"/>
                  <a:pt x="120" y="59"/>
                </a:cubicBezTo>
                <a:cubicBezTo>
                  <a:pt x="115" y="62"/>
                  <a:pt x="119" y="84"/>
                  <a:pt x="113" y="90"/>
                </a:cubicBezTo>
                <a:cubicBezTo>
                  <a:pt x="113" y="96"/>
                  <a:pt x="123" y="99"/>
                  <a:pt x="123" y="105"/>
                </a:cubicBezTo>
                <a:cubicBezTo>
                  <a:pt x="101" y="118"/>
                  <a:pt x="122" y="106"/>
                  <a:pt x="87" y="106"/>
                </a:cubicBezTo>
                <a:close/>
                <a:moveTo>
                  <a:pt x="119" y="120"/>
                </a:moveTo>
                <a:cubicBezTo>
                  <a:pt x="113" y="126"/>
                  <a:pt x="112" y="131"/>
                  <a:pt x="112" y="137"/>
                </a:cubicBezTo>
                <a:cubicBezTo>
                  <a:pt x="103" y="137"/>
                  <a:pt x="116" y="130"/>
                  <a:pt x="107" y="127"/>
                </a:cubicBezTo>
                <a:cubicBezTo>
                  <a:pt x="107" y="125"/>
                  <a:pt x="82" y="122"/>
                  <a:pt x="119" y="120"/>
                </a:cubicBezTo>
                <a:close/>
                <a:moveTo>
                  <a:pt x="84" y="117"/>
                </a:moveTo>
                <a:cubicBezTo>
                  <a:pt x="84" y="120"/>
                  <a:pt x="78" y="126"/>
                  <a:pt x="78" y="126"/>
                </a:cubicBezTo>
                <a:cubicBezTo>
                  <a:pt x="87" y="129"/>
                  <a:pt x="78" y="135"/>
                  <a:pt x="87" y="135"/>
                </a:cubicBezTo>
                <a:cubicBezTo>
                  <a:pt x="87" y="129"/>
                  <a:pt x="92" y="135"/>
                  <a:pt x="98" y="129"/>
                </a:cubicBezTo>
                <a:cubicBezTo>
                  <a:pt x="94" y="129"/>
                  <a:pt x="80" y="115"/>
                  <a:pt x="84" y="117"/>
                </a:cubicBezTo>
                <a:close/>
                <a:moveTo>
                  <a:pt x="60" y="113"/>
                </a:moveTo>
                <a:lnTo>
                  <a:pt x="76" y="117"/>
                </a:lnTo>
                <a:cubicBezTo>
                  <a:pt x="76" y="111"/>
                  <a:pt x="75" y="91"/>
                  <a:pt x="71" y="87"/>
                </a:cubicBezTo>
                <a:cubicBezTo>
                  <a:pt x="65" y="85"/>
                  <a:pt x="51" y="103"/>
                  <a:pt x="60" y="113"/>
                </a:cubicBezTo>
                <a:close/>
                <a:moveTo>
                  <a:pt x="52" y="124"/>
                </a:moveTo>
                <a:lnTo>
                  <a:pt x="17" y="124"/>
                </a:lnTo>
                <a:cubicBezTo>
                  <a:pt x="17" y="117"/>
                  <a:pt x="15" y="110"/>
                  <a:pt x="15" y="105"/>
                </a:cubicBezTo>
                <a:cubicBezTo>
                  <a:pt x="3" y="96"/>
                  <a:pt x="6" y="57"/>
                  <a:pt x="3" y="42"/>
                </a:cubicBezTo>
                <a:cubicBezTo>
                  <a:pt x="24" y="51"/>
                  <a:pt x="34" y="45"/>
                  <a:pt x="43" y="36"/>
                </a:cubicBezTo>
                <a:cubicBezTo>
                  <a:pt x="43" y="35"/>
                  <a:pt x="27" y="24"/>
                  <a:pt x="14" y="34"/>
                </a:cubicBezTo>
                <a:cubicBezTo>
                  <a:pt x="0" y="43"/>
                  <a:pt x="20" y="17"/>
                  <a:pt x="19" y="16"/>
                </a:cubicBezTo>
                <a:cubicBezTo>
                  <a:pt x="22" y="16"/>
                  <a:pt x="41" y="15"/>
                  <a:pt x="47" y="15"/>
                </a:cubicBezTo>
                <a:cubicBezTo>
                  <a:pt x="47" y="6"/>
                  <a:pt x="53" y="4"/>
                  <a:pt x="59" y="0"/>
                </a:cubicBezTo>
                <a:cubicBezTo>
                  <a:pt x="62" y="10"/>
                  <a:pt x="57" y="30"/>
                  <a:pt x="53" y="39"/>
                </a:cubicBezTo>
                <a:cubicBezTo>
                  <a:pt x="57" y="45"/>
                  <a:pt x="75" y="44"/>
                  <a:pt x="78" y="50"/>
                </a:cubicBezTo>
                <a:cubicBezTo>
                  <a:pt x="75" y="50"/>
                  <a:pt x="62" y="60"/>
                  <a:pt x="59" y="60"/>
                </a:cubicBezTo>
                <a:cubicBezTo>
                  <a:pt x="60" y="67"/>
                  <a:pt x="46" y="102"/>
                  <a:pt x="36" y="110"/>
                </a:cubicBezTo>
                <a:cubicBezTo>
                  <a:pt x="26" y="119"/>
                  <a:pt x="36" y="109"/>
                  <a:pt x="36" y="116"/>
                </a:cubicBezTo>
                <a:cubicBezTo>
                  <a:pt x="39" y="116"/>
                  <a:pt x="44" y="118"/>
                  <a:pt x="52" y="124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2" name="Freeform 34"/>
          <p:cNvSpPr>
            <a:spLocks noEditPoints="1"/>
          </p:cNvSpPr>
          <p:nvPr/>
        </p:nvSpPr>
        <p:spPr bwMode="auto">
          <a:xfrm>
            <a:off x="6418263" y="471488"/>
            <a:ext cx="1044575" cy="2760662"/>
          </a:xfrm>
          <a:custGeom>
            <a:avLst/>
            <a:gdLst>
              <a:gd name="T0" fmla="*/ 2147483647 w 244"/>
              <a:gd name="T1" fmla="*/ 2147483647 h 645"/>
              <a:gd name="T2" fmla="*/ 2147483647 w 244"/>
              <a:gd name="T3" fmla="*/ 2147483647 h 645"/>
              <a:gd name="T4" fmla="*/ 2147483647 w 244"/>
              <a:gd name="T5" fmla="*/ 2147483647 h 645"/>
              <a:gd name="T6" fmla="*/ 2147483647 w 244"/>
              <a:gd name="T7" fmla="*/ 2147483647 h 645"/>
              <a:gd name="T8" fmla="*/ 2147483647 w 244"/>
              <a:gd name="T9" fmla="*/ 2147483647 h 645"/>
              <a:gd name="T10" fmla="*/ 2147483647 w 244"/>
              <a:gd name="T11" fmla="*/ 2147483647 h 645"/>
              <a:gd name="T12" fmla="*/ 2147483647 w 244"/>
              <a:gd name="T13" fmla="*/ 2147483647 h 645"/>
              <a:gd name="T14" fmla="*/ 2147483647 w 244"/>
              <a:gd name="T15" fmla="*/ 2147483647 h 645"/>
              <a:gd name="T16" fmla="*/ 2147483647 w 244"/>
              <a:gd name="T17" fmla="*/ 2147483647 h 645"/>
              <a:gd name="T18" fmla="*/ 2147483647 w 244"/>
              <a:gd name="T19" fmla="*/ 2147483647 h 645"/>
              <a:gd name="T20" fmla="*/ 2147483647 w 244"/>
              <a:gd name="T21" fmla="*/ 2147483647 h 645"/>
              <a:gd name="T22" fmla="*/ 2147483647 w 244"/>
              <a:gd name="T23" fmla="*/ 2147483647 h 645"/>
              <a:gd name="T24" fmla="*/ 2147483647 w 244"/>
              <a:gd name="T25" fmla="*/ 2147483647 h 645"/>
              <a:gd name="T26" fmla="*/ 2147483647 w 244"/>
              <a:gd name="T27" fmla="*/ 2147483647 h 645"/>
              <a:gd name="T28" fmla="*/ 2147483647 w 244"/>
              <a:gd name="T29" fmla="*/ 0 h 645"/>
              <a:gd name="T30" fmla="*/ 2147483647 w 244"/>
              <a:gd name="T31" fmla="*/ 2147483647 h 645"/>
              <a:gd name="T32" fmla="*/ 2147483647 w 244"/>
              <a:gd name="T33" fmla="*/ 2147483647 h 645"/>
              <a:gd name="T34" fmla="*/ 2147483647 w 244"/>
              <a:gd name="T35" fmla="*/ 2147483647 h 645"/>
              <a:gd name="T36" fmla="*/ 2147483647 w 244"/>
              <a:gd name="T37" fmla="*/ 2147483647 h 645"/>
              <a:gd name="T38" fmla="*/ 2147483647 w 244"/>
              <a:gd name="T39" fmla="*/ 2147483647 h 645"/>
              <a:gd name="T40" fmla="*/ 2147483647 w 244"/>
              <a:gd name="T41" fmla="*/ 2147483647 h 645"/>
              <a:gd name="T42" fmla="*/ 2147483647 w 244"/>
              <a:gd name="T43" fmla="*/ 2147483647 h 645"/>
              <a:gd name="T44" fmla="*/ 2147483647 w 244"/>
              <a:gd name="T45" fmla="*/ 2147483647 h 645"/>
              <a:gd name="T46" fmla="*/ 2147483647 w 244"/>
              <a:gd name="T47" fmla="*/ 2147483647 h 645"/>
              <a:gd name="T48" fmla="*/ 2147483647 w 244"/>
              <a:gd name="T49" fmla="*/ 2147483647 h 645"/>
              <a:gd name="T50" fmla="*/ 2147483647 w 244"/>
              <a:gd name="T51" fmla="*/ 2147483647 h 645"/>
              <a:gd name="T52" fmla="*/ 2147483647 w 244"/>
              <a:gd name="T53" fmla="*/ 2147483647 h 645"/>
              <a:gd name="T54" fmla="*/ 2147483647 w 244"/>
              <a:gd name="T55" fmla="*/ 2147483647 h 645"/>
              <a:gd name="T56" fmla="*/ 2147483647 w 244"/>
              <a:gd name="T57" fmla="*/ 2147483647 h 645"/>
              <a:gd name="T58" fmla="*/ 2147483647 w 244"/>
              <a:gd name="T59" fmla="*/ 2147483647 h 645"/>
              <a:gd name="T60" fmla="*/ 2147483647 w 244"/>
              <a:gd name="T61" fmla="*/ 2147483647 h 645"/>
              <a:gd name="T62" fmla="*/ 0 w 244"/>
              <a:gd name="T63" fmla="*/ 2147483647 h 645"/>
              <a:gd name="T64" fmla="*/ 2147483647 w 244"/>
              <a:gd name="T65" fmla="*/ 2147483647 h 645"/>
              <a:gd name="T66" fmla="*/ 2147483647 w 244"/>
              <a:gd name="T67" fmla="*/ 2147483647 h 645"/>
              <a:gd name="T68" fmla="*/ 2147483647 w 244"/>
              <a:gd name="T69" fmla="*/ 2147483647 h 645"/>
              <a:gd name="T70" fmla="*/ 2147483647 w 244"/>
              <a:gd name="T71" fmla="*/ 2147483647 h 645"/>
              <a:gd name="T72" fmla="*/ 2147483647 w 244"/>
              <a:gd name="T73" fmla="*/ 2147483647 h 645"/>
              <a:gd name="T74" fmla="*/ 2147483647 w 244"/>
              <a:gd name="T75" fmla="*/ 2147483647 h 645"/>
              <a:gd name="T76" fmla="*/ 2147483647 w 244"/>
              <a:gd name="T77" fmla="*/ 2147483647 h 645"/>
              <a:gd name="T78" fmla="*/ 2147483647 w 244"/>
              <a:gd name="T79" fmla="*/ 2147483647 h 645"/>
              <a:gd name="T80" fmla="*/ 2147483647 w 244"/>
              <a:gd name="T81" fmla="*/ 2147483647 h 645"/>
              <a:gd name="T82" fmla="*/ 2147483647 w 244"/>
              <a:gd name="T83" fmla="*/ 2147483647 h 645"/>
              <a:gd name="T84" fmla="*/ 2147483647 w 244"/>
              <a:gd name="T85" fmla="*/ 2147483647 h 645"/>
              <a:gd name="T86" fmla="*/ 2147483647 w 244"/>
              <a:gd name="T87" fmla="*/ 2147483647 h 645"/>
              <a:gd name="T88" fmla="*/ 2147483647 w 244"/>
              <a:gd name="T89" fmla="*/ 2147483647 h 645"/>
              <a:gd name="T90" fmla="*/ 2147483647 w 244"/>
              <a:gd name="T91" fmla="*/ 2147483647 h 6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4"/>
              <a:gd name="T139" fmla="*/ 0 h 645"/>
              <a:gd name="T140" fmla="*/ 244 w 244"/>
              <a:gd name="T141" fmla="*/ 645 h 6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4" h="645">
                <a:moveTo>
                  <a:pt x="145" y="590"/>
                </a:moveTo>
                <a:cubicBezTo>
                  <a:pt x="145" y="595"/>
                  <a:pt x="144" y="600"/>
                  <a:pt x="144" y="605"/>
                </a:cubicBezTo>
                <a:cubicBezTo>
                  <a:pt x="147" y="609"/>
                  <a:pt x="146" y="609"/>
                  <a:pt x="150" y="607"/>
                </a:cubicBezTo>
                <a:cubicBezTo>
                  <a:pt x="150" y="600"/>
                  <a:pt x="151" y="595"/>
                  <a:pt x="151" y="589"/>
                </a:cubicBezTo>
                <a:cubicBezTo>
                  <a:pt x="150" y="580"/>
                  <a:pt x="155" y="563"/>
                  <a:pt x="148" y="556"/>
                </a:cubicBezTo>
                <a:cubicBezTo>
                  <a:pt x="148" y="557"/>
                  <a:pt x="142" y="588"/>
                  <a:pt x="145" y="590"/>
                </a:cubicBezTo>
                <a:close/>
                <a:moveTo>
                  <a:pt x="196" y="518"/>
                </a:moveTo>
                <a:cubicBezTo>
                  <a:pt x="196" y="533"/>
                  <a:pt x="196" y="559"/>
                  <a:pt x="184" y="571"/>
                </a:cubicBezTo>
                <a:cubicBezTo>
                  <a:pt x="170" y="564"/>
                  <a:pt x="165" y="518"/>
                  <a:pt x="196" y="518"/>
                </a:cubicBezTo>
                <a:close/>
                <a:moveTo>
                  <a:pt x="214" y="218"/>
                </a:moveTo>
                <a:cubicBezTo>
                  <a:pt x="203" y="174"/>
                  <a:pt x="194" y="184"/>
                  <a:pt x="231" y="171"/>
                </a:cubicBezTo>
                <a:cubicBezTo>
                  <a:pt x="218" y="151"/>
                  <a:pt x="224" y="155"/>
                  <a:pt x="244" y="135"/>
                </a:cubicBezTo>
                <a:lnTo>
                  <a:pt x="244" y="102"/>
                </a:lnTo>
                <a:lnTo>
                  <a:pt x="234" y="60"/>
                </a:lnTo>
                <a:cubicBezTo>
                  <a:pt x="227" y="16"/>
                  <a:pt x="195" y="32"/>
                  <a:pt x="167" y="0"/>
                </a:cubicBezTo>
                <a:cubicBezTo>
                  <a:pt x="162" y="5"/>
                  <a:pt x="161" y="3"/>
                  <a:pt x="158" y="9"/>
                </a:cubicBezTo>
                <a:cubicBezTo>
                  <a:pt x="158" y="13"/>
                  <a:pt x="166" y="33"/>
                  <a:pt x="166" y="36"/>
                </a:cubicBezTo>
                <a:cubicBezTo>
                  <a:pt x="148" y="45"/>
                  <a:pt x="146" y="38"/>
                  <a:pt x="133" y="30"/>
                </a:cubicBezTo>
                <a:lnTo>
                  <a:pt x="117" y="58"/>
                </a:lnTo>
                <a:lnTo>
                  <a:pt x="106" y="60"/>
                </a:lnTo>
                <a:lnTo>
                  <a:pt x="93" y="78"/>
                </a:lnTo>
                <a:lnTo>
                  <a:pt x="102" y="108"/>
                </a:lnTo>
                <a:cubicBezTo>
                  <a:pt x="104" y="113"/>
                  <a:pt x="94" y="114"/>
                  <a:pt x="94" y="124"/>
                </a:cubicBezTo>
                <a:cubicBezTo>
                  <a:pt x="90" y="167"/>
                  <a:pt x="93" y="157"/>
                  <a:pt x="64" y="188"/>
                </a:cubicBezTo>
                <a:cubicBezTo>
                  <a:pt x="78" y="204"/>
                  <a:pt x="51" y="218"/>
                  <a:pt x="64" y="239"/>
                </a:cubicBezTo>
                <a:cubicBezTo>
                  <a:pt x="59" y="250"/>
                  <a:pt x="24" y="260"/>
                  <a:pt x="30" y="276"/>
                </a:cubicBezTo>
                <a:cubicBezTo>
                  <a:pt x="18" y="302"/>
                  <a:pt x="27" y="360"/>
                  <a:pt x="45" y="378"/>
                </a:cubicBezTo>
                <a:cubicBezTo>
                  <a:pt x="42" y="391"/>
                  <a:pt x="40" y="386"/>
                  <a:pt x="27" y="396"/>
                </a:cubicBezTo>
                <a:lnTo>
                  <a:pt x="33" y="433"/>
                </a:lnTo>
                <a:lnTo>
                  <a:pt x="16" y="444"/>
                </a:lnTo>
                <a:lnTo>
                  <a:pt x="15" y="476"/>
                </a:lnTo>
                <a:cubicBezTo>
                  <a:pt x="12" y="476"/>
                  <a:pt x="3" y="467"/>
                  <a:pt x="0" y="467"/>
                </a:cubicBezTo>
                <a:cubicBezTo>
                  <a:pt x="2" y="492"/>
                  <a:pt x="8" y="528"/>
                  <a:pt x="28" y="547"/>
                </a:cubicBezTo>
                <a:cubicBezTo>
                  <a:pt x="22" y="564"/>
                  <a:pt x="25" y="557"/>
                  <a:pt x="37" y="568"/>
                </a:cubicBezTo>
                <a:cubicBezTo>
                  <a:pt x="34" y="577"/>
                  <a:pt x="48" y="589"/>
                  <a:pt x="55" y="595"/>
                </a:cubicBezTo>
                <a:cubicBezTo>
                  <a:pt x="55" y="594"/>
                  <a:pt x="62" y="642"/>
                  <a:pt x="63" y="645"/>
                </a:cubicBezTo>
                <a:cubicBezTo>
                  <a:pt x="66" y="645"/>
                  <a:pt x="79" y="641"/>
                  <a:pt x="82" y="641"/>
                </a:cubicBezTo>
                <a:cubicBezTo>
                  <a:pt x="82" y="629"/>
                  <a:pt x="82" y="610"/>
                  <a:pt x="88" y="604"/>
                </a:cubicBezTo>
                <a:cubicBezTo>
                  <a:pt x="118" y="619"/>
                  <a:pt x="139" y="567"/>
                  <a:pt x="139" y="550"/>
                </a:cubicBezTo>
                <a:cubicBezTo>
                  <a:pt x="139" y="538"/>
                  <a:pt x="130" y="512"/>
                  <a:pt x="133" y="500"/>
                </a:cubicBezTo>
                <a:cubicBezTo>
                  <a:pt x="136" y="484"/>
                  <a:pt x="169" y="475"/>
                  <a:pt x="172" y="463"/>
                </a:cubicBezTo>
                <a:cubicBezTo>
                  <a:pt x="172" y="457"/>
                  <a:pt x="181" y="439"/>
                  <a:pt x="181" y="433"/>
                </a:cubicBezTo>
                <a:cubicBezTo>
                  <a:pt x="162" y="426"/>
                  <a:pt x="162" y="429"/>
                  <a:pt x="174" y="415"/>
                </a:cubicBezTo>
                <a:cubicBezTo>
                  <a:pt x="174" y="409"/>
                  <a:pt x="148" y="407"/>
                  <a:pt x="145" y="407"/>
                </a:cubicBezTo>
                <a:cubicBezTo>
                  <a:pt x="127" y="401"/>
                  <a:pt x="142" y="359"/>
                  <a:pt x="136" y="347"/>
                </a:cubicBezTo>
                <a:cubicBezTo>
                  <a:pt x="145" y="329"/>
                  <a:pt x="212" y="195"/>
                  <a:pt x="214" y="218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5767388" y="4132263"/>
            <a:ext cx="169862" cy="271462"/>
          </a:xfrm>
          <a:custGeom>
            <a:avLst/>
            <a:gdLst>
              <a:gd name="T0" fmla="*/ 2147483647 w 40"/>
              <a:gd name="T1" fmla="*/ 0 h 63"/>
              <a:gd name="T2" fmla="*/ 2147483647 w 40"/>
              <a:gd name="T3" fmla="*/ 2147483647 h 63"/>
              <a:gd name="T4" fmla="*/ 2147483647 w 40"/>
              <a:gd name="T5" fmla="*/ 2147483647 h 63"/>
              <a:gd name="T6" fmla="*/ 2147483647 w 40"/>
              <a:gd name="T7" fmla="*/ 2147483647 h 63"/>
              <a:gd name="T8" fmla="*/ 2147483647 w 40"/>
              <a:gd name="T9" fmla="*/ 2147483647 h 63"/>
              <a:gd name="T10" fmla="*/ 0 w 40"/>
              <a:gd name="T11" fmla="*/ 2147483647 h 63"/>
              <a:gd name="T12" fmla="*/ 2147483647 w 40"/>
              <a:gd name="T13" fmla="*/ 0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63"/>
              <a:gd name="T23" fmla="*/ 40 w 40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63">
                <a:moveTo>
                  <a:pt x="21" y="0"/>
                </a:moveTo>
                <a:lnTo>
                  <a:pt x="30" y="39"/>
                </a:lnTo>
                <a:cubicBezTo>
                  <a:pt x="31" y="40"/>
                  <a:pt x="36" y="42"/>
                  <a:pt x="40" y="50"/>
                </a:cubicBezTo>
                <a:lnTo>
                  <a:pt x="38" y="61"/>
                </a:lnTo>
                <a:cubicBezTo>
                  <a:pt x="38" y="61"/>
                  <a:pt x="20" y="58"/>
                  <a:pt x="20" y="58"/>
                </a:cubicBezTo>
                <a:lnTo>
                  <a:pt x="0" y="63"/>
                </a:lnTo>
                <a:lnTo>
                  <a:pt x="21" y="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4" name="Freeform 36"/>
          <p:cNvSpPr>
            <a:spLocks/>
          </p:cNvSpPr>
          <p:nvPr/>
        </p:nvSpPr>
        <p:spPr bwMode="auto">
          <a:xfrm>
            <a:off x="5414963" y="3971925"/>
            <a:ext cx="441325" cy="436563"/>
          </a:xfrm>
          <a:custGeom>
            <a:avLst/>
            <a:gdLst>
              <a:gd name="T0" fmla="*/ 0 w 103"/>
              <a:gd name="T1" fmla="*/ 2147483647 h 102"/>
              <a:gd name="T2" fmla="*/ 2147483647 w 103"/>
              <a:gd name="T3" fmla="*/ 2147483647 h 102"/>
              <a:gd name="T4" fmla="*/ 2147483647 w 103"/>
              <a:gd name="T5" fmla="*/ 2147483647 h 102"/>
              <a:gd name="T6" fmla="*/ 2147483647 w 103"/>
              <a:gd name="T7" fmla="*/ 2147483647 h 102"/>
              <a:gd name="T8" fmla="*/ 2147483647 w 103"/>
              <a:gd name="T9" fmla="*/ 2147483647 h 102"/>
              <a:gd name="T10" fmla="*/ 2147483647 w 103"/>
              <a:gd name="T11" fmla="*/ 2147483647 h 102"/>
              <a:gd name="T12" fmla="*/ 2147483647 w 103"/>
              <a:gd name="T13" fmla="*/ 2147483647 h 102"/>
              <a:gd name="T14" fmla="*/ 2147483647 w 103"/>
              <a:gd name="T15" fmla="*/ 2147483647 h 102"/>
              <a:gd name="T16" fmla="*/ 2147483647 w 103"/>
              <a:gd name="T17" fmla="*/ 2147483647 h 102"/>
              <a:gd name="T18" fmla="*/ 2147483647 w 103"/>
              <a:gd name="T19" fmla="*/ 2147483647 h 102"/>
              <a:gd name="T20" fmla="*/ 2147483647 w 103"/>
              <a:gd name="T21" fmla="*/ 2147483647 h 102"/>
              <a:gd name="T22" fmla="*/ 2147483647 w 103"/>
              <a:gd name="T23" fmla="*/ 2147483647 h 102"/>
              <a:gd name="T24" fmla="*/ 2147483647 w 103"/>
              <a:gd name="T25" fmla="*/ 0 h 102"/>
              <a:gd name="T26" fmla="*/ 0 w 103"/>
              <a:gd name="T27" fmla="*/ 2147483647 h 1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3"/>
              <a:gd name="T43" fmla="*/ 0 h 102"/>
              <a:gd name="T44" fmla="*/ 103 w 103"/>
              <a:gd name="T45" fmla="*/ 102 h 10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3" h="102">
                <a:moveTo>
                  <a:pt x="0" y="13"/>
                </a:moveTo>
                <a:cubicBezTo>
                  <a:pt x="5" y="23"/>
                  <a:pt x="12" y="20"/>
                  <a:pt x="18" y="24"/>
                </a:cubicBezTo>
                <a:lnTo>
                  <a:pt x="26" y="36"/>
                </a:lnTo>
                <a:cubicBezTo>
                  <a:pt x="32" y="43"/>
                  <a:pt x="35" y="45"/>
                  <a:pt x="46" y="52"/>
                </a:cubicBezTo>
                <a:cubicBezTo>
                  <a:pt x="46" y="55"/>
                  <a:pt x="47" y="61"/>
                  <a:pt x="47" y="64"/>
                </a:cubicBezTo>
                <a:cubicBezTo>
                  <a:pt x="58" y="69"/>
                  <a:pt x="53" y="73"/>
                  <a:pt x="63" y="79"/>
                </a:cubicBezTo>
                <a:cubicBezTo>
                  <a:pt x="73" y="85"/>
                  <a:pt x="82" y="89"/>
                  <a:pt x="82" y="102"/>
                </a:cubicBezTo>
                <a:lnTo>
                  <a:pt x="103" y="38"/>
                </a:lnTo>
                <a:cubicBezTo>
                  <a:pt x="100" y="35"/>
                  <a:pt x="96" y="32"/>
                  <a:pt x="90" y="32"/>
                </a:cubicBezTo>
                <a:lnTo>
                  <a:pt x="93" y="17"/>
                </a:lnTo>
                <a:lnTo>
                  <a:pt x="60" y="2"/>
                </a:lnTo>
                <a:lnTo>
                  <a:pt x="42" y="6"/>
                </a:lnTo>
                <a:lnTo>
                  <a:pt x="26" y="0"/>
                </a:lnTo>
                <a:lnTo>
                  <a:pt x="0" y="1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5" name="Freeform 37"/>
          <p:cNvSpPr>
            <a:spLocks noEditPoints="1"/>
          </p:cNvSpPr>
          <p:nvPr/>
        </p:nvSpPr>
        <p:spPr bwMode="auto">
          <a:xfrm>
            <a:off x="7715250" y="5595938"/>
            <a:ext cx="1325563" cy="1363662"/>
          </a:xfrm>
          <a:custGeom>
            <a:avLst/>
            <a:gdLst>
              <a:gd name="T0" fmla="*/ 2147483647 w 309"/>
              <a:gd name="T1" fmla="*/ 2147483647 h 319"/>
              <a:gd name="T2" fmla="*/ 2147483647 w 309"/>
              <a:gd name="T3" fmla="*/ 2147483647 h 319"/>
              <a:gd name="T4" fmla="*/ 2147483647 w 309"/>
              <a:gd name="T5" fmla="*/ 2147483647 h 319"/>
              <a:gd name="T6" fmla="*/ 2147483647 w 309"/>
              <a:gd name="T7" fmla="*/ 2147483647 h 319"/>
              <a:gd name="T8" fmla="*/ 2147483647 w 309"/>
              <a:gd name="T9" fmla="*/ 2147483647 h 319"/>
              <a:gd name="T10" fmla="*/ 2147483647 w 309"/>
              <a:gd name="T11" fmla="*/ 2147483647 h 319"/>
              <a:gd name="T12" fmla="*/ 2147483647 w 309"/>
              <a:gd name="T13" fmla="*/ 2147483647 h 319"/>
              <a:gd name="T14" fmla="*/ 2147483647 w 309"/>
              <a:gd name="T15" fmla="*/ 2147483647 h 319"/>
              <a:gd name="T16" fmla="*/ 2147483647 w 309"/>
              <a:gd name="T17" fmla="*/ 2147483647 h 319"/>
              <a:gd name="T18" fmla="*/ 2147483647 w 309"/>
              <a:gd name="T19" fmla="*/ 2147483647 h 319"/>
              <a:gd name="T20" fmla="*/ 2147483647 w 309"/>
              <a:gd name="T21" fmla="*/ 2147483647 h 319"/>
              <a:gd name="T22" fmla="*/ 2147483647 w 309"/>
              <a:gd name="T23" fmla="*/ 2147483647 h 319"/>
              <a:gd name="T24" fmla="*/ 2147483647 w 309"/>
              <a:gd name="T25" fmla="*/ 2147483647 h 319"/>
              <a:gd name="T26" fmla="*/ 2147483647 w 309"/>
              <a:gd name="T27" fmla="*/ 2147483647 h 319"/>
              <a:gd name="T28" fmla="*/ 2147483647 w 309"/>
              <a:gd name="T29" fmla="*/ 2147483647 h 319"/>
              <a:gd name="T30" fmla="*/ 2147483647 w 309"/>
              <a:gd name="T31" fmla="*/ 2147483647 h 319"/>
              <a:gd name="T32" fmla="*/ 2147483647 w 309"/>
              <a:gd name="T33" fmla="*/ 2147483647 h 319"/>
              <a:gd name="T34" fmla="*/ 2147483647 w 309"/>
              <a:gd name="T35" fmla="*/ 2147483647 h 319"/>
              <a:gd name="T36" fmla="*/ 2147483647 w 309"/>
              <a:gd name="T37" fmla="*/ 2147483647 h 319"/>
              <a:gd name="T38" fmla="*/ 2147483647 w 309"/>
              <a:gd name="T39" fmla="*/ 2147483647 h 319"/>
              <a:gd name="T40" fmla="*/ 2147483647 w 309"/>
              <a:gd name="T41" fmla="*/ 2147483647 h 319"/>
              <a:gd name="T42" fmla="*/ 2147483647 w 309"/>
              <a:gd name="T43" fmla="*/ 2147483647 h 319"/>
              <a:gd name="T44" fmla="*/ 2147483647 w 309"/>
              <a:gd name="T45" fmla="*/ 2147483647 h 319"/>
              <a:gd name="T46" fmla="*/ 2147483647 w 309"/>
              <a:gd name="T47" fmla="*/ 2147483647 h 319"/>
              <a:gd name="T48" fmla="*/ 2147483647 w 309"/>
              <a:gd name="T49" fmla="*/ 2147483647 h 319"/>
              <a:gd name="T50" fmla="*/ 2147483647 w 309"/>
              <a:gd name="T51" fmla="*/ 2147483647 h 319"/>
              <a:gd name="T52" fmla="*/ 2147483647 w 309"/>
              <a:gd name="T53" fmla="*/ 2147483647 h 319"/>
              <a:gd name="T54" fmla="*/ 2147483647 w 309"/>
              <a:gd name="T55" fmla="*/ 2147483647 h 319"/>
              <a:gd name="T56" fmla="*/ 2147483647 w 309"/>
              <a:gd name="T57" fmla="*/ 2147483647 h 319"/>
              <a:gd name="T58" fmla="*/ 2147483647 w 309"/>
              <a:gd name="T59" fmla="*/ 2147483647 h 319"/>
              <a:gd name="T60" fmla="*/ 2147483647 w 309"/>
              <a:gd name="T61" fmla="*/ 2147483647 h 319"/>
              <a:gd name="T62" fmla="*/ 2147483647 w 309"/>
              <a:gd name="T63" fmla="*/ 2147483647 h 319"/>
              <a:gd name="T64" fmla="*/ 2147483647 w 309"/>
              <a:gd name="T65" fmla="*/ 2147483647 h 319"/>
              <a:gd name="T66" fmla="*/ 2147483647 w 309"/>
              <a:gd name="T67" fmla="*/ 2147483647 h 319"/>
              <a:gd name="T68" fmla="*/ 2147483647 w 309"/>
              <a:gd name="T69" fmla="*/ 2147483647 h 319"/>
              <a:gd name="T70" fmla="*/ 2147483647 w 309"/>
              <a:gd name="T71" fmla="*/ 2147483647 h 319"/>
              <a:gd name="T72" fmla="*/ 2147483647 w 309"/>
              <a:gd name="T73" fmla="*/ 2147483647 h 319"/>
              <a:gd name="T74" fmla="*/ 2147483647 w 309"/>
              <a:gd name="T75" fmla="*/ 2147483647 h 319"/>
              <a:gd name="T76" fmla="*/ 2147483647 w 309"/>
              <a:gd name="T77" fmla="*/ 2147483647 h 319"/>
              <a:gd name="T78" fmla="*/ 2147483647 w 309"/>
              <a:gd name="T79" fmla="*/ 2147483647 h 319"/>
              <a:gd name="T80" fmla="*/ 2147483647 w 309"/>
              <a:gd name="T81" fmla="*/ 2147483647 h 319"/>
              <a:gd name="T82" fmla="*/ 2147483647 w 309"/>
              <a:gd name="T83" fmla="*/ 2147483647 h 319"/>
              <a:gd name="T84" fmla="*/ 2147483647 w 309"/>
              <a:gd name="T85" fmla="*/ 2147483647 h 3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9"/>
              <a:gd name="T130" fmla="*/ 0 h 319"/>
              <a:gd name="T131" fmla="*/ 309 w 309"/>
              <a:gd name="T132" fmla="*/ 319 h 3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9" h="319">
                <a:moveTo>
                  <a:pt x="296" y="284"/>
                </a:moveTo>
                <a:cubicBezTo>
                  <a:pt x="297" y="288"/>
                  <a:pt x="302" y="289"/>
                  <a:pt x="304" y="289"/>
                </a:cubicBezTo>
                <a:cubicBezTo>
                  <a:pt x="309" y="284"/>
                  <a:pt x="305" y="279"/>
                  <a:pt x="298" y="275"/>
                </a:cubicBezTo>
                <a:cubicBezTo>
                  <a:pt x="291" y="271"/>
                  <a:pt x="293" y="264"/>
                  <a:pt x="296" y="284"/>
                </a:cubicBezTo>
                <a:close/>
                <a:moveTo>
                  <a:pt x="226" y="159"/>
                </a:moveTo>
                <a:cubicBezTo>
                  <a:pt x="227" y="154"/>
                  <a:pt x="237" y="144"/>
                  <a:pt x="234" y="159"/>
                </a:cubicBezTo>
                <a:cubicBezTo>
                  <a:pt x="232" y="170"/>
                  <a:pt x="228" y="172"/>
                  <a:pt x="226" y="159"/>
                </a:cubicBezTo>
                <a:close/>
                <a:moveTo>
                  <a:pt x="243" y="188"/>
                </a:moveTo>
                <a:cubicBezTo>
                  <a:pt x="238" y="188"/>
                  <a:pt x="238" y="186"/>
                  <a:pt x="239" y="194"/>
                </a:cubicBezTo>
                <a:lnTo>
                  <a:pt x="243" y="193"/>
                </a:lnTo>
                <a:cubicBezTo>
                  <a:pt x="252" y="191"/>
                  <a:pt x="251" y="188"/>
                  <a:pt x="243" y="188"/>
                </a:cubicBezTo>
                <a:close/>
                <a:moveTo>
                  <a:pt x="177" y="77"/>
                </a:moveTo>
                <a:cubicBezTo>
                  <a:pt x="178" y="77"/>
                  <a:pt x="181" y="76"/>
                  <a:pt x="182" y="75"/>
                </a:cubicBezTo>
                <a:cubicBezTo>
                  <a:pt x="190" y="84"/>
                  <a:pt x="177" y="87"/>
                  <a:pt x="177" y="77"/>
                </a:cubicBezTo>
                <a:close/>
                <a:moveTo>
                  <a:pt x="192" y="86"/>
                </a:moveTo>
                <a:cubicBezTo>
                  <a:pt x="193" y="86"/>
                  <a:pt x="195" y="88"/>
                  <a:pt x="196" y="89"/>
                </a:cubicBezTo>
                <a:cubicBezTo>
                  <a:pt x="196" y="92"/>
                  <a:pt x="197" y="95"/>
                  <a:pt x="196" y="97"/>
                </a:cubicBezTo>
                <a:cubicBezTo>
                  <a:pt x="188" y="117"/>
                  <a:pt x="191" y="88"/>
                  <a:pt x="192" y="86"/>
                </a:cubicBezTo>
                <a:close/>
                <a:moveTo>
                  <a:pt x="188" y="153"/>
                </a:moveTo>
                <a:cubicBezTo>
                  <a:pt x="200" y="153"/>
                  <a:pt x="187" y="147"/>
                  <a:pt x="187" y="144"/>
                </a:cubicBezTo>
                <a:cubicBezTo>
                  <a:pt x="172" y="140"/>
                  <a:pt x="169" y="142"/>
                  <a:pt x="183" y="148"/>
                </a:cubicBezTo>
                <a:cubicBezTo>
                  <a:pt x="183" y="147"/>
                  <a:pt x="188" y="155"/>
                  <a:pt x="188" y="153"/>
                </a:cubicBezTo>
                <a:close/>
                <a:moveTo>
                  <a:pt x="128" y="142"/>
                </a:moveTo>
                <a:lnTo>
                  <a:pt x="152" y="158"/>
                </a:lnTo>
                <a:cubicBezTo>
                  <a:pt x="157" y="158"/>
                  <a:pt x="160" y="158"/>
                  <a:pt x="165" y="159"/>
                </a:cubicBezTo>
                <a:cubicBezTo>
                  <a:pt x="169" y="159"/>
                  <a:pt x="173" y="172"/>
                  <a:pt x="174" y="173"/>
                </a:cubicBezTo>
                <a:cubicBezTo>
                  <a:pt x="192" y="198"/>
                  <a:pt x="172" y="188"/>
                  <a:pt x="167" y="174"/>
                </a:cubicBezTo>
                <a:cubicBezTo>
                  <a:pt x="167" y="173"/>
                  <a:pt x="162" y="166"/>
                  <a:pt x="160" y="166"/>
                </a:cubicBezTo>
                <a:cubicBezTo>
                  <a:pt x="155" y="167"/>
                  <a:pt x="129" y="154"/>
                  <a:pt x="134" y="156"/>
                </a:cubicBezTo>
                <a:cubicBezTo>
                  <a:pt x="131" y="155"/>
                  <a:pt x="119" y="145"/>
                  <a:pt x="128" y="142"/>
                </a:cubicBezTo>
                <a:close/>
                <a:moveTo>
                  <a:pt x="190" y="192"/>
                </a:moveTo>
                <a:lnTo>
                  <a:pt x="195" y="189"/>
                </a:lnTo>
                <a:cubicBezTo>
                  <a:pt x="197" y="201"/>
                  <a:pt x="190" y="209"/>
                  <a:pt x="190" y="192"/>
                </a:cubicBezTo>
                <a:close/>
                <a:moveTo>
                  <a:pt x="207" y="196"/>
                </a:moveTo>
                <a:lnTo>
                  <a:pt x="209" y="196"/>
                </a:lnTo>
                <a:cubicBezTo>
                  <a:pt x="210" y="196"/>
                  <a:pt x="211" y="196"/>
                  <a:pt x="211" y="198"/>
                </a:cubicBezTo>
                <a:lnTo>
                  <a:pt x="211" y="199"/>
                </a:lnTo>
                <a:cubicBezTo>
                  <a:pt x="211" y="201"/>
                  <a:pt x="210" y="201"/>
                  <a:pt x="209" y="201"/>
                </a:cubicBezTo>
                <a:lnTo>
                  <a:pt x="207" y="201"/>
                </a:lnTo>
                <a:cubicBezTo>
                  <a:pt x="205" y="201"/>
                  <a:pt x="204" y="201"/>
                  <a:pt x="204" y="199"/>
                </a:cubicBezTo>
                <a:lnTo>
                  <a:pt x="204" y="198"/>
                </a:lnTo>
                <a:cubicBezTo>
                  <a:pt x="204" y="196"/>
                  <a:pt x="205" y="196"/>
                  <a:pt x="207" y="196"/>
                </a:cubicBezTo>
                <a:close/>
                <a:moveTo>
                  <a:pt x="223" y="223"/>
                </a:moveTo>
                <a:cubicBezTo>
                  <a:pt x="223" y="219"/>
                  <a:pt x="225" y="219"/>
                  <a:pt x="227" y="216"/>
                </a:cubicBezTo>
                <a:lnTo>
                  <a:pt x="231" y="220"/>
                </a:lnTo>
                <a:cubicBezTo>
                  <a:pt x="228" y="230"/>
                  <a:pt x="230" y="231"/>
                  <a:pt x="223" y="223"/>
                </a:cubicBezTo>
                <a:close/>
                <a:moveTo>
                  <a:pt x="217" y="226"/>
                </a:moveTo>
                <a:cubicBezTo>
                  <a:pt x="210" y="239"/>
                  <a:pt x="210" y="202"/>
                  <a:pt x="217" y="226"/>
                </a:cubicBezTo>
                <a:close/>
                <a:moveTo>
                  <a:pt x="187" y="244"/>
                </a:moveTo>
                <a:cubicBezTo>
                  <a:pt x="199" y="238"/>
                  <a:pt x="193" y="239"/>
                  <a:pt x="198" y="244"/>
                </a:cubicBezTo>
                <a:cubicBezTo>
                  <a:pt x="196" y="250"/>
                  <a:pt x="190" y="245"/>
                  <a:pt x="187" y="244"/>
                </a:cubicBezTo>
                <a:close/>
                <a:moveTo>
                  <a:pt x="1" y="148"/>
                </a:moveTo>
                <a:cubicBezTo>
                  <a:pt x="1" y="149"/>
                  <a:pt x="0" y="136"/>
                  <a:pt x="0" y="134"/>
                </a:cubicBezTo>
                <a:cubicBezTo>
                  <a:pt x="2" y="131"/>
                  <a:pt x="6" y="132"/>
                  <a:pt x="8" y="135"/>
                </a:cubicBezTo>
                <a:lnTo>
                  <a:pt x="1" y="148"/>
                </a:lnTo>
                <a:close/>
                <a:moveTo>
                  <a:pt x="40" y="165"/>
                </a:moveTo>
                <a:lnTo>
                  <a:pt x="43" y="166"/>
                </a:lnTo>
                <a:lnTo>
                  <a:pt x="42" y="174"/>
                </a:lnTo>
                <a:cubicBezTo>
                  <a:pt x="29" y="179"/>
                  <a:pt x="40" y="173"/>
                  <a:pt x="40" y="165"/>
                </a:cubicBezTo>
                <a:close/>
                <a:moveTo>
                  <a:pt x="40" y="198"/>
                </a:moveTo>
                <a:lnTo>
                  <a:pt x="48" y="202"/>
                </a:lnTo>
                <a:lnTo>
                  <a:pt x="42" y="207"/>
                </a:lnTo>
                <a:cubicBezTo>
                  <a:pt x="40" y="208"/>
                  <a:pt x="37" y="208"/>
                  <a:pt x="35" y="207"/>
                </a:cubicBezTo>
                <a:cubicBezTo>
                  <a:pt x="36" y="207"/>
                  <a:pt x="41" y="198"/>
                  <a:pt x="40" y="198"/>
                </a:cubicBezTo>
                <a:close/>
                <a:moveTo>
                  <a:pt x="43" y="229"/>
                </a:moveTo>
                <a:cubicBezTo>
                  <a:pt x="66" y="226"/>
                  <a:pt x="61" y="248"/>
                  <a:pt x="43" y="229"/>
                </a:cubicBezTo>
                <a:close/>
                <a:moveTo>
                  <a:pt x="172" y="292"/>
                </a:moveTo>
                <a:cubicBezTo>
                  <a:pt x="181" y="292"/>
                  <a:pt x="195" y="292"/>
                  <a:pt x="192" y="301"/>
                </a:cubicBezTo>
                <a:cubicBezTo>
                  <a:pt x="204" y="301"/>
                  <a:pt x="234" y="297"/>
                  <a:pt x="247" y="290"/>
                </a:cubicBezTo>
                <a:lnTo>
                  <a:pt x="247" y="301"/>
                </a:lnTo>
                <a:cubicBezTo>
                  <a:pt x="250" y="298"/>
                  <a:pt x="265" y="292"/>
                  <a:pt x="271" y="292"/>
                </a:cubicBezTo>
                <a:cubicBezTo>
                  <a:pt x="281" y="308"/>
                  <a:pt x="220" y="313"/>
                  <a:pt x="205" y="319"/>
                </a:cubicBezTo>
                <a:cubicBezTo>
                  <a:pt x="197" y="309"/>
                  <a:pt x="174" y="314"/>
                  <a:pt x="162" y="310"/>
                </a:cubicBezTo>
                <a:lnTo>
                  <a:pt x="172" y="292"/>
                </a:lnTo>
                <a:close/>
                <a:moveTo>
                  <a:pt x="132" y="191"/>
                </a:moveTo>
                <a:lnTo>
                  <a:pt x="133" y="208"/>
                </a:lnTo>
                <a:cubicBezTo>
                  <a:pt x="133" y="212"/>
                  <a:pt x="161" y="215"/>
                  <a:pt x="154" y="224"/>
                </a:cubicBezTo>
                <a:cubicBezTo>
                  <a:pt x="150" y="228"/>
                  <a:pt x="143" y="224"/>
                  <a:pt x="133" y="219"/>
                </a:cubicBezTo>
                <a:cubicBezTo>
                  <a:pt x="124" y="214"/>
                  <a:pt x="122" y="216"/>
                  <a:pt x="122" y="216"/>
                </a:cubicBezTo>
                <a:cubicBezTo>
                  <a:pt x="125" y="222"/>
                  <a:pt x="122" y="223"/>
                  <a:pt x="122" y="229"/>
                </a:cubicBezTo>
                <a:cubicBezTo>
                  <a:pt x="126" y="232"/>
                  <a:pt x="136" y="237"/>
                  <a:pt x="140" y="244"/>
                </a:cubicBezTo>
                <a:cubicBezTo>
                  <a:pt x="145" y="253"/>
                  <a:pt x="142" y="259"/>
                  <a:pt x="144" y="262"/>
                </a:cubicBezTo>
                <a:cubicBezTo>
                  <a:pt x="140" y="263"/>
                  <a:pt x="134" y="254"/>
                  <a:pt x="127" y="249"/>
                </a:cubicBezTo>
                <a:cubicBezTo>
                  <a:pt x="121" y="243"/>
                  <a:pt x="125" y="262"/>
                  <a:pt x="120" y="264"/>
                </a:cubicBezTo>
                <a:lnTo>
                  <a:pt x="103" y="242"/>
                </a:lnTo>
                <a:cubicBezTo>
                  <a:pt x="100" y="242"/>
                  <a:pt x="105" y="269"/>
                  <a:pt x="85" y="253"/>
                </a:cubicBezTo>
                <a:cubicBezTo>
                  <a:pt x="82" y="246"/>
                  <a:pt x="84" y="231"/>
                  <a:pt x="81" y="224"/>
                </a:cubicBezTo>
                <a:cubicBezTo>
                  <a:pt x="78" y="217"/>
                  <a:pt x="61" y="221"/>
                  <a:pt x="56" y="209"/>
                </a:cubicBezTo>
                <a:cubicBezTo>
                  <a:pt x="56" y="162"/>
                  <a:pt x="121" y="217"/>
                  <a:pt x="121" y="179"/>
                </a:cubicBezTo>
                <a:cubicBezTo>
                  <a:pt x="101" y="174"/>
                  <a:pt x="58" y="194"/>
                  <a:pt x="48" y="169"/>
                </a:cubicBezTo>
                <a:cubicBezTo>
                  <a:pt x="50" y="158"/>
                  <a:pt x="58" y="161"/>
                  <a:pt x="61" y="158"/>
                </a:cubicBezTo>
                <a:cubicBezTo>
                  <a:pt x="49" y="155"/>
                  <a:pt x="34" y="155"/>
                  <a:pt x="22" y="143"/>
                </a:cubicBezTo>
                <a:lnTo>
                  <a:pt x="20" y="132"/>
                </a:lnTo>
                <a:lnTo>
                  <a:pt x="29" y="128"/>
                </a:lnTo>
                <a:cubicBezTo>
                  <a:pt x="29" y="125"/>
                  <a:pt x="25" y="122"/>
                  <a:pt x="25" y="119"/>
                </a:cubicBezTo>
                <a:lnTo>
                  <a:pt x="37" y="75"/>
                </a:lnTo>
                <a:cubicBezTo>
                  <a:pt x="41" y="75"/>
                  <a:pt x="56" y="74"/>
                  <a:pt x="65" y="69"/>
                </a:cubicBezTo>
                <a:lnTo>
                  <a:pt x="80" y="57"/>
                </a:lnTo>
                <a:lnTo>
                  <a:pt x="91" y="56"/>
                </a:lnTo>
                <a:lnTo>
                  <a:pt x="130" y="33"/>
                </a:lnTo>
                <a:lnTo>
                  <a:pt x="145" y="33"/>
                </a:lnTo>
                <a:lnTo>
                  <a:pt x="165" y="25"/>
                </a:lnTo>
                <a:lnTo>
                  <a:pt x="181" y="30"/>
                </a:lnTo>
                <a:lnTo>
                  <a:pt x="203" y="20"/>
                </a:lnTo>
                <a:lnTo>
                  <a:pt x="197" y="15"/>
                </a:lnTo>
                <a:lnTo>
                  <a:pt x="215" y="0"/>
                </a:lnTo>
                <a:lnTo>
                  <a:pt x="229" y="17"/>
                </a:lnTo>
                <a:lnTo>
                  <a:pt x="220" y="34"/>
                </a:lnTo>
                <a:cubicBezTo>
                  <a:pt x="220" y="39"/>
                  <a:pt x="217" y="39"/>
                  <a:pt x="218" y="47"/>
                </a:cubicBezTo>
                <a:cubicBezTo>
                  <a:pt x="211" y="44"/>
                  <a:pt x="193" y="47"/>
                  <a:pt x="187" y="51"/>
                </a:cubicBezTo>
                <a:cubicBezTo>
                  <a:pt x="184" y="49"/>
                  <a:pt x="175" y="52"/>
                  <a:pt x="171" y="54"/>
                </a:cubicBezTo>
                <a:cubicBezTo>
                  <a:pt x="165" y="56"/>
                  <a:pt x="162" y="59"/>
                  <a:pt x="159" y="72"/>
                </a:cubicBezTo>
                <a:cubicBezTo>
                  <a:pt x="156" y="86"/>
                  <a:pt x="149" y="68"/>
                  <a:pt x="147" y="72"/>
                </a:cubicBezTo>
                <a:cubicBezTo>
                  <a:pt x="143" y="77"/>
                  <a:pt x="165" y="87"/>
                  <a:pt x="160" y="94"/>
                </a:cubicBezTo>
                <a:lnTo>
                  <a:pt x="140" y="81"/>
                </a:lnTo>
                <a:lnTo>
                  <a:pt x="135" y="85"/>
                </a:lnTo>
                <a:lnTo>
                  <a:pt x="151" y="104"/>
                </a:lnTo>
                <a:cubicBezTo>
                  <a:pt x="144" y="111"/>
                  <a:pt x="136" y="88"/>
                  <a:pt x="126" y="92"/>
                </a:cubicBezTo>
                <a:cubicBezTo>
                  <a:pt x="128" y="99"/>
                  <a:pt x="142" y="103"/>
                  <a:pt x="133" y="113"/>
                </a:cubicBezTo>
                <a:cubicBezTo>
                  <a:pt x="122" y="113"/>
                  <a:pt x="116" y="86"/>
                  <a:pt x="103" y="74"/>
                </a:cubicBezTo>
                <a:lnTo>
                  <a:pt x="97" y="74"/>
                </a:lnTo>
                <a:cubicBezTo>
                  <a:pt x="94" y="74"/>
                  <a:pt x="94" y="98"/>
                  <a:pt x="94" y="101"/>
                </a:cubicBezTo>
                <a:cubicBezTo>
                  <a:pt x="97" y="119"/>
                  <a:pt x="134" y="128"/>
                  <a:pt x="127" y="135"/>
                </a:cubicBezTo>
                <a:cubicBezTo>
                  <a:pt x="124" y="135"/>
                  <a:pt x="108" y="129"/>
                  <a:pt x="105" y="129"/>
                </a:cubicBezTo>
                <a:cubicBezTo>
                  <a:pt x="105" y="137"/>
                  <a:pt x="113" y="153"/>
                  <a:pt x="120" y="159"/>
                </a:cubicBezTo>
                <a:cubicBezTo>
                  <a:pt x="131" y="171"/>
                  <a:pt x="154" y="176"/>
                  <a:pt x="160" y="188"/>
                </a:cubicBezTo>
                <a:cubicBezTo>
                  <a:pt x="157" y="192"/>
                  <a:pt x="180" y="203"/>
                  <a:pt x="171" y="207"/>
                </a:cubicBezTo>
                <a:cubicBezTo>
                  <a:pt x="165" y="209"/>
                  <a:pt x="161" y="203"/>
                  <a:pt x="154" y="198"/>
                </a:cubicBezTo>
                <a:cubicBezTo>
                  <a:pt x="145" y="193"/>
                  <a:pt x="138" y="195"/>
                  <a:pt x="139" y="191"/>
                </a:cubicBezTo>
                <a:lnTo>
                  <a:pt x="132" y="191"/>
                </a:lnTo>
                <a:close/>
              </a:path>
            </a:pathLst>
          </a:custGeom>
          <a:solidFill>
            <a:srgbClr val="E5E5E5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6" name="Freeform 38"/>
          <p:cNvSpPr>
            <a:spLocks/>
          </p:cNvSpPr>
          <p:nvPr/>
        </p:nvSpPr>
        <p:spPr bwMode="auto">
          <a:xfrm>
            <a:off x="8813800" y="6353175"/>
            <a:ext cx="57150" cy="98425"/>
          </a:xfrm>
          <a:custGeom>
            <a:avLst/>
            <a:gdLst>
              <a:gd name="T0" fmla="*/ 2147483647 w 14"/>
              <a:gd name="T1" fmla="*/ 2147483647 h 23"/>
              <a:gd name="T2" fmla="*/ 2147483647 w 14"/>
              <a:gd name="T3" fmla="*/ 2147483647 h 23"/>
              <a:gd name="T4" fmla="*/ 2147483647 w 14"/>
              <a:gd name="T5" fmla="*/ 2147483647 h 23"/>
              <a:gd name="T6" fmla="*/ 2147483647 w 14"/>
              <a:gd name="T7" fmla="*/ 2147483647 h 23"/>
              <a:gd name="T8" fmla="*/ 2147483647 w 1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3"/>
              <a:gd name="T17" fmla="*/ 14 w 1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3">
                <a:moveTo>
                  <a:pt x="7" y="12"/>
                </a:moveTo>
                <a:cubicBezTo>
                  <a:pt x="8" y="6"/>
                  <a:pt x="3" y="8"/>
                  <a:pt x="3" y="4"/>
                </a:cubicBezTo>
                <a:cubicBezTo>
                  <a:pt x="6" y="1"/>
                  <a:pt x="6" y="0"/>
                  <a:pt x="8" y="2"/>
                </a:cubicBezTo>
                <a:cubicBezTo>
                  <a:pt x="8" y="7"/>
                  <a:pt x="14" y="7"/>
                  <a:pt x="12" y="12"/>
                </a:cubicBezTo>
                <a:cubicBezTo>
                  <a:pt x="9" y="20"/>
                  <a:pt x="0" y="23"/>
                  <a:pt x="7" y="1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9082088" y="6564313"/>
            <a:ext cx="60325" cy="138112"/>
          </a:xfrm>
          <a:custGeom>
            <a:avLst/>
            <a:gdLst>
              <a:gd name="T0" fmla="*/ 2147483647 w 14"/>
              <a:gd name="T1" fmla="*/ 2147483647 h 33"/>
              <a:gd name="T2" fmla="*/ 0 w 14"/>
              <a:gd name="T3" fmla="*/ 2147483647 h 33"/>
              <a:gd name="T4" fmla="*/ 2147483647 w 14"/>
              <a:gd name="T5" fmla="*/ 2147483647 h 33"/>
              <a:gd name="T6" fmla="*/ 2147483647 w 14"/>
              <a:gd name="T7" fmla="*/ 2147483647 h 33"/>
              <a:gd name="T8" fmla="*/ 2147483647 w 14"/>
              <a:gd name="T9" fmla="*/ 2147483647 h 33"/>
              <a:gd name="T10" fmla="*/ 2147483647 w 14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33"/>
              <a:gd name="T20" fmla="*/ 14 w 14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33">
                <a:moveTo>
                  <a:pt x="1" y="13"/>
                </a:moveTo>
                <a:cubicBezTo>
                  <a:pt x="0" y="32"/>
                  <a:pt x="4" y="31"/>
                  <a:pt x="0" y="31"/>
                </a:cubicBezTo>
                <a:cubicBezTo>
                  <a:pt x="6" y="33"/>
                  <a:pt x="5" y="27"/>
                  <a:pt x="6" y="24"/>
                </a:cubicBezTo>
                <a:cubicBezTo>
                  <a:pt x="8" y="18"/>
                  <a:pt x="14" y="17"/>
                  <a:pt x="9" y="11"/>
                </a:cubicBezTo>
                <a:cubicBezTo>
                  <a:pt x="8" y="11"/>
                  <a:pt x="9" y="0"/>
                  <a:pt x="3" y="9"/>
                </a:cubicBezTo>
                <a:lnTo>
                  <a:pt x="1" y="13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8318500" y="6732588"/>
            <a:ext cx="39688" cy="96837"/>
          </a:xfrm>
          <a:custGeom>
            <a:avLst/>
            <a:gdLst>
              <a:gd name="T0" fmla="*/ 2147483647 w 9"/>
              <a:gd name="T1" fmla="*/ 2147483647 h 22"/>
              <a:gd name="T2" fmla="*/ 2147483647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2"/>
              <a:gd name="T17" fmla="*/ 9 w 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2">
                <a:moveTo>
                  <a:pt x="4" y="7"/>
                </a:moveTo>
                <a:cubicBezTo>
                  <a:pt x="6" y="6"/>
                  <a:pt x="5" y="1"/>
                  <a:pt x="6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5"/>
                  <a:pt x="9" y="6"/>
                  <a:pt x="9" y="11"/>
                </a:cubicBezTo>
                <a:cubicBezTo>
                  <a:pt x="0" y="22"/>
                  <a:pt x="4" y="7"/>
                  <a:pt x="4" y="7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5845175" y="-26988"/>
            <a:ext cx="1979613" cy="2751138"/>
          </a:xfrm>
          <a:custGeom>
            <a:avLst/>
            <a:gdLst>
              <a:gd name="T0" fmla="*/ 2147483647 w 462"/>
              <a:gd name="T1" fmla="*/ 2147483647 h 642"/>
              <a:gd name="T2" fmla="*/ 2147483647 w 462"/>
              <a:gd name="T3" fmla="*/ 2147483647 h 642"/>
              <a:gd name="T4" fmla="*/ 2147483647 w 462"/>
              <a:gd name="T5" fmla="*/ 2147483647 h 642"/>
              <a:gd name="T6" fmla="*/ 2147483647 w 462"/>
              <a:gd name="T7" fmla="*/ 2147483647 h 642"/>
              <a:gd name="T8" fmla="*/ 2147483647 w 462"/>
              <a:gd name="T9" fmla="*/ 2147483647 h 642"/>
              <a:gd name="T10" fmla="*/ 2147483647 w 462"/>
              <a:gd name="T11" fmla="*/ 2147483647 h 642"/>
              <a:gd name="T12" fmla="*/ 2147483647 w 462"/>
              <a:gd name="T13" fmla="*/ 2147483647 h 642"/>
              <a:gd name="T14" fmla="*/ 2147483647 w 462"/>
              <a:gd name="T15" fmla="*/ 2147483647 h 642"/>
              <a:gd name="T16" fmla="*/ 2147483647 w 462"/>
              <a:gd name="T17" fmla="*/ 2147483647 h 642"/>
              <a:gd name="T18" fmla="*/ 2147483647 w 462"/>
              <a:gd name="T19" fmla="*/ 2147483647 h 642"/>
              <a:gd name="T20" fmla="*/ 2147483647 w 462"/>
              <a:gd name="T21" fmla="*/ 2147483647 h 642"/>
              <a:gd name="T22" fmla="*/ 2147483647 w 462"/>
              <a:gd name="T23" fmla="*/ 2147483647 h 642"/>
              <a:gd name="T24" fmla="*/ 2147483647 w 462"/>
              <a:gd name="T25" fmla="*/ 2147483647 h 642"/>
              <a:gd name="T26" fmla="*/ 2147483647 w 462"/>
              <a:gd name="T27" fmla="*/ 2147483647 h 642"/>
              <a:gd name="T28" fmla="*/ 2147483647 w 462"/>
              <a:gd name="T29" fmla="*/ 2147483647 h 642"/>
              <a:gd name="T30" fmla="*/ 2147483647 w 462"/>
              <a:gd name="T31" fmla="*/ 2147483647 h 642"/>
              <a:gd name="T32" fmla="*/ 2147483647 w 462"/>
              <a:gd name="T33" fmla="*/ 2147483647 h 642"/>
              <a:gd name="T34" fmla="*/ 2147483647 w 462"/>
              <a:gd name="T35" fmla="*/ 2147483647 h 642"/>
              <a:gd name="T36" fmla="*/ 2147483647 w 462"/>
              <a:gd name="T37" fmla="*/ 2147483647 h 642"/>
              <a:gd name="T38" fmla="*/ 2147483647 w 462"/>
              <a:gd name="T39" fmla="*/ 2147483647 h 642"/>
              <a:gd name="T40" fmla="*/ 2147483647 w 462"/>
              <a:gd name="T41" fmla="*/ 2147483647 h 642"/>
              <a:gd name="T42" fmla="*/ 2147483647 w 462"/>
              <a:gd name="T43" fmla="*/ 2147483647 h 642"/>
              <a:gd name="T44" fmla="*/ 2147483647 w 462"/>
              <a:gd name="T45" fmla="*/ 2147483647 h 642"/>
              <a:gd name="T46" fmla="*/ 2147483647 w 462"/>
              <a:gd name="T47" fmla="*/ 2147483647 h 642"/>
              <a:gd name="T48" fmla="*/ 2147483647 w 462"/>
              <a:gd name="T49" fmla="*/ 2147483647 h 642"/>
              <a:gd name="T50" fmla="*/ 2147483647 w 462"/>
              <a:gd name="T51" fmla="*/ 2147483647 h 642"/>
              <a:gd name="T52" fmla="*/ 2147483647 w 462"/>
              <a:gd name="T53" fmla="*/ 2147483647 h 642"/>
              <a:gd name="T54" fmla="*/ 2147483647 w 462"/>
              <a:gd name="T55" fmla="*/ 2147483647 h 642"/>
              <a:gd name="T56" fmla="*/ 2147483647 w 462"/>
              <a:gd name="T57" fmla="*/ 2147483647 h 642"/>
              <a:gd name="T58" fmla="*/ 2147483647 w 462"/>
              <a:gd name="T59" fmla="*/ 2147483647 h 642"/>
              <a:gd name="T60" fmla="*/ 2147483647 w 462"/>
              <a:gd name="T61" fmla="*/ 2147483647 h 642"/>
              <a:gd name="T62" fmla="*/ 2147483647 w 462"/>
              <a:gd name="T63" fmla="*/ 2147483647 h 642"/>
              <a:gd name="T64" fmla="*/ 2147483647 w 462"/>
              <a:gd name="T65" fmla="*/ 2147483647 h 642"/>
              <a:gd name="T66" fmla="*/ 2147483647 w 462"/>
              <a:gd name="T67" fmla="*/ 2147483647 h 642"/>
              <a:gd name="T68" fmla="*/ 2147483647 w 462"/>
              <a:gd name="T69" fmla="*/ 2147483647 h 642"/>
              <a:gd name="T70" fmla="*/ 2147483647 w 462"/>
              <a:gd name="T71" fmla="*/ 2147483647 h 642"/>
              <a:gd name="T72" fmla="*/ 2147483647 w 462"/>
              <a:gd name="T73" fmla="*/ 2147483647 h 642"/>
              <a:gd name="T74" fmla="*/ 2147483647 w 462"/>
              <a:gd name="T75" fmla="*/ 2147483647 h 642"/>
              <a:gd name="T76" fmla="*/ 2147483647 w 462"/>
              <a:gd name="T77" fmla="*/ 2147483647 h 642"/>
              <a:gd name="T78" fmla="*/ 2147483647 w 462"/>
              <a:gd name="T79" fmla="*/ 2147483647 h 642"/>
              <a:gd name="T80" fmla="*/ 2147483647 w 462"/>
              <a:gd name="T81" fmla="*/ 2147483647 h 642"/>
              <a:gd name="T82" fmla="*/ 2147483647 w 462"/>
              <a:gd name="T83" fmla="*/ 2147483647 h 642"/>
              <a:gd name="T84" fmla="*/ 2147483647 w 462"/>
              <a:gd name="T85" fmla="*/ 2147483647 h 642"/>
              <a:gd name="T86" fmla="*/ 2147483647 w 462"/>
              <a:gd name="T87" fmla="*/ 2147483647 h 642"/>
              <a:gd name="T88" fmla="*/ 2147483647 w 462"/>
              <a:gd name="T89" fmla="*/ 2147483647 h 642"/>
              <a:gd name="T90" fmla="*/ 2147483647 w 462"/>
              <a:gd name="T91" fmla="*/ 2147483647 h 642"/>
              <a:gd name="T92" fmla="*/ 2147483647 w 462"/>
              <a:gd name="T93" fmla="*/ 2147483647 h 642"/>
              <a:gd name="T94" fmla="*/ 2147483647 w 462"/>
              <a:gd name="T95" fmla="*/ 2147483647 h 642"/>
              <a:gd name="T96" fmla="*/ 2147483647 w 462"/>
              <a:gd name="T97" fmla="*/ 2147483647 h 642"/>
              <a:gd name="T98" fmla="*/ 2147483647 w 462"/>
              <a:gd name="T99" fmla="*/ 2147483647 h 642"/>
              <a:gd name="T100" fmla="*/ 2147483647 w 462"/>
              <a:gd name="T101" fmla="*/ 2147483647 h 642"/>
              <a:gd name="T102" fmla="*/ 2147483647 w 462"/>
              <a:gd name="T103" fmla="*/ 2147483647 h 642"/>
              <a:gd name="T104" fmla="*/ 2147483647 w 462"/>
              <a:gd name="T105" fmla="*/ 2147483647 h 642"/>
              <a:gd name="T106" fmla="*/ 2147483647 w 462"/>
              <a:gd name="T107" fmla="*/ 2147483647 h 642"/>
              <a:gd name="T108" fmla="*/ 2147483647 w 462"/>
              <a:gd name="T109" fmla="*/ 2147483647 h 642"/>
              <a:gd name="T110" fmla="*/ 2147483647 w 462"/>
              <a:gd name="T111" fmla="*/ 2147483647 h 642"/>
              <a:gd name="T112" fmla="*/ 2147483647 w 462"/>
              <a:gd name="T113" fmla="*/ 2147483647 h 642"/>
              <a:gd name="T114" fmla="*/ 2147483647 w 462"/>
              <a:gd name="T115" fmla="*/ 2147483647 h 642"/>
              <a:gd name="T116" fmla="*/ 2147483647 w 462"/>
              <a:gd name="T117" fmla="*/ 2147483647 h 642"/>
              <a:gd name="T118" fmla="*/ 2147483647 w 462"/>
              <a:gd name="T119" fmla="*/ 2147483647 h 642"/>
              <a:gd name="T120" fmla="*/ 2147483647 w 462"/>
              <a:gd name="T121" fmla="*/ 2147483647 h 642"/>
              <a:gd name="T122" fmla="*/ 2147483647 w 462"/>
              <a:gd name="T123" fmla="*/ 2147483647 h 6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2"/>
              <a:gd name="T187" fmla="*/ 0 h 642"/>
              <a:gd name="T188" fmla="*/ 462 w 462"/>
              <a:gd name="T189" fmla="*/ 642 h 6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2" h="642">
                <a:moveTo>
                  <a:pt x="164" y="391"/>
                </a:moveTo>
                <a:cubicBezTo>
                  <a:pt x="161" y="357"/>
                  <a:pt x="184" y="382"/>
                  <a:pt x="198" y="356"/>
                </a:cubicBezTo>
                <a:cubicBezTo>
                  <a:pt x="188" y="340"/>
                  <a:pt x="198" y="326"/>
                  <a:pt x="203" y="311"/>
                </a:cubicBezTo>
                <a:lnTo>
                  <a:pt x="198" y="305"/>
                </a:lnTo>
                <a:cubicBezTo>
                  <a:pt x="200" y="298"/>
                  <a:pt x="225" y="285"/>
                  <a:pt x="225" y="276"/>
                </a:cubicBezTo>
                <a:lnTo>
                  <a:pt x="227" y="241"/>
                </a:lnTo>
                <a:cubicBezTo>
                  <a:pt x="228" y="229"/>
                  <a:pt x="236" y="232"/>
                  <a:pt x="236" y="224"/>
                </a:cubicBezTo>
                <a:lnTo>
                  <a:pt x="227" y="194"/>
                </a:lnTo>
                <a:lnTo>
                  <a:pt x="240" y="177"/>
                </a:lnTo>
                <a:lnTo>
                  <a:pt x="251" y="175"/>
                </a:lnTo>
                <a:lnTo>
                  <a:pt x="266" y="146"/>
                </a:lnTo>
                <a:cubicBezTo>
                  <a:pt x="277" y="154"/>
                  <a:pt x="286" y="160"/>
                  <a:pt x="300" y="152"/>
                </a:cubicBezTo>
                <a:cubicBezTo>
                  <a:pt x="300" y="149"/>
                  <a:pt x="290" y="125"/>
                  <a:pt x="290" y="125"/>
                </a:cubicBezTo>
                <a:cubicBezTo>
                  <a:pt x="296" y="119"/>
                  <a:pt x="308" y="107"/>
                  <a:pt x="314" y="104"/>
                </a:cubicBezTo>
                <a:cubicBezTo>
                  <a:pt x="324" y="113"/>
                  <a:pt x="326" y="108"/>
                  <a:pt x="344" y="129"/>
                </a:cubicBezTo>
                <a:lnTo>
                  <a:pt x="360" y="122"/>
                </a:lnTo>
                <a:lnTo>
                  <a:pt x="369" y="129"/>
                </a:lnTo>
                <a:lnTo>
                  <a:pt x="378" y="128"/>
                </a:lnTo>
                <a:lnTo>
                  <a:pt x="389" y="100"/>
                </a:lnTo>
                <a:lnTo>
                  <a:pt x="384" y="82"/>
                </a:lnTo>
                <a:lnTo>
                  <a:pt x="393" y="59"/>
                </a:lnTo>
                <a:lnTo>
                  <a:pt x="411" y="48"/>
                </a:lnTo>
                <a:lnTo>
                  <a:pt x="431" y="62"/>
                </a:lnTo>
                <a:lnTo>
                  <a:pt x="441" y="63"/>
                </a:lnTo>
                <a:lnTo>
                  <a:pt x="433" y="83"/>
                </a:lnTo>
                <a:lnTo>
                  <a:pt x="447" y="79"/>
                </a:lnTo>
                <a:lnTo>
                  <a:pt x="462" y="59"/>
                </a:lnTo>
                <a:cubicBezTo>
                  <a:pt x="451" y="48"/>
                  <a:pt x="447" y="64"/>
                  <a:pt x="438" y="47"/>
                </a:cubicBezTo>
                <a:cubicBezTo>
                  <a:pt x="441" y="41"/>
                  <a:pt x="454" y="45"/>
                  <a:pt x="444" y="29"/>
                </a:cubicBezTo>
                <a:lnTo>
                  <a:pt x="461" y="24"/>
                </a:lnTo>
                <a:cubicBezTo>
                  <a:pt x="438" y="0"/>
                  <a:pt x="422" y="1"/>
                  <a:pt x="411" y="33"/>
                </a:cubicBezTo>
                <a:lnTo>
                  <a:pt x="405" y="13"/>
                </a:lnTo>
                <a:cubicBezTo>
                  <a:pt x="386" y="4"/>
                  <a:pt x="399" y="24"/>
                  <a:pt x="393" y="33"/>
                </a:cubicBezTo>
                <a:cubicBezTo>
                  <a:pt x="384" y="33"/>
                  <a:pt x="385" y="38"/>
                  <a:pt x="376" y="40"/>
                </a:cubicBezTo>
                <a:cubicBezTo>
                  <a:pt x="373" y="34"/>
                  <a:pt x="383" y="13"/>
                  <a:pt x="368" y="16"/>
                </a:cubicBezTo>
                <a:cubicBezTo>
                  <a:pt x="350" y="32"/>
                  <a:pt x="355" y="33"/>
                  <a:pt x="339" y="33"/>
                </a:cubicBezTo>
                <a:cubicBezTo>
                  <a:pt x="323" y="39"/>
                  <a:pt x="314" y="60"/>
                  <a:pt x="314" y="71"/>
                </a:cubicBezTo>
                <a:cubicBezTo>
                  <a:pt x="304" y="83"/>
                  <a:pt x="307" y="81"/>
                  <a:pt x="294" y="77"/>
                </a:cubicBezTo>
                <a:cubicBezTo>
                  <a:pt x="276" y="95"/>
                  <a:pt x="270" y="94"/>
                  <a:pt x="270" y="113"/>
                </a:cubicBezTo>
                <a:cubicBezTo>
                  <a:pt x="239" y="145"/>
                  <a:pt x="240" y="168"/>
                  <a:pt x="212" y="188"/>
                </a:cubicBezTo>
                <a:cubicBezTo>
                  <a:pt x="212" y="212"/>
                  <a:pt x="167" y="238"/>
                  <a:pt x="185" y="265"/>
                </a:cubicBezTo>
                <a:cubicBezTo>
                  <a:pt x="167" y="272"/>
                  <a:pt x="158" y="282"/>
                  <a:pt x="173" y="308"/>
                </a:cubicBezTo>
                <a:cubicBezTo>
                  <a:pt x="163" y="318"/>
                  <a:pt x="148" y="324"/>
                  <a:pt x="158" y="334"/>
                </a:cubicBezTo>
                <a:cubicBezTo>
                  <a:pt x="140" y="346"/>
                  <a:pt x="108" y="369"/>
                  <a:pt x="114" y="391"/>
                </a:cubicBezTo>
                <a:cubicBezTo>
                  <a:pt x="121" y="384"/>
                  <a:pt x="150" y="350"/>
                  <a:pt x="150" y="379"/>
                </a:cubicBezTo>
                <a:cubicBezTo>
                  <a:pt x="138" y="398"/>
                  <a:pt x="128" y="406"/>
                  <a:pt x="108" y="398"/>
                </a:cubicBezTo>
                <a:cubicBezTo>
                  <a:pt x="76" y="407"/>
                  <a:pt x="42" y="437"/>
                  <a:pt x="9" y="463"/>
                </a:cubicBezTo>
                <a:cubicBezTo>
                  <a:pt x="16" y="477"/>
                  <a:pt x="17" y="488"/>
                  <a:pt x="3" y="502"/>
                </a:cubicBezTo>
                <a:cubicBezTo>
                  <a:pt x="6" y="513"/>
                  <a:pt x="0" y="531"/>
                  <a:pt x="3" y="541"/>
                </a:cubicBezTo>
                <a:cubicBezTo>
                  <a:pt x="43" y="541"/>
                  <a:pt x="14" y="560"/>
                  <a:pt x="3" y="577"/>
                </a:cubicBezTo>
                <a:cubicBezTo>
                  <a:pt x="12" y="585"/>
                  <a:pt x="11" y="583"/>
                  <a:pt x="24" y="577"/>
                </a:cubicBezTo>
                <a:cubicBezTo>
                  <a:pt x="30" y="593"/>
                  <a:pt x="20" y="597"/>
                  <a:pt x="12" y="606"/>
                </a:cubicBezTo>
                <a:cubicBezTo>
                  <a:pt x="12" y="641"/>
                  <a:pt x="31" y="628"/>
                  <a:pt x="45" y="642"/>
                </a:cubicBezTo>
                <a:cubicBezTo>
                  <a:pt x="69" y="642"/>
                  <a:pt x="102" y="606"/>
                  <a:pt x="116" y="591"/>
                </a:cubicBezTo>
                <a:lnTo>
                  <a:pt x="125" y="565"/>
                </a:lnTo>
                <a:lnTo>
                  <a:pt x="134" y="583"/>
                </a:lnTo>
                <a:lnTo>
                  <a:pt x="149" y="592"/>
                </a:lnTo>
                <a:cubicBezTo>
                  <a:pt x="157" y="539"/>
                  <a:pt x="150" y="582"/>
                  <a:pt x="150" y="559"/>
                </a:cubicBezTo>
                <a:cubicBezTo>
                  <a:pt x="152" y="559"/>
                  <a:pt x="164" y="549"/>
                  <a:pt x="168" y="549"/>
                </a:cubicBezTo>
                <a:lnTo>
                  <a:pt x="162" y="512"/>
                </a:lnTo>
                <a:cubicBezTo>
                  <a:pt x="170" y="499"/>
                  <a:pt x="176" y="510"/>
                  <a:pt x="179" y="495"/>
                </a:cubicBezTo>
                <a:cubicBezTo>
                  <a:pt x="155" y="462"/>
                  <a:pt x="156" y="431"/>
                  <a:pt x="164" y="39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0" name="Freeform 42"/>
          <p:cNvSpPr>
            <a:spLocks/>
          </p:cNvSpPr>
          <p:nvPr/>
        </p:nvSpPr>
        <p:spPr bwMode="auto">
          <a:xfrm>
            <a:off x="6369050" y="1323975"/>
            <a:ext cx="90488" cy="79375"/>
          </a:xfrm>
          <a:custGeom>
            <a:avLst/>
            <a:gdLst>
              <a:gd name="T0" fmla="*/ 2147483647 w 21"/>
              <a:gd name="T1" fmla="*/ 2147483647 h 19"/>
              <a:gd name="T2" fmla="*/ 2147483647 w 21"/>
              <a:gd name="T3" fmla="*/ 0 h 19"/>
              <a:gd name="T4" fmla="*/ 2147483647 w 21"/>
              <a:gd name="T5" fmla="*/ 0 h 19"/>
              <a:gd name="T6" fmla="*/ 2147483647 w 21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9"/>
              <a:gd name="T14" fmla="*/ 21 w 21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9">
                <a:moveTo>
                  <a:pt x="14" y="19"/>
                </a:moveTo>
                <a:cubicBezTo>
                  <a:pt x="20" y="7"/>
                  <a:pt x="21" y="10"/>
                  <a:pt x="19" y="0"/>
                </a:cubicBezTo>
                <a:lnTo>
                  <a:pt x="11" y="0"/>
                </a:lnTo>
                <a:cubicBezTo>
                  <a:pt x="8" y="4"/>
                  <a:pt x="0" y="19"/>
                  <a:pt x="14" y="19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1" name="Freeform 43"/>
          <p:cNvSpPr>
            <a:spLocks/>
          </p:cNvSpPr>
          <p:nvPr/>
        </p:nvSpPr>
        <p:spPr bwMode="auto">
          <a:xfrm>
            <a:off x="6648450" y="638175"/>
            <a:ext cx="112713" cy="92075"/>
          </a:xfrm>
          <a:custGeom>
            <a:avLst/>
            <a:gdLst>
              <a:gd name="T0" fmla="*/ 0 w 26"/>
              <a:gd name="T1" fmla="*/ 2147483647 h 22"/>
              <a:gd name="T2" fmla="*/ 2147483647 w 26"/>
              <a:gd name="T3" fmla="*/ 0 h 22"/>
              <a:gd name="T4" fmla="*/ 2147483647 w 26"/>
              <a:gd name="T5" fmla="*/ 0 h 22"/>
              <a:gd name="T6" fmla="*/ 0 w 26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2"/>
              <a:gd name="T14" fmla="*/ 26 w 26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2">
                <a:moveTo>
                  <a:pt x="0" y="22"/>
                </a:moveTo>
                <a:cubicBezTo>
                  <a:pt x="14" y="17"/>
                  <a:pt x="22" y="16"/>
                  <a:pt x="26" y="0"/>
                </a:cubicBezTo>
                <a:cubicBezTo>
                  <a:pt x="23" y="0"/>
                  <a:pt x="18" y="0"/>
                  <a:pt x="16" y="0"/>
                </a:cubicBezTo>
                <a:cubicBezTo>
                  <a:pt x="3" y="12"/>
                  <a:pt x="15" y="8"/>
                  <a:pt x="0" y="2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2" name="Freeform 44"/>
          <p:cNvSpPr>
            <a:spLocks/>
          </p:cNvSpPr>
          <p:nvPr/>
        </p:nvSpPr>
        <p:spPr bwMode="auto">
          <a:xfrm>
            <a:off x="6675438" y="441325"/>
            <a:ext cx="200025" cy="179388"/>
          </a:xfrm>
          <a:custGeom>
            <a:avLst/>
            <a:gdLst>
              <a:gd name="T0" fmla="*/ 2147483647 w 47"/>
              <a:gd name="T1" fmla="*/ 2147483647 h 42"/>
              <a:gd name="T2" fmla="*/ 2147483647 w 47"/>
              <a:gd name="T3" fmla="*/ 2147483647 h 42"/>
              <a:gd name="T4" fmla="*/ 2147483647 w 47"/>
              <a:gd name="T5" fmla="*/ 0 h 42"/>
              <a:gd name="T6" fmla="*/ 2147483647 w 47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42"/>
              <a:gd name="T14" fmla="*/ 47 w 47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42">
                <a:moveTo>
                  <a:pt x="22" y="9"/>
                </a:moveTo>
                <a:cubicBezTo>
                  <a:pt x="21" y="28"/>
                  <a:pt x="0" y="19"/>
                  <a:pt x="19" y="42"/>
                </a:cubicBezTo>
                <a:cubicBezTo>
                  <a:pt x="47" y="26"/>
                  <a:pt x="33" y="24"/>
                  <a:pt x="33" y="0"/>
                </a:cubicBezTo>
                <a:cubicBezTo>
                  <a:pt x="28" y="0"/>
                  <a:pt x="27" y="7"/>
                  <a:pt x="22" y="9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3" name="Freeform 45"/>
          <p:cNvSpPr>
            <a:spLocks/>
          </p:cNvSpPr>
          <p:nvPr/>
        </p:nvSpPr>
        <p:spPr bwMode="auto">
          <a:xfrm>
            <a:off x="6867525" y="427038"/>
            <a:ext cx="80963" cy="82550"/>
          </a:xfrm>
          <a:custGeom>
            <a:avLst/>
            <a:gdLst>
              <a:gd name="T0" fmla="*/ 2147483647 w 19"/>
              <a:gd name="T1" fmla="*/ 0 h 19"/>
              <a:gd name="T2" fmla="*/ 0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19"/>
              <a:gd name="T14" fmla="*/ 19 w 19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19">
                <a:moveTo>
                  <a:pt x="12" y="0"/>
                </a:moveTo>
                <a:cubicBezTo>
                  <a:pt x="9" y="1"/>
                  <a:pt x="0" y="10"/>
                  <a:pt x="0" y="18"/>
                </a:cubicBezTo>
                <a:cubicBezTo>
                  <a:pt x="2" y="19"/>
                  <a:pt x="7" y="18"/>
                  <a:pt x="11" y="18"/>
                </a:cubicBezTo>
                <a:cubicBezTo>
                  <a:pt x="12" y="16"/>
                  <a:pt x="19" y="5"/>
                  <a:pt x="12" y="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4" name="Freeform 46"/>
          <p:cNvSpPr>
            <a:spLocks/>
          </p:cNvSpPr>
          <p:nvPr/>
        </p:nvSpPr>
        <p:spPr bwMode="auto">
          <a:xfrm>
            <a:off x="6970713" y="333375"/>
            <a:ext cx="41275" cy="41275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2147483647 h 10"/>
              <a:gd name="T4" fmla="*/ 0 w 10"/>
              <a:gd name="T5" fmla="*/ 2147483647 h 10"/>
              <a:gd name="T6" fmla="*/ 2147483647 w 10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10"/>
              <a:gd name="T14" fmla="*/ 10 w 1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10">
                <a:moveTo>
                  <a:pt x="8" y="0"/>
                </a:moveTo>
                <a:lnTo>
                  <a:pt x="10" y="4"/>
                </a:lnTo>
                <a:cubicBezTo>
                  <a:pt x="8" y="4"/>
                  <a:pt x="1" y="10"/>
                  <a:pt x="0" y="9"/>
                </a:cubicBezTo>
                <a:cubicBezTo>
                  <a:pt x="0" y="2"/>
                  <a:pt x="9" y="4"/>
                  <a:pt x="8" y="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5" name="Freeform 47"/>
          <p:cNvSpPr>
            <a:spLocks/>
          </p:cNvSpPr>
          <p:nvPr/>
        </p:nvSpPr>
        <p:spPr bwMode="auto">
          <a:xfrm>
            <a:off x="6948488" y="214313"/>
            <a:ext cx="150812" cy="84137"/>
          </a:xfrm>
          <a:custGeom>
            <a:avLst/>
            <a:gdLst>
              <a:gd name="T0" fmla="*/ 2147483647 w 35"/>
              <a:gd name="T1" fmla="*/ 2147483647 h 20"/>
              <a:gd name="T2" fmla="*/ 0 w 35"/>
              <a:gd name="T3" fmla="*/ 2147483647 h 20"/>
              <a:gd name="T4" fmla="*/ 2147483647 w 35"/>
              <a:gd name="T5" fmla="*/ 2147483647 h 20"/>
              <a:gd name="T6" fmla="*/ 2147483647 w 35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20"/>
              <a:gd name="T14" fmla="*/ 35 w 35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20">
                <a:moveTo>
                  <a:pt x="5" y="12"/>
                </a:moveTo>
                <a:cubicBezTo>
                  <a:pt x="4" y="13"/>
                  <a:pt x="1" y="18"/>
                  <a:pt x="0" y="19"/>
                </a:cubicBezTo>
                <a:cubicBezTo>
                  <a:pt x="0" y="20"/>
                  <a:pt x="6" y="15"/>
                  <a:pt x="7" y="15"/>
                </a:cubicBezTo>
                <a:cubicBezTo>
                  <a:pt x="35" y="0"/>
                  <a:pt x="29" y="1"/>
                  <a:pt x="5" y="12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6" name="Freeform 48"/>
          <p:cNvSpPr>
            <a:spLocks/>
          </p:cNvSpPr>
          <p:nvPr/>
        </p:nvSpPr>
        <p:spPr bwMode="auto">
          <a:xfrm>
            <a:off x="7121525" y="55563"/>
            <a:ext cx="166688" cy="30162"/>
          </a:xfrm>
          <a:custGeom>
            <a:avLst/>
            <a:gdLst>
              <a:gd name="T0" fmla="*/ 2147483647 w 39"/>
              <a:gd name="T1" fmla="*/ 2147483647 h 7"/>
              <a:gd name="T2" fmla="*/ 2147483647 w 39"/>
              <a:gd name="T3" fmla="*/ 0 h 7"/>
              <a:gd name="T4" fmla="*/ 2147483647 w 39"/>
              <a:gd name="T5" fmla="*/ 2147483647 h 7"/>
              <a:gd name="T6" fmla="*/ 0 60000 65536"/>
              <a:gd name="T7" fmla="*/ 0 60000 65536"/>
              <a:gd name="T8" fmla="*/ 0 60000 65536"/>
              <a:gd name="T9" fmla="*/ 0 w 39"/>
              <a:gd name="T10" fmla="*/ 0 h 7"/>
              <a:gd name="T11" fmla="*/ 39 w 3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7">
                <a:moveTo>
                  <a:pt x="19" y="7"/>
                </a:moveTo>
                <a:cubicBezTo>
                  <a:pt x="6" y="7"/>
                  <a:pt x="0" y="2"/>
                  <a:pt x="18" y="0"/>
                </a:cubicBezTo>
                <a:cubicBezTo>
                  <a:pt x="29" y="1"/>
                  <a:pt x="39" y="5"/>
                  <a:pt x="19" y="7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7" name="Freeform 49"/>
          <p:cNvSpPr>
            <a:spLocks/>
          </p:cNvSpPr>
          <p:nvPr/>
        </p:nvSpPr>
        <p:spPr bwMode="auto">
          <a:xfrm>
            <a:off x="7318375" y="-31750"/>
            <a:ext cx="49213" cy="125413"/>
          </a:xfrm>
          <a:custGeom>
            <a:avLst/>
            <a:gdLst>
              <a:gd name="T0" fmla="*/ 2147483647 w 12"/>
              <a:gd name="T1" fmla="*/ 2147483647 h 29"/>
              <a:gd name="T2" fmla="*/ 2147483647 w 12"/>
              <a:gd name="T3" fmla="*/ 2147483647 h 29"/>
              <a:gd name="T4" fmla="*/ 2147483647 w 12"/>
              <a:gd name="T5" fmla="*/ 2147483647 h 29"/>
              <a:gd name="T6" fmla="*/ 0 60000 65536"/>
              <a:gd name="T7" fmla="*/ 0 60000 65536"/>
              <a:gd name="T8" fmla="*/ 0 60000 65536"/>
              <a:gd name="T9" fmla="*/ 0 w 12"/>
              <a:gd name="T10" fmla="*/ 0 h 29"/>
              <a:gd name="T11" fmla="*/ 12 w 1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29">
                <a:moveTo>
                  <a:pt x="2" y="10"/>
                </a:moveTo>
                <a:cubicBezTo>
                  <a:pt x="6" y="0"/>
                  <a:pt x="5" y="2"/>
                  <a:pt x="12" y="7"/>
                </a:cubicBezTo>
                <a:cubicBezTo>
                  <a:pt x="0" y="29"/>
                  <a:pt x="0" y="20"/>
                  <a:pt x="2" y="10"/>
                </a:cubicBezTo>
                <a:close/>
              </a:path>
            </a:pathLst>
          </a:custGeom>
          <a:solidFill>
            <a:srgbClr val="E5E5E5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8" name="Freeform 50"/>
          <p:cNvSpPr>
            <a:spLocks/>
          </p:cNvSpPr>
          <p:nvPr/>
        </p:nvSpPr>
        <p:spPr bwMode="auto">
          <a:xfrm>
            <a:off x="7477125" y="2876550"/>
            <a:ext cx="635000" cy="520700"/>
          </a:xfrm>
          <a:custGeom>
            <a:avLst/>
            <a:gdLst>
              <a:gd name="T0" fmla="*/ 2147483647 w 148"/>
              <a:gd name="T1" fmla="*/ 2147483647 h 121"/>
              <a:gd name="T2" fmla="*/ 2147483647 w 148"/>
              <a:gd name="T3" fmla="*/ 2147483647 h 121"/>
              <a:gd name="T4" fmla="*/ 2147483647 w 148"/>
              <a:gd name="T5" fmla="*/ 2147483647 h 121"/>
              <a:gd name="T6" fmla="*/ 2147483647 w 148"/>
              <a:gd name="T7" fmla="*/ 2147483647 h 121"/>
              <a:gd name="T8" fmla="*/ 2147483647 w 148"/>
              <a:gd name="T9" fmla="*/ 2147483647 h 121"/>
              <a:gd name="T10" fmla="*/ 2147483647 w 148"/>
              <a:gd name="T11" fmla="*/ 2147483647 h 121"/>
              <a:gd name="T12" fmla="*/ 2147483647 w 148"/>
              <a:gd name="T13" fmla="*/ 2147483647 h 121"/>
              <a:gd name="T14" fmla="*/ 2147483647 w 148"/>
              <a:gd name="T15" fmla="*/ 2147483647 h 121"/>
              <a:gd name="T16" fmla="*/ 2147483647 w 148"/>
              <a:gd name="T17" fmla="*/ 2147483647 h 121"/>
              <a:gd name="T18" fmla="*/ 2147483647 w 148"/>
              <a:gd name="T19" fmla="*/ 2147483647 h 121"/>
              <a:gd name="T20" fmla="*/ 2147483647 w 148"/>
              <a:gd name="T21" fmla="*/ 2147483647 h 121"/>
              <a:gd name="T22" fmla="*/ 2147483647 w 148"/>
              <a:gd name="T23" fmla="*/ 2147483647 h 121"/>
              <a:gd name="T24" fmla="*/ 2147483647 w 148"/>
              <a:gd name="T25" fmla="*/ 2147483647 h 121"/>
              <a:gd name="T26" fmla="*/ 2147483647 w 148"/>
              <a:gd name="T27" fmla="*/ 2147483647 h 121"/>
              <a:gd name="T28" fmla="*/ 2147483647 w 148"/>
              <a:gd name="T29" fmla="*/ 2147483647 h 121"/>
              <a:gd name="T30" fmla="*/ 2147483647 w 148"/>
              <a:gd name="T31" fmla="*/ 2147483647 h 121"/>
              <a:gd name="T32" fmla="*/ 2147483647 w 148"/>
              <a:gd name="T33" fmla="*/ 2147483647 h 121"/>
              <a:gd name="T34" fmla="*/ 0 w 148"/>
              <a:gd name="T35" fmla="*/ 2147483647 h 121"/>
              <a:gd name="T36" fmla="*/ 2147483647 w 148"/>
              <a:gd name="T37" fmla="*/ 2147483647 h 121"/>
              <a:gd name="T38" fmla="*/ 2147483647 w 148"/>
              <a:gd name="T39" fmla="*/ 2147483647 h 121"/>
              <a:gd name="T40" fmla="*/ 2147483647 w 148"/>
              <a:gd name="T41" fmla="*/ 2147483647 h 121"/>
              <a:gd name="T42" fmla="*/ 2147483647 w 148"/>
              <a:gd name="T43" fmla="*/ 0 h 121"/>
              <a:gd name="T44" fmla="*/ 2147483647 w 148"/>
              <a:gd name="T45" fmla="*/ 2147483647 h 121"/>
              <a:gd name="T46" fmla="*/ 2147483647 w 148"/>
              <a:gd name="T47" fmla="*/ 2147483647 h 121"/>
              <a:gd name="T48" fmla="*/ 2147483647 w 148"/>
              <a:gd name="T49" fmla="*/ 2147483647 h 121"/>
              <a:gd name="T50" fmla="*/ 2147483647 w 148"/>
              <a:gd name="T51" fmla="*/ 2147483647 h 1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8"/>
              <a:gd name="T79" fmla="*/ 0 h 121"/>
              <a:gd name="T80" fmla="*/ 148 w 148"/>
              <a:gd name="T81" fmla="*/ 121 h 1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8" h="121">
                <a:moveTo>
                  <a:pt x="146" y="30"/>
                </a:moveTo>
                <a:cubicBezTo>
                  <a:pt x="148" y="42"/>
                  <a:pt x="137" y="49"/>
                  <a:pt x="136" y="60"/>
                </a:cubicBezTo>
                <a:cubicBezTo>
                  <a:pt x="135" y="62"/>
                  <a:pt x="134" y="64"/>
                  <a:pt x="132" y="64"/>
                </a:cubicBezTo>
                <a:cubicBezTo>
                  <a:pt x="130" y="64"/>
                  <a:pt x="125" y="66"/>
                  <a:pt x="124" y="69"/>
                </a:cubicBezTo>
                <a:lnTo>
                  <a:pt x="124" y="78"/>
                </a:lnTo>
                <a:lnTo>
                  <a:pt x="128" y="88"/>
                </a:lnTo>
                <a:cubicBezTo>
                  <a:pt x="127" y="89"/>
                  <a:pt x="127" y="90"/>
                  <a:pt x="127" y="91"/>
                </a:cubicBezTo>
                <a:cubicBezTo>
                  <a:pt x="125" y="94"/>
                  <a:pt x="122" y="96"/>
                  <a:pt x="119" y="96"/>
                </a:cubicBezTo>
                <a:cubicBezTo>
                  <a:pt x="117" y="95"/>
                  <a:pt x="116" y="92"/>
                  <a:pt x="114" y="91"/>
                </a:cubicBezTo>
                <a:cubicBezTo>
                  <a:pt x="109" y="94"/>
                  <a:pt x="108" y="97"/>
                  <a:pt x="106" y="101"/>
                </a:cubicBezTo>
                <a:cubicBezTo>
                  <a:pt x="98" y="106"/>
                  <a:pt x="96" y="118"/>
                  <a:pt x="89" y="121"/>
                </a:cubicBezTo>
                <a:cubicBezTo>
                  <a:pt x="86" y="116"/>
                  <a:pt x="85" y="111"/>
                  <a:pt x="79" y="107"/>
                </a:cubicBezTo>
                <a:lnTo>
                  <a:pt x="41" y="119"/>
                </a:lnTo>
                <a:cubicBezTo>
                  <a:pt x="39" y="120"/>
                  <a:pt x="39" y="107"/>
                  <a:pt x="38" y="101"/>
                </a:cubicBezTo>
                <a:lnTo>
                  <a:pt x="43" y="88"/>
                </a:lnTo>
                <a:cubicBezTo>
                  <a:pt x="44" y="81"/>
                  <a:pt x="43" y="72"/>
                  <a:pt x="39" y="69"/>
                </a:cubicBezTo>
                <a:cubicBezTo>
                  <a:pt x="28" y="67"/>
                  <a:pt x="19" y="76"/>
                  <a:pt x="11" y="62"/>
                </a:cubicBezTo>
                <a:cubicBezTo>
                  <a:pt x="10" y="53"/>
                  <a:pt x="6" y="28"/>
                  <a:pt x="0" y="21"/>
                </a:cubicBezTo>
                <a:cubicBezTo>
                  <a:pt x="15" y="16"/>
                  <a:pt x="15" y="12"/>
                  <a:pt x="18" y="10"/>
                </a:cubicBezTo>
                <a:cubicBezTo>
                  <a:pt x="30" y="2"/>
                  <a:pt x="45" y="4"/>
                  <a:pt x="58" y="7"/>
                </a:cubicBezTo>
                <a:cubicBezTo>
                  <a:pt x="63" y="7"/>
                  <a:pt x="68" y="5"/>
                  <a:pt x="74" y="7"/>
                </a:cubicBezTo>
                <a:cubicBezTo>
                  <a:pt x="79" y="9"/>
                  <a:pt x="83" y="2"/>
                  <a:pt x="86" y="0"/>
                </a:cubicBezTo>
                <a:cubicBezTo>
                  <a:pt x="90" y="0"/>
                  <a:pt x="99" y="4"/>
                  <a:pt x="101" y="5"/>
                </a:cubicBezTo>
                <a:cubicBezTo>
                  <a:pt x="104" y="4"/>
                  <a:pt x="106" y="4"/>
                  <a:pt x="110" y="4"/>
                </a:cubicBezTo>
                <a:cubicBezTo>
                  <a:pt x="115" y="7"/>
                  <a:pt x="120" y="12"/>
                  <a:pt x="124" y="18"/>
                </a:cubicBezTo>
                <a:cubicBezTo>
                  <a:pt x="128" y="23"/>
                  <a:pt x="140" y="30"/>
                  <a:pt x="146" y="3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7469188" y="2489200"/>
            <a:ext cx="819150" cy="522288"/>
          </a:xfrm>
          <a:custGeom>
            <a:avLst/>
            <a:gdLst>
              <a:gd name="T0" fmla="*/ 2147483647 w 192"/>
              <a:gd name="T1" fmla="*/ 2147483647 h 122"/>
              <a:gd name="T2" fmla="*/ 2147483647 w 192"/>
              <a:gd name="T3" fmla="*/ 2147483647 h 122"/>
              <a:gd name="T4" fmla="*/ 2147483647 w 192"/>
              <a:gd name="T5" fmla="*/ 2147483647 h 122"/>
              <a:gd name="T6" fmla="*/ 2147483647 w 192"/>
              <a:gd name="T7" fmla="*/ 2147483647 h 122"/>
              <a:gd name="T8" fmla="*/ 2147483647 w 192"/>
              <a:gd name="T9" fmla="*/ 2147483647 h 122"/>
              <a:gd name="T10" fmla="*/ 2147483647 w 192"/>
              <a:gd name="T11" fmla="*/ 2147483647 h 122"/>
              <a:gd name="T12" fmla="*/ 2147483647 w 192"/>
              <a:gd name="T13" fmla="*/ 2147483647 h 122"/>
              <a:gd name="T14" fmla="*/ 2147483647 w 192"/>
              <a:gd name="T15" fmla="*/ 2147483647 h 122"/>
              <a:gd name="T16" fmla="*/ 2147483647 w 192"/>
              <a:gd name="T17" fmla="*/ 2147483647 h 122"/>
              <a:gd name="T18" fmla="*/ 2147483647 w 192"/>
              <a:gd name="T19" fmla="*/ 2147483647 h 122"/>
              <a:gd name="T20" fmla="*/ 2147483647 w 192"/>
              <a:gd name="T21" fmla="*/ 2147483647 h 122"/>
              <a:gd name="T22" fmla="*/ 2147483647 w 192"/>
              <a:gd name="T23" fmla="*/ 2147483647 h 122"/>
              <a:gd name="T24" fmla="*/ 2147483647 w 192"/>
              <a:gd name="T25" fmla="*/ 2147483647 h 122"/>
              <a:gd name="T26" fmla="*/ 2147483647 w 192"/>
              <a:gd name="T27" fmla="*/ 2147483647 h 122"/>
              <a:gd name="T28" fmla="*/ 2147483647 w 192"/>
              <a:gd name="T29" fmla="*/ 2147483647 h 122"/>
              <a:gd name="T30" fmla="*/ 2147483647 w 192"/>
              <a:gd name="T31" fmla="*/ 2147483647 h 122"/>
              <a:gd name="T32" fmla="*/ 2147483647 w 192"/>
              <a:gd name="T33" fmla="*/ 2147483647 h 122"/>
              <a:gd name="T34" fmla="*/ 2147483647 w 192"/>
              <a:gd name="T35" fmla="*/ 2147483647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2"/>
              <a:gd name="T55" fmla="*/ 0 h 122"/>
              <a:gd name="T56" fmla="*/ 192 w 192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2" h="122">
                <a:moveTo>
                  <a:pt x="3" y="111"/>
                </a:moveTo>
                <a:cubicBezTo>
                  <a:pt x="19" y="104"/>
                  <a:pt x="18" y="103"/>
                  <a:pt x="21" y="101"/>
                </a:cubicBezTo>
                <a:cubicBezTo>
                  <a:pt x="33" y="93"/>
                  <a:pt x="48" y="95"/>
                  <a:pt x="61" y="98"/>
                </a:cubicBezTo>
                <a:cubicBezTo>
                  <a:pt x="66" y="98"/>
                  <a:pt x="71" y="96"/>
                  <a:pt x="77" y="98"/>
                </a:cubicBezTo>
                <a:cubicBezTo>
                  <a:pt x="82" y="100"/>
                  <a:pt x="86" y="93"/>
                  <a:pt x="89" y="92"/>
                </a:cubicBezTo>
                <a:cubicBezTo>
                  <a:pt x="93" y="92"/>
                  <a:pt x="101" y="95"/>
                  <a:pt x="104" y="96"/>
                </a:cubicBezTo>
                <a:cubicBezTo>
                  <a:pt x="107" y="95"/>
                  <a:pt x="110" y="95"/>
                  <a:pt x="112" y="95"/>
                </a:cubicBezTo>
                <a:cubicBezTo>
                  <a:pt x="118" y="98"/>
                  <a:pt x="123" y="103"/>
                  <a:pt x="126" y="109"/>
                </a:cubicBezTo>
                <a:cubicBezTo>
                  <a:pt x="130" y="114"/>
                  <a:pt x="143" y="122"/>
                  <a:pt x="149" y="121"/>
                </a:cubicBezTo>
                <a:cubicBezTo>
                  <a:pt x="160" y="115"/>
                  <a:pt x="164" y="103"/>
                  <a:pt x="172" y="93"/>
                </a:cubicBezTo>
                <a:cubicBezTo>
                  <a:pt x="183" y="54"/>
                  <a:pt x="192" y="33"/>
                  <a:pt x="142" y="29"/>
                </a:cubicBezTo>
                <a:cubicBezTo>
                  <a:pt x="115" y="19"/>
                  <a:pt x="126" y="0"/>
                  <a:pt x="105" y="8"/>
                </a:cubicBezTo>
                <a:cubicBezTo>
                  <a:pt x="102" y="8"/>
                  <a:pt x="85" y="18"/>
                  <a:pt x="82" y="19"/>
                </a:cubicBezTo>
                <a:cubicBezTo>
                  <a:pt x="69" y="42"/>
                  <a:pt x="94" y="72"/>
                  <a:pt x="75" y="78"/>
                </a:cubicBezTo>
                <a:cubicBezTo>
                  <a:pt x="59" y="81"/>
                  <a:pt x="52" y="65"/>
                  <a:pt x="45" y="55"/>
                </a:cubicBezTo>
                <a:cubicBezTo>
                  <a:pt x="39" y="55"/>
                  <a:pt x="26" y="55"/>
                  <a:pt x="23" y="52"/>
                </a:cubicBezTo>
                <a:cubicBezTo>
                  <a:pt x="11" y="70"/>
                  <a:pt x="11" y="78"/>
                  <a:pt x="4" y="97"/>
                </a:cubicBezTo>
                <a:cubicBezTo>
                  <a:pt x="3" y="101"/>
                  <a:pt x="0" y="105"/>
                  <a:pt x="3" y="11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>
            <a:off x="7854950" y="2847975"/>
            <a:ext cx="901700" cy="1139825"/>
          </a:xfrm>
          <a:custGeom>
            <a:avLst/>
            <a:gdLst>
              <a:gd name="T0" fmla="*/ 2147483647 w 211"/>
              <a:gd name="T1" fmla="*/ 0 h 266"/>
              <a:gd name="T2" fmla="*/ 2147483647 w 211"/>
              <a:gd name="T3" fmla="*/ 2147483647 h 266"/>
              <a:gd name="T4" fmla="*/ 2147483647 w 211"/>
              <a:gd name="T5" fmla="*/ 2147483647 h 266"/>
              <a:gd name="T6" fmla="*/ 2147483647 w 211"/>
              <a:gd name="T7" fmla="*/ 2147483647 h 266"/>
              <a:gd name="T8" fmla="*/ 2147483647 w 211"/>
              <a:gd name="T9" fmla="*/ 2147483647 h 266"/>
              <a:gd name="T10" fmla="*/ 2147483647 w 211"/>
              <a:gd name="T11" fmla="*/ 2147483647 h 266"/>
              <a:gd name="T12" fmla="*/ 2147483647 w 211"/>
              <a:gd name="T13" fmla="*/ 2147483647 h 266"/>
              <a:gd name="T14" fmla="*/ 2147483647 w 211"/>
              <a:gd name="T15" fmla="*/ 2147483647 h 266"/>
              <a:gd name="T16" fmla="*/ 2147483647 w 211"/>
              <a:gd name="T17" fmla="*/ 2147483647 h 266"/>
              <a:gd name="T18" fmla="*/ 2147483647 w 211"/>
              <a:gd name="T19" fmla="*/ 2147483647 h 266"/>
              <a:gd name="T20" fmla="*/ 2147483647 w 211"/>
              <a:gd name="T21" fmla="*/ 2147483647 h 266"/>
              <a:gd name="T22" fmla="*/ 2147483647 w 211"/>
              <a:gd name="T23" fmla="*/ 2147483647 h 266"/>
              <a:gd name="T24" fmla="*/ 2147483647 w 211"/>
              <a:gd name="T25" fmla="*/ 2147483647 h 266"/>
              <a:gd name="T26" fmla="*/ 2147483647 w 211"/>
              <a:gd name="T27" fmla="*/ 2147483647 h 266"/>
              <a:gd name="T28" fmla="*/ 2147483647 w 211"/>
              <a:gd name="T29" fmla="*/ 2147483647 h 266"/>
              <a:gd name="T30" fmla="*/ 2147483647 w 211"/>
              <a:gd name="T31" fmla="*/ 2147483647 h 266"/>
              <a:gd name="T32" fmla="*/ 0 w 211"/>
              <a:gd name="T33" fmla="*/ 2147483647 h 266"/>
              <a:gd name="T34" fmla="*/ 2147483647 w 211"/>
              <a:gd name="T35" fmla="*/ 2147483647 h 266"/>
              <a:gd name="T36" fmla="*/ 2147483647 w 211"/>
              <a:gd name="T37" fmla="*/ 2147483647 h 266"/>
              <a:gd name="T38" fmla="*/ 2147483647 w 211"/>
              <a:gd name="T39" fmla="*/ 2147483647 h 266"/>
              <a:gd name="T40" fmla="*/ 2147483647 w 211"/>
              <a:gd name="T41" fmla="*/ 2147483647 h 266"/>
              <a:gd name="T42" fmla="*/ 2147483647 w 211"/>
              <a:gd name="T43" fmla="*/ 2147483647 h 266"/>
              <a:gd name="T44" fmla="*/ 2147483647 w 211"/>
              <a:gd name="T45" fmla="*/ 2147483647 h 266"/>
              <a:gd name="T46" fmla="*/ 2147483647 w 211"/>
              <a:gd name="T47" fmla="*/ 2147483647 h 266"/>
              <a:gd name="T48" fmla="*/ 2147483647 w 211"/>
              <a:gd name="T49" fmla="*/ 0 h 2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1"/>
              <a:gd name="T76" fmla="*/ 0 h 266"/>
              <a:gd name="T77" fmla="*/ 211 w 211"/>
              <a:gd name="T78" fmla="*/ 266 h 26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1" h="266">
                <a:moveTo>
                  <a:pt x="86" y="0"/>
                </a:moveTo>
                <a:cubicBezTo>
                  <a:pt x="86" y="4"/>
                  <a:pt x="125" y="51"/>
                  <a:pt x="125" y="51"/>
                </a:cubicBezTo>
                <a:cubicBezTo>
                  <a:pt x="136" y="63"/>
                  <a:pt x="166" y="68"/>
                  <a:pt x="172" y="85"/>
                </a:cubicBezTo>
                <a:cubicBezTo>
                  <a:pt x="176" y="96"/>
                  <a:pt x="169" y="118"/>
                  <a:pt x="175" y="129"/>
                </a:cubicBezTo>
                <a:cubicBezTo>
                  <a:pt x="186" y="148"/>
                  <a:pt x="211" y="151"/>
                  <a:pt x="211" y="175"/>
                </a:cubicBezTo>
                <a:cubicBezTo>
                  <a:pt x="201" y="175"/>
                  <a:pt x="204" y="188"/>
                  <a:pt x="198" y="181"/>
                </a:cubicBezTo>
                <a:lnTo>
                  <a:pt x="181" y="169"/>
                </a:lnTo>
                <a:cubicBezTo>
                  <a:pt x="178" y="176"/>
                  <a:pt x="182" y="193"/>
                  <a:pt x="182" y="202"/>
                </a:cubicBezTo>
                <a:cubicBezTo>
                  <a:pt x="206" y="215"/>
                  <a:pt x="189" y="219"/>
                  <a:pt x="206" y="236"/>
                </a:cubicBezTo>
                <a:cubicBezTo>
                  <a:pt x="206" y="241"/>
                  <a:pt x="205" y="248"/>
                  <a:pt x="205" y="252"/>
                </a:cubicBezTo>
                <a:cubicBezTo>
                  <a:pt x="186" y="252"/>
                  <a:pt x="188" y="259"/>
                  <a:pt x="172" y="254"/>
                </a:cubicBezTo>
                <a:cubicBezTo>
                  <a:pt x="149" y="248"/>
                  <a:pt x="124" y="266"/>
                  <a:pt x="102" y="266"/>
                </a:cubicBezTo>
                <a:cubicBezTo>
                  <a:pt x="102" y="255"/>
                  <a:pt x="42" y="262"/>
                  <a:pt x="38" y="262"/>
                </a:cubicBezTo>
                <a:cubicBezTo>
                  <a:pt x="29" y="242"/>
                  <a:pt x="32" y="243"/>
                  <a:pt x="14" y="226"/>
                </a:cubicBezTo>
                <a:cubicBezTo>
                  <a:pt x="14" y="226"/>
                  <a:pt x="13" y="226"/>
                  <a:pt x="12" y="226"/>
                </a:cubicBezTo>
                <a:cubicBezTo>
                  <a:pt x="12" y="222"/>
                  <a:pt x="14" y="220"/>
                  <a:pt x="15" y="216"/>
                </a:cubicBezTo>
                <a:cubicBezTo>
                  <a:pt x="11" y="214"/>
                  <a:pt x="5" y="208"/>
                  <a:pt x="0" y="208"/>
                </a:cubicBezTo>
                <a:cubicBezTo>
                  <a:pt x="0" y="196"/>
                  <a:pt x="12" y="192"/>
                  <a:pt x="13" y="184"/>
                </a:cubicBezTo>
                <a:cubicBezTo>
                  <a:pt x="15" y="169"/>
                  <a:pt x="6" y="138"/>
                  <a:pt x="2" y="130"/>
                </a:cubicBezTo>
                <a:cubicBezTo>
                  <a:pt x="5" y="124"/>
                  <a:pt x="11" y="118"/>
                  <a:pt x="18" y="108"/>
                </a:cubicBezTo>
                <a:cubicBezTo>
                  <a:pt x="19" y="105"/>
                  <a:pt x="21" y="101"/>
                  <a:pt x="25" y="99"/>
                </a:cubicBezTo>
                <a:cubicBezTo>
                  <a:pt x="33" y="107"/>
                  <a:pt x="38" y="102"/>
                  <a:pt x="41" y="96"/>
                </a:cubicBezTo>
                <a:cubicBezTo>
                  <a:pt x="40" y="93"/>
                  <a:pt x="34" y="89"/>
                  <a:pt x="38" y="75"/>
                </a:cubicBezTo>
                <a:cubicBezTo>
                  <a:pt x="54" y="69"/>
                  <a:pt x="49" y="61"/>
                  <a:pt x="59" y="37"/>
                </a:cubicBezTo>
                <a:cubicBezTo>
                  <a:pt x="65" y="37"/>
                  <a:pt x="86" y="7"/>
                  <a:pt x="86" y="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7824788" y="3897313"/>
            <a:ext cx="1344612" cy="1025525"/>
          </a:xfrm>
          <a:custGeom>
            <a:avLst/>
            <a:gdLst>
              <a:gd name="T0" fmla="*/ 2147483647 w 314"/>
              <a:gd name="T1" fmla="*/ 2147483647 h 239"/>
              <a:gd name="T2" fmla="*/ 2147483647 w 314"/>
              <a:gd name="T3" fmla="*/ 2147483647 h 239"/>
              <a:gd name="T4" fmla="*/ 2147483647 w 314"/>
              <a:gd name="T5" fmla="*/ 2147483647 h 239"/>
              <a:gd name="T6" fmla="*/ 2147483647 w 314"/>
              <a:gd name="T7" fmla="*/ 2147483647 h 239"/>
              <a:gd name="T8" fmla="*/ 2147483647 w 314"/>
              <a:gd name="T9" fmla="*/ 2147483647 h 239"/>
              <a:gd name="T10" fmla="*/ 2147483647 w 314"/>
              <a:gd name="T11" fmla="*/ 2147483647 h 239"/>
              <a:gd name="T12" fmla="*/ 2147483647 w 314"/>
              <a:gd name="T13" fmla="*/ 2147483647 h 239"/>
              <a:gd name="T14" fmla="*/ 2147483647 w 314"/>
              <a:gd name="T15" fmla="*/ 2147483647 h 239"/>
              <a:gd name="T16" fmla="*/ 2147483647 w 314"/>
              <a:gd name="T17" fmla="*/ 2147483647 h 239"/>
              <a:gd name="T18" fmla="*/ 2147483647 w 314"/>
              <a:gd name="T19" fmla="*/ 2147483647 h 239"/>
              <a:gd name="T20" fmla="*/ 2147483647 w 314"/>
              <a:gd name="T21" fmla="*/ 2147483647 h 239"/>
              <a:gd name="T22" fmla="*/ 2147483647 w 314"/>
              <a:gd name="T23" fmla="*/ 2147483647 h 239"/>
              <a:gd name="T24" fmla="*/ 2147483647 w 314"/>
              <a:gd name="T25" fmla="*/ 2147483647 h 239"/>
              <a:gd name="T26" fmla="*/ 2147483647 w 314"/>
              <a:gd name="T27" fmla="*/ 2147483647 h 239"/>
              <a:gd name="T28" fmla="*/ 2147483647 w 314"/>
              <a:gd name="T29" fmla="*/ 2147483647 h 239"/>
              <a:gd name="T30" fmla="*/ 2147483647 w 314"/>
              <a:gd name="T31" fmla="*/ 2147483647 h 239"/>
              <a:gd name="T32" fmla="*/ 2147483647 w 314"/>
              <a:gd name="T33" fmla="*/ 2147483647 h 239"/>
              <a:gd name="T34" fmla="*/ 2147483647 w 314"/>
              <a:gd name="T35" fmla="*/ 2147483647 h 239"/>
              <a:gd name="T36" fmla="*/ 2147483647 w 314"/>
              <a:gd name="T37" fmla="*/ 2147483647 h 239"/>
              <a:gd name="T38" fmla="*/ 2147483647 w 314"/>
              <a:gd name="T39" fmla="*/ 2147483647 h 239"/>
              <a:gd name="T40" fmla="*/ 2147483647 w 314"/>
              <a:gd name="T41" fmla="*/ 2147483647 h 239"/>
              <a:gd name="T42" fmla="*/ 2147483647 w 314"/>
              <a:gd name="T43" fmla="*/ 2147483647 h 239"/>
              <a:gd name="T44" fmla="*/ 2147483647 w 314"/>
              <a:gd name="T45" fmla="*/ 2147483647 h 239"/>
              <a:gd name="T46" fmla="*/ 2147483647 w 314"/>
              <a:gd name="T47" fmla="*/ 2147483647 h 23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14"/>
              <a:gd name="T73" fmla="*/ 0 h 239"/>
              <a:gd name="T74" fmla="*/ 314 w 314"/>
              <a:gd name="T75" fmla="*/ 239 h 23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14" h="239">
                <a:moveTo>
                  <a:pt x="312" y="151"/>
                </a:moveTo>
                <a:lnTo>
                  <a:pt x="314" y="22"/>
                </a:lnTo>
                <a:cubicBezTo>
                  <a:pt x="313" y="25"/>
                  <a:pt x="299" y="24"/>
                  <a:pt x="290" y="21"/>
                </a:cubicBezTo>
                <a:cubicBezTo>
                  <a:pt x="250" y="8"/>
                  <a:pt x="254" y="12"/>
                  <a:pt x="238" y="18"/>
                </a:cubicBezTo>
                <a:cubicBezTo>
                  <a:pt x="228" y="16"/>
                  <a:pt x="220" y="0"/>
                  <a:pt x="188" y="12"/>
                </a:cubicBezTo>
                <a:cubicBezTo>
                  <a:pt x="168" y="5"/>
                  <a:pt x="156" y="9"/>
                  <a:pt x="132" y="17"/>
                </a:cubicBezTo>
                <a:cubicBezTo>
                  <a:pt x="131" y="18"/>
                  <a:pt x="111" y="21"/>
                  <a:pt x="108" y="23"/>
                </a:cubicBezTo>
                <a:cubicBezTo>
                  <a:pt x="106" y="6"/>
                  <a:pt x="57" y="19"/>
                  <a:pt x="43" y="17"/>
                </a:cubicBezTo>
                <a:cubicBezTo>
                  <a:pt x="45" y="21"/>
                  <a:pt x="47" y="25"/>
                  <a:pt x="48" y="29"/>
                </a:cubicBezTo>
                <a:cubicBezTo>
                  <a:pt x="38" y="46"/>
                  <a:pt x="24" y="62"/>
                  <a:pt x="16" y="82"/>
                </a:cubicBezTo>
                <a:cubicBezTo>
                  <a:pt x="16" y="88"/>
                  <a:pt x="17" y="89"/>
                  <a:pt x="17" y="97"/>
                </a:cubicBezTo>
                <a:cubicBezTo>
                  <a:pt x="17" y="97"/>
                  <a:pt x="0" y="137"/>
                  <a:pt x="2" y="138"/>
                </a:cubicBezTo>
                <a:cubicBezTo>
                  <a:pt x="10" y="143"/>
                  <a:pt x="36" y="159"/>
                  <a:pt x="46" y="156"/>
                </a:cubicBezTo>
                <a:cubicBezTo>
                  <a:pt x="59" y="155"/>
                  <a:pt x="70" y="146"/>
                  <a:pt x="78" y="137"/>
                </a:cubicBezTo>
                <a:cubicBezTo>
                  <a:pt x="81" y="137"/>
                  <a:pt x="102" y="157"/>
                  <a:pt x="102" y="151"/>
                </a:cubicBezTo>
                <a:cubicBezTo>
                  <a:pt x="102" y="143"/>
                  <a:pt x="136" y="122"/>
                  <a:pt x="136" y="120"/>
                </a:cubicBezTo>
                <a:cubicBezTo>
                  <a:pt x="136" y="120"/>
                  <a:pt x="155" y="144"/>
                  <a:pt x="172" y="149"/>
                </a:cubicBezTo>
                <a:cubicBezTo>
                  <a:pt x="178" y="158"/>
                  <a:pt x="195" y="161"/>
                  <a:pt x="206" y="175"/>
                </a:cubicBezTo>
                <a:cubicBezTo>
                  <a:pt x="210" y="184"/>
                  <a:pt x="209" y="197"/>
                  <a:pt x="212" y="206"/>
                </a:cubicBezTo>
                <a:cubicBezTo>
                  <a:pt x="211" y="224"/>
                  <a:pt x="222" y="239"/>
                  <a:pt x="240" y="232"/>
                </a:cubicBezTo>
                <a:cubicBezTo>
                  <a:pt x="243" y="227"/>
                  <a:pt x="250" y="218"/>
                  <a:pt x="250" y="217"/>
                </a:cubicBezTo>
                <a:lnTo>
                  <a:pt x="244" y="202"/>
                </a:lnTo>
                <a:cubicBezTo>
                  <a:pt x="250" y="202"/>
                  <a:pt x="255" y="206"/>
                  <a:pt x="260" y="204"/>
                </a:cubicBezTo>
                <a:cubicBezTo>
                  <a:pt x="261" y="173"/>
                  <a:pt x="274" y="144"/>
                  <a:pt x="312" y="15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8401050" y="4411663"/>
            <a:ext cx="415925" cy="188912"/>
          </a:xfrm>
          <a:custGeom>
            <a:avLst/>
            <a:gdLst>
              <a:gd name="T0" fmla="*/ 2147483647 w 97"/>
              <a:gd name="T1" fmla="*/ 2147483647 h 44"/>
              <a:gd name="T2" fmla="*/ 2147483647 w 97"/>
              <a:gd name="T3" fmla="*/ 2147483647 h 44"/>
              <a:gd name="T4" fmla="*/ 2147483647 w 97"/>
              <a:gd name="T5" fmla="*/ 2147483647 h 44"/>
              <a:gd name="T6" fmla="*/ 2147483647 w 97"/>
              <a:gd name="T7" fmla="*/ 2147483647 h 44"/>
              <a:gd name="T8" fmla="*/ 2147483647 w 97"/>
              <a:gd name="T9" fmla="*/ 2147483647 h 44"/>
              <a:gd name="T10" fmla="*/ 2147483647 w 97"/>
              <a:gd name="T11" fmla="*/ 2147483647 h 44"/>
              <a:gd name="T12" fmla="*/ 0 w 97"/>
              <a:gd name="T13" fmla="*/ 0 h 44"/>
              <a:gd name="T14" fmla="*/ 2147483647 w 97"/>
              <a:gd name="T15" fmla="*/ 2147483647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44"/>
              <a:gd name="T26" fmla="*/ 97 w 97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44">
                <a:moveTo>
                  <a:pt x="30" y="1"/>
                </a:moveTo>
                <a:cubicBezTo>
                  <a:pt x="33" y="1"/>
                  <a:pt x="63" y="15"/>
                  <a:pt x="69" y="17"/>
                </a:cubicBezTo>
                <a:cubicBezTo>
                  <a:pt x="75" y="18"/>
                  <a:pt x="94" y="35"/>
                  <a:pt x="96" y="41"/>
                </a:cubicBezTo>
                <a:cubicBezTo>
                  <a:pt x="97" y="44"/>
                  <a:pt x="76" y="33"/>
                  <a:pt x="74" y="38"/>
                </a:cubicBezTo>
                <a:cubicBezTo>
                  <a:pt x="53" y="41"/>
                  <a:pt x="55" y="41"/>
                  <a:pt x="38" y="30"/>
                </a:cubicBezTo>
                <a:cubicBezTo>
                  <a:pt x="30" y="25"/>
                  <a:pt x="16" y="18"/>
                  <a:pt x="9" y="11"/>
                </a:cubicBezTo>
                <a:cubicBezTo>
                  <a:pt x="9" y="11"/>
                  <a:pt x="0" y="0"/>
                  <a:pt x="0" y="0"/>
                </a:cubicBezTo>
                <a:cubicBezTo>
                  <a:pt x="8" y="0"/>
                  <a:pt x="21" y="1"/>
                  <a:pt x="30" y="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7813675" y="5637213"/>
            <a:ext cx="347663" cy="277812"/>
          </a:xfrm>
          <a:custGeom>
            <a:avLst/>
            <a:gdLst>
              <a:gd name="T0" fmla="*/ 2147483647 w 81"/>
              <a:gd name="T1" fmla="*/ 0 h 65"/>
              <a:gd name="T2" fmla="*/ 2147483647 w 81"/>
              <a:gd name="T3" fmla="*/ 2147483647 h 65"/>
              <a:gd name="T4" fmla="*/ 2147483647 w 81"/>
              <a:gd name="T5" fmla="*/ 2147483647 h 65"/>
              <a:gd name="T6" fmla="*/ 2147483647 w 81"/>
              <a:gd name="T7" fmla="*/ 2147483647 h 65"/>
              <a:gd name="T8" fmla="*/ 2147483647 w 81"/>
              <a:gd name="T9" fmla="*/ 2147483647 h 65"/>
              <a:gd name="T10" fmla="*/ 2147483647 w 81"/>
              <a:gd name="T11" fmla="*/ 2147483647 h 65"/>
              <a:gd name="T12" fmla="*/ 2147483647 w 81"/>
              <a:gd name="T13" fmla="*/ 2147483647 h 65"/>
              <a:gd name="T14" fmla="*/ 2147483647 w 81"/>
              <a:gd name="T15" fmla="*/ 2147483647 h 65"/>
              <a:gd name="T16" fmla="*/ 2147483647 w 81"/>
              <a:gd name="T17" fmla="*/ 2147483647 h 65"/>
              <a:gd name="T18" fmla="*/ 2147483647 w 81"/>
              <a:gd name="T19" fmla="*/ 0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1"/>
              <a:gd name="T31" fmla="*/ 0 h 65"/>
              <a:gd name="T32" fmla="*/ 81 w 81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1" h="65">
                <a:moveTo>
                  <a:pt x="61" y="0"/>
                </a:moveTo>
                <a:lnTo>
                  <a:pt x="2" y="32"/>
                </a:lnTo>
                <a:cubicBezTo>
                  <a:pt x="0" y="42"/>
                  <a:pt x="6" y="53"/>
                  <a:pt x="14" y="65"/>
                </a:cubicBezTo>
                <a:cubicBezTo>
                  <a:pt x="38" y="65"/>
                  <a:pt x="39" y="61"/>
                  <a:pt x="57" y="47"/>
                </a:cubicBezTo>
                <a:lnTo>
                  <a:pt x="68" y="45"/>
                </a:lnTo>
                <a:lnTo>
                  <a:pt x="80" y="38"/>
                </a:lnTo>
                <a:lnTo>
                  <a:pt x="78" y="25"/>
                </a:lnTo>
                <a:lnTo>
                  <a:pt x="81" y="17"/>
                </a:lnTo>
                <a:lnTo>
                  <a:pt x="74" y="4"/>
                </a:lnTo>
                <a:lnTo>
                  <a:pt x="61" y="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4" name="Freeform 56"/>
          <p:cNvSpPr>
            <a:spLocks/>
          </p:cNvSpPr>
          <p:nvPr/>
        </p:nvSpPr>
        <p:spPr bwMode="auto">
          <a:xfrm>
            <a:off x="6777038" y="4862513"/>
            <a:ext cx="1320800" cy="842962"/>
          </a:xfrm>
          <a:custGeom>
            <a:avLst/>
            <a:gdLst>
              <a:gd name="T0" fmla="*/ 2147483647 w 308"/>
              <a:gd name="T1" fmla="*/ 2147483647 h 197"/>
              <a:gd name="T2" fmla="*/ 2147483647 w 308"/>
              <a:gd name="T3" fmla="*/ 2147483647 h 197"/>
              <a:gd name="T4" fmla="*/ 2147483647 w 308"/>
              <a:gd name="T5" fmla="*/ 2147483647 h 197"/>
              <a:gd name="T6" fmla="*/ 2147483647 w 308"/>
              <a:gd name="T7" fmla="*/ 2147483647 h 197"/>
              <a:gd name="T8" fmla="*/ 2147483647 w 308"/>
              <a:gd name="T9" fmla="*/ 2147483647 h 197"/>
              <a:gd name="T10" fmla="*/ 2147483647 w 308"/>
              <a:gd name="T11" fmla="*/ 2147483647 h 197"/>
              <a:gd name="T12" fmla="*/ 2147483647 w 308"/>
              <a:gd name="T13" fmla="*/ 2147483647 h 197"/>
              <a:gd name="T14" fmla="*/ 2147483647 w 308"/>
              <a:gd name="T15" fmla="*/ 2147483647 h 197"/>
              <a:gd name="T16" fmla="*/ 2147483647 w 308"/>
              <a:gd name="T17" fmla="*/ 2147483647 h 197"/>
              <a:gd name="T18" fmla="*/ 2147483647 w 308"/>
              <a:gd name="T19" fmla="*/ 2147483647 h 197"/>
              <a:gd name="T20" fmla="*/ 2147483647 w 308"/>
              <a:gd name="T21" fmla="*/ 2147483647 h 197"/>
              <a:gd name="T22" fmla="*/ 2147483647 w 308"/>
              <a:gd name="T23" fmla="*/ 2147483647 h 197"/>
              <a:gd name="T24" fmla="*/ 2147483647 w 308"/>
              <a:gd name="T25" fmla="*/ 0 h 197"/>
              <a:gd name="T26" fmla="*/ 2147483647 w 308"/>
              <a:gd name="T27" fmla="*/ 2147483647 h 197"/>
              <a:gd name="T28" fmla="*/ 0 w 308"/>
              <a:gd name="T29" fmla="*/ 2147483647 h 197"/>
              <a:gd name="T30" fmla="*/ 2147483647 w 308"/>
              <a:gd name="T31" fmla="*/ 2147483647 h 197"/>
              <a:gd name="T32" fmla="*/ 2147483647 w 308"/>
              <a:gd name="T33" fmla="*/ 2147483647 h 197"/>
              <a:gd name="T34" fmla="*/ 2147483647 w 308"/>
              <a:gd name="T35" fmla="*/ 2147483647 h 197"/>
              <a:gd name="T36" fmla="*/ 2147483647 w 308"/>
              <a:gd name="T37" fmla="*/ 2147483647 h 197"/>
              <a:gd name="T38" fmla="*/ 2147483647 w 308"/>
              <a:gd name="T39" fmla="*/ 2147483647 h 197"/>
              <a:gd name="T40" fmla="*/ 2147483647 w 308"/>
              <a:gd name="T41" fmla="*/ 2147483647 h 197"/>
              <a:gd name="T42" fmla="*/ 2147483647 w 308"/>
              <a:gd name="T43" fmla="*/ 2147483647 h 197"/>
              <a:gd name="T44" fmla="*/ 2147483647 w 308"/>
              <a:gd name="T45" fmla="*/ 2147483647 h 197"/>
              <a:gd name="T46" fmla="*/ 2147483647 w 308"/>
              <a:gd name="T47" fmla="*/ 2147483647 h 197"/>
              <a:gd name="T48" fmla="*/ 2147483647 w 308"/>
              <a:gd name="T49" fmla="*/ 2147483647 h 197"/>
              <a:gd name="T50" fmla="*/ 2147483647 w 308"/>
              <a:gd name="T51" fmla="*/ 2147483647 h 197"/>
              <a:gd name="T52" fmla="*/ 2147483647 w 308"/>
              <a:gd name="T53" fmla="*/ 2147483647 h 197"/>
              <a:gd name="T54" fmla="*/ 2147483647 w 308"/>
              <a:gd name="T55" fmla="*/ 2147483647 h 197"/>
              <a:gd name="T56" fmla="*/ 2147483647 w 308"/>
              <a:gd name="T57" fmla="*/ 2147483647 h 197"/>
              <a:gd name="T58" fmla="*/ 2147483647 w 308"/>
              <a:gd name="T59" fmla="*/ 2147483647 h 19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8"/>
              <a:gd name="T91" fmla="*/ 0 h 197"/>
              <a:gd name="T92" fmla="*/ 308 w 308"/>
              <a:gd name="T93" fmla="*/ 197 h 19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8" h="197">
                <a:moveTo>
                  <a:pt x="297" y="180"/>
                </a:moveTo>
                <a:lnTo>
                  <a:pt x="296" y="152"/>
                </a:lnTo>
                <a:lnTo>
                  <a:pt x="308" y="140"/>
                </a:lnTo>
                <a:lnTo>
                  <a:pt x="286" y="110"/>
                </a:lnTo>
                <a:lnTo>
                  <a:pt x="297" y="92"/>
                </a:lnTo>
                <a:lnTo>
                  <a:pt x="286" y="72"/>
                </a:lnTo>
                <a:lnTo>
                  <a:pt x="274" y="84"/>
                </a:lnTo>
                <a:lnTo>
                  <a:pt x="244" y="70"/>
                </a:lnTo>
                <a:cubicBezTo>
                  <a:pt x="251" y="54"/>
                  <a:pt x="238" y="52"/>
                  <a:pt x="227" y="46"/>
                </a:cubicBezTo>
                <a:lnTo>
                  <a:pt x="217" y="22"/>
                </a:lnTo>
                <a:lnTo>
                  <a:pt x="165" y="26"/>
                </a:lnTo>
                <a:lnTo>
                  <a:pt x="120" y="44"/>
                </a:lnTo>
                <a:lnTo>
                  <a:pt x="82" y="0"/>
                </a:lnTo>
                <a:cubicBezTo>
                  <a:pt x="67" y="9"/>
                  <a:pt x="46" y="5"/>
                  <a:pt x="37" y="21"/>
                </a:cubicBezTo>
                <a:lnTo>
                  <a:pt x="0" y="22"/>
                </a:lnTo>
                <a:lnTo>
                  <a:pt x="12" y="52"/>
                </a:lnTo>
                <a:cubicBezTo>
                  <a:pt x="9" y="56"/>
                  <a:pt x="7" y="66"/>
                  <a:pt x="4" y="69"/>
                </a:cubicBezTo>
                <a:cubicBezTo>
                  <a:pt x="7" y="72"/>
                  <a:pt x="13" y="84"/>
                  <a:pt x="13" y="90"/>
                </a:cubicBezTo>
                <a:cubicBezTo>
                  <a:pt x="25" y="78"/>
                  <a:pt x="13" y="74"/>
                  <a:pt x="28" y="66"/>
                </a:cubicBezTo>
                <a:cubicBezTo>
                  <a:pt x="35" y="70"/>
                  <a:pt x="38" y="79"/>
                  <a:pt x="44" y="82"/>
                </a:cubicBezTo>
                <a:cubicBezTo>
                  <a:pt x="50" y="86"/>
                  <a:pt x="50" y="99"/>
                  <a:pt x="50" y="105"/>
                </a:cubicBezTo>
                <a:cubicBezTo>
                  <a:pt x="48" y="111"/>
                  <a:pt x="63" y="116"/>
                  <a:pt x="64" y="123"/>
                </a:cubicBezTo>
                <a:cubicBezTo>
                  <a:pt x="65" y="129"/>
                  <a:pt x="75" y="134"/>
                  <a:pt x="82" y="137"/>
                </a:cubicBezTo>
                <a:cubicBezTo>
                  <a:pt x="85" y="137"/>
                  <a:pt x="88" y="144"/>
                  <a:pt x="88" y="147"/>
                </a:cubicBezTo>
                <a:cubicBezTo>
                  <a:pt x="109" y="144"/>
                  <a:pt x="124" y="158"/>
                  <a:pt x="140" y="173"/>
                </a:cubicBezTo>
                <a:cubicBezTo>
                  <a:pt x="146" y="170"/>
                  <a:pt x="178" y="191"/>
                  <a:pt x="182" y="197"/>
                </a:cubicBezTo>
                <a:cubicBezTo>
                  <a:pt x="184" y="197"/>
                  <a:pt x="190" y="194"/>
                  <a:pt x="193" y="194"/>
                </a:cubicBezTo>
                <a:cubicBezTo>
                  <a:pt x="193" y="177"/>
                  <a:pt x="201" y="172"/>
                  <a:pt x="214" y="176"/>
                </a:cubicBezTo>
                <a:cubicBezTo>
                  <a:pt x="227" y="180"/>
                  <a:pt x="236" y="184"/>
                  <a:pt x="243" y="193"/>
                </a:cubicBezTo>
                <a:lnTo>
                  <a:pt x="297" y="18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6777038" y="4862513"/>
            <a:ext cx="446087" cy="385762"/>
          </a:xfrm>
          <a:custGeom>
            <a:avLst/>
            <a:gdLst>
              <a:gd name="T0" fmla="*/ 2147483647 w 104"/>
              <a:gd name="T1" fmla="*/ 2147483647 h 90"/>
              <a:gd name="T2" fmla="*/ 2147483647 w 104"/>
              <a:gd name="T3" fmla="*/ 0 h 90"/>
              <a:gd name="T4" fmla="*/ 2147483647 w 104"/>
              <a:gd name="T5" fmla="*/ 2147483647 h 90"/>
              <a:gd name="T6" fmla="*/ 0 w 104"/>
              <a:gd name="T7" fmla="*/ 2147483647 h 90"/>
              <a:gd name="T8" fmla="*/ 2147483647 w 104"/>
              <a:gd name="T9" fmla="*/ 2147483647 h 90"/>
              <a:gd name="T10" fmla="*/ 2147483647 w 104"/>
              <a:gd name="T11" fmla="*/ 2147483647 h 90"/>
              <a:gd name="T12" fmla="*/ 2147483647 w 104"/>
              <a:gd name="T13" fmla="*/ 2147483647 h 90"/>
              <a:gd name="T14" fmla="*/ 2147483647 w 104"/>
              <a:gd name="T15" fmla="*/ 2147483647 h 90"/>
              <a:gd name="T16" fmla="*/ 2147483647 w 104"/>
              <a:gd name="T17" fmla="*/ 2147483647 h 90"/>
              <a:gd name="T18" fmla="*/ 2147483647 w 104"/>
              <a:gd name="T19" fmla="*/ 2147483647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4"/>
              <a:gd name="T31" fmla="*/ 0 h 90"/>
              <a:gd name="T32" fmla="*/ 104 w 104"/>
              <a:gd name="T33" fmla="*/ 90 h 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4" h="90">
                <a:moveTo>
                  <a:pt x="104" y="30"/>
                </a:moveTo>
                <a:lnTo>
                  <a:pt x="82" y="0"/>
                </a:lnTo>
                <a:cubicBezTo>
                  <a:pt x="67" y="9"/>
                  <a:pt x="46" y="6"/>
                  <a:pt x="37" y="21"/>
                </a:cubicBezTo>
                <a:lnTo>
                  <a:pt x="0" y="22"/>
                </a:lnTo>
                <a:lnTo>
                  <a:pt x="11" y="52"/>
                </a:lnTo>
                <a:cubicBezTo>
                  <a:pt x="9" y="56"/>
                  <a:pt x="7" y="66"/>
                  <a:pt x="4" y="69"/>
                </a:cubicBezTo>
                <a:cubicBezTo>
                  <a:pt x="7" y="72"/>
                  <a:pt x="13" y="84"/>
                  <a:pt x="13" y="90"/>
                </a:cubicBezTo>
                <a:cubicBezTo>
                  <a:pt x="24" y="78"/>
                  <a:pt x="13" y="74"/>
                  <a:pt x="28" y="66"/>
                </a:cubicBezTo>
                <a:cubicBezTo>
                  <a:pt x="36" y="75"/>
                  <a:pt x="38" y="81"/>
                  <a:pt x="41" y="79"/>
                </a:cubicBezTo>
                <a:lnTo>
                  <a:pt x="104" y="30"/>
                </a:ln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6" name="Freeform 58"/>
          <p:cNvSpPr>
            <a:spLocks/>
          </p:cNvSpPr>
          <p:nvPr/>
        </p:nvSpPr>
        <p:spPr bwMode="auto">
          <a:xfrm>
            <a:off x="7189788" y="5084763"/>
            <a:ext cx="628650" cy="534987"/>
          </a:xfrm>
          <a:custGeom>
            <a:avLst/>
            <a:gdLst>
              <a:gd name="T0" fmla="*/ 2147483647 w 147"/>
              <a:gd name="T1" fmla="*/ 2147483647 h 125"/>
              <a:gd name="T2" fmla="*/ 2147483647 w 147"/>
              <a:gd name="T3" fmla="*/ 2147483647 h 125"/>
              <a:gd name="T4" fmla="*/ 0 w 147"/>
              <a:gd name="T5" fmla="*/ 2147483647 h 125"/>
              <a:gd name="T6" fmla="*/ 2147483647 w 147"/>
              <a:gd name="T7" fmla="*/ 2147483647 h 125"/>
              <a:gd name="T8" fmla="*/ 2147483647 w 147"/>
              <a:gd name="T9" fmla="*/ 2147483647 h 125"/>
              <a:gd name="T10" fmla="*/ 2147483647 w 147"/>
              <a:gd name="T11" fmla="*/ 2147483647 h 125"/>
              <a:gd name="T12" fmla="*/ 2147483647 w 147"/>
              <a:gd name="T13" fmla="*/ 2147483647 h 125"/>
              <a:gd name="T14" fmla="*/ 2147483647 w 147"/>
              <a:gd name="T15" fmla="*/ 2147483647 h 1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7"/>
              <a:gd name="T25" fmla="*/ 0 h 125"/>
              <a:gd name="T26" fmla="*/ 147 w 147"/>
              <a:gd name="T27" fmla="*/ 125 h 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7" h="125">
                <a:moveTo>
                  <a:pt x="94" y="16"/>
                </a:moveTo>
                <a:lnTo>
                  <a:pt x="60" y="6"/>
                </a:lnTo>
                <a:cubicBezTo>
                  <a:pt x="36" y="0"/>
                  <a:pt x="0" y="34"/>
                  <a:pt x="0" y="64"/>
                </a:cubicBezTo>
                <a:cubicBezTo>
                  <a:pt x="16" y="70"/>
                  <a:pt x="34" y="92"/>
                  <a:pt x="54" y="94"/>
                </a:cubicBezTo>
                <a:cubicBezTo>
                  <a:pt x="58" y="103"/>
                  <a:pt x="102" y="125"/>
                  <a:pt x="111" y="120"/>
                </a:cubicBezTo>
                <a:cubicBezTo>
                  <a:pt x="133" y="111"/>
                  <a:pt x="137" y="105"/>
                  <a:pt x="146" y="90"/>
                </a:cubicBezTo>
                <a:cubicBezTo>
                  <a:pt x="145" y="74"/>
                  <a:pt x="147" y="68"/>
                  <a:pt x="129" y="31"/>
                </a:cubicBezTo>
                <a:cubicBezTo>
                  <a:pt x="129" y="29"/>
                  <a:pt x="98" y="16"/>
                  <a:pt x="94" y="16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7288213" y="4956175"/>
            <a:ext cx="803275" cy="822325"/>
          </a:xfrm>
          <a:custGeom>
            <a:avLst/>
            <a:gdLst>
              <a:gd name="T0" fmla="*/ 2147483647 w 188"/>
              <a:gd name="T1" fmla="*/ 2147483647 h 192"/>
              <a:gd name="T2" fmla="*/ 2147483647 w 188"/>
              <a:gd name="T3" fmla="*/ 2147483647 h 192"/>
              <a:gd name="T4" fmla="*/ 2147483647 w 188"/>
              <a:gd name="T5" fmla="*/ 2147483647 h 192"/>
              <a:gd name="T6" fmla="*/ 2147483647 w 188"/>
              <a:gd name="T7" fmla="*/ 2147483647 h 192"/>
              <a:gd name="T8" fmla="*/ 2147483647 w 188"/>
              <a:gd name="T9" fmla="*/ 2147483647 h 192"/>
              <a:gd name="T10" fmla="*/ 2147483647 w 188"/>
              <a:gd name="T11" fmla="*/ 2147483647 h 192"/>
              <a:gd name="T12" fmla="*/ 2147483647 w 188"/>
              <a:gd name="T13" fmla="*/ 2147483647 h 192"/>
              <a:gd name="T14" fmla="*/ 2147483647 w 188"/>
              <a:gd name="T15" fmla="*/ 2147483647 h 192"/>
              <a:gd name="T16" fmla="*/ 2147483647 w 188"/>
              <a:gd name="T17" fmla="*/ 2147483647 h 192"/>
              <a:gd name="T18" fmla="*/ 2147483647 w 188"/>
              <a:gd name="T19" fmla="*/ 2147483647 h 192"/>
              <a:gd name="T20" fmla="*/ 2147483647 w 188"/>
              <a:gd name="T21" fmla="*/ 2147483647 h 192"/>
              <a:gd name="T22" fmla="*/ 2147483647 w 188"/>
              <a:gd name="T23" fmla="*/ 2147483647 h 192"/>
              <a:gd name="T24" fmla="*/ 2147483647 w 188"/>
              <a:gd name="T25" fmla="*/ 2147483647 h 192"/>
              <a:gd name="T26" fmla="*/ 2147483647 w 188"/>
              <a:gd name="T27" fmla="*/ 0 h 192"/>
              <a:gd name="T28" fmla="*/ 2147483647 w 188"/>
              <a:gd name="T29" fmla="*/ 2147483647 h 192"/>
              <a:gd name="T30" fmla="*/ 0 w 188"/>
              <a:gd name="T31" fmla="*/ 2147483647 h 192"/>
              <a:gd name="T32" fmla="*/ 2147483647 w 188"/>
              <a:gd name="T33" fmla="*/ 2147483647 h 192"/>
              <a:gd name="T34" fmla="*/ 2147483647 w 188"/>
              <a:gd name="T35" fmla="*/ 2147483647 h 192"/>
              <a:gd name="T36" fmla="*/ 2147483647 w 188"/>
              <a:gd name="T37" fmla="*/ 2147483647 h 1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8"/>
              <a:gd name="T58" fmla="*/ 0 h 192"/>
              <a:gd name="T59" fmla="*/ 188 w 188"/>
              <a:gd name="T60" fmla="*/ 192 h 1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8" h="192">
                <a:moveTo>
                  <a:pt x="89" y="151"/>
                </a:moveTo>
                <a:cubicBezTo>
                  <a:pt x="98" y="155"/>
                  <a:pt x="114" y="159"/>
                  <a:pt x="123" y="171"/>
                </a:cubicBezTo>
                <a:cubicBezTo>
                  <a:pt x="125" y="180"/>
                  <a:pt x="122" y="189"/>
                  <a:pt x="125" y="192"/>
                </a:cubicBezTo>
                <a:cubicBezTo>
                  <a:pt x="142" y="189"/>
                  <a:pt x="173" y="168"/>
                  <a:pt x="187" y="162"/>
                </a:cubicBezTo>
                <a:cubicBezTo>
                  <a:pt x="187" y="165"/>
                  <a:pt x="182" y="157"/>
                  <a:pt x="174" y="159"/>
                </a:cubicBezTo>
                <a:cubicBezTo>
                  <a:pt x="179" y="152"/>
                  <a:pt x="172" y="132"/>
                  <a:pt x="177" y="132"/>
                </a:cubicBezTo>
                <a:lnTo>
                  <a:pt x="188" y="118"/>
                </a:lnTo>
                <a:lnTo>
                  <a:pt x="167" y="89"/>
                </a:lnTo>
                <a:lnTo>
                  <a:pt x="178" y="70"/>
                </a:lnTo>
                <a:lnTo>
                  <a:pt x="167" y="50"/>
                </a:lnTo>
                <a:lnTo>
                  <a:pt x="155" y="62"/>
                </a:lnTo>
                <a:lnTo>
                  <a:pt x="125" y="48"/>
                </a:lnTo>
                <a:cubicBezTo>
                  <a:pt x="132" y="32"/>
                  <a:pt x="119" y="30"/>
                  <a:pt x="108" y="24"/>
                </a:cubicBezTo>
                <a:lnTo>
                  <a:pt x="97" y="0"/>
                </a:lnTo>
                <a:lnTo>
                  <a:pt x="45" y="4"/>
                </a:lnTo>
                <a:lnTo>
                  <a:pt x="0" y="22"/>
                </a:lnTo>
                <a:cubicBezTo>
                  <a:pt x="27" y="39"/>
                  <a:pt x="74" y="40"/>
                  <a:pt x="101" y="57"/>
                </a:cubicBezTo>
                <a:cubicBezTo>
                  <a:pt x="108" y="62"/>
                  <a:pt x="128" y="102"/>
                  <a:pt x="123" y="121"/>
                </a:cubicBezTo>
                <a:cubicBezTo>
                  <a:pt x="120" y="134"/>
                  <a:pt x="93" y="149"/>
                  <a:pt x="89" y="15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8" name="Freeform 60"/>
          <p:cNvSpPr>
            <a:spLocks noEditPoints="1"/>
          </p:cNvSpPr>
          <p:nvPr/>
        </p:nvSpPr>
        <p:spPr bwMode="auto">
          <a:xfrm>
            <a:off x="7510463" y="2459038"/>
            <a:ext cx="141287" cy="200025"/>
          </a:xfrm>
          <a:custGeom>
            <a:avLst/>
            <a:gdLst>
              <a:gd name="T0" fmla="*/ 2147483647 w 33"/>
              <a:gd name="T1" fmla="*/ 0 h 47"/>
              <a:gd name="T2" fmla="*/ 2147483647 w 33"/>
              <a:gd name="T3" fmla="*/ 2147483647 h 47"/>
              <a:gd name="T4" fmla="*/ 2147483647 w 33"/>
              <a:gd name="T5" fmla="*/ 2147483647 h 47"/>
              <a:gd name="T6" fmla="*/ 2147483647 w 33"/>
              <a:gd name="T7" fmla="*/ 0 h 47"/>
              <a:gd name="T8" fmla="*/ 2147483647 w 33"/>
              <a:gd name="T9" fmla="*/ 2147483647 h 47"/>
              <a:gd name="T10" fmla="*/ 2147483647 w 33"/>
              <a:gd name="T11" fmla="*/ 2147483647 h 47"/>
              <a:gd name="T12" fmla="*/ 2147483647 w 33"/>
              <a:gd name="T13" fmla="*/ 2147483647 h 47"/>
              <a:gd name="T14" fmla="*/ 2147483647 w 33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47"/>
              <a:gd name="T26" fmla="*/ 33 w 33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47">
                <a:moveTo>
                  <a:pt x="13" y="0"/>
                </a:moveTo>
                <a:cubicBezTo>
                  <a:pt x="15" y="0"/>
                  <a:pt x="30" y="3"/>
                  <a:pt x="30" y="8"/>
                </a:cubicBezTo>
                <a:cubicBezTo>
                  <a:pt x="30" y="8"/>
                  <a:pt x="12" y="12"/>
                  <a:pt x="12" y="12"/>
                </a:cubicBezTo>
                <a:cubicBezTo>
                  <a:pt x="5" y="6"/>
                  <a:pt x="3" y="4"/>
                  <a:pt x="13" y="0"/>
                </a:cubicBezTo>
                <a:close/>
                <a:moveTo>
                  <a:pt x="33" y="20"/>
                </a:moveTo>
                <a:cubicBezTo>
                  <a:pt x="25" y="29"/>
                  <a:pt x="23" y="42"/>
                  <a:pt x="14" y="47"/>
                </a:cubicBezTo>
                <a:cubicBezTo>
                  <a:pt x="11" y="47"/>
                  <a:pt x="0" y="41"/>
                  <a:pt x="5" y="36"/>
                </a:cubicBezTo>
                <a:cubicBezTo>
                  <a:pt x="5" y="21"/>
                  <a:pt x="21" y="22"/>
                  <a:pt x="33" y="2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7667625" y="2273300"/>
            <a:ext cx="463550" cy="307975"/>
          </a:xfrm>
          <a:custGeom>
            <a:avLst/>
            <a:gdLst>
              <a:gd name="T0" fmla="*/ 2147483647 w 108"/>
              <a:gd name="T1" fmla="*/ 2147483647 h 72"/>
              <a:gd name="T2" fmla="*/ 2147483647 w 108"/>
              <a:gd name="T3" fmla="*/ 2147483647 h 72"/>
              <a:gd name="T4" fmla="*/ 2147483647 w 108"/>
              <a:gd name="T5" fmla="*/ 2147483647 h 72"/>
              <a:gd name="T6" fmla="*/ 2147483647 w 108"/>
              <a:gd name="T7" fmla="*/ 2147483647 h 72"/>
              <a:gd name="T8" fmla="*/ 2147483647 w 108"/>
              <a:gd name="T9" fmla="*/ 2147483647 h 72"/>
              <a:gd name="T10" fmla="*/ 2147483647 w 108"/>
              <a:gd name="T11" fmla="*/ 2147483647 h 72"/>
              <a:gd name="T12" fmla="*/ 2147483647 w 108"/>
              <a:gd name="T13" fmla="*/ 2147483647 h 72"/>
              <a:gd name="T14" fmla="*/ 2147483647 w 108"/>
              <a:gd name="T15" fmla="*/ 2147483647 h 72"/>
              <a:gd name="T16" fmla="*/ 2147483647 w 108"/>
              <a:gd name="T17" fmla="*/ 2147483647 h 72"/>
              <a:gd name="T18" fmla="*/ 2147483647 w 108"/>
              <a:gd name="T19" fmla="*/ 2147483647 h 72"/>
              <a:gd name="T20" fmla="*/ 0 w 108"/>
              <a:gd name="T21" fmla="*/ 2147483647 h 72"/>
              <a:gd name="T22" fmla="*/ 2147483647 w 108"/>
              <a:gd name="T23" fmla="*/ 2147483647 h 72"/>
              <a:gd name="T24" fmla="*/ 2147483647 w 108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72"/>
              <a:gd name="T41" fmla="*/ 108 w 108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72">
                <a:moveTo>
                  <a:pt x="77" y="1"/>
                </a:moveTo>
                <a:cubicBezTo>
                  <a:pt x="105" y="5"/>
                  <a:pt x="89" y="9"/>
                  <a:pt x="90" y="24"/>
                </a:cubicBezTo>
                <a:cubicBezTo>
                  <a:pt x="83" y="26"/>
                  <a:pt x="82" y="39"/>
                  <a:pt x="88" y="39"/>
                </a:cubicBezTo>
                <a:lnTo>
                  <a:pt x="95" y="46"/>
                </a:lnTo>
                <a:cubicBezTo>
                  <a:pt x="108" y="46"/>
                  <a:pt x="81" y="68"/>
                  <a:pt x="81" y="68"/>
                </a:cubicBezTo>
                <a:cubicBezTo>
                  <a:pt x="76" y="68"/>
                  <a:pt x="77" y="51"/>
                  <a:pt x="55" y="58"/>
                </a:cubicBezTo>
                <a:cubicBezTo>
                  <a:pt x="48" y="61"/>
                  <a:pt x="46" y="68"/>
                  <a:pt x="34" y="68"/>
                </a:cubicBezTo>
                <a:cubicBezTo>
                  <a:pt x="33" y="69"/>
                  <a:pt x="32" y="63"/>
                  <a:pt x="29" y="60"/>
                </a:cubicBezTo>
                <a:cubicBezTo>
                  <a:pt x="28" y="60"/>
                  <a:pt x="13" y="72"/>
                  <a:pt x="13" y="65"/>
                </a:cubicBezTo>
                <a:cubicBezTo>
                  <a:pt x="10" y="65"/>
                  <a:pt x="12" y="48"/>
                  <a:pt x="12" y="47"/>
                </a:cubicBezTo>
                <a:cubicBezTo>
                  <a:pt x="6" y="40"/>
                  <a:pt x="0" y="39"/>
                  <a:pt x="0" y="29"/>
                </a:cubicBezTo>
                <a:cubicBezTo>
                  <a:pt x="12" y="22"/>
                  <a:pt x="11" y="15"/>
                  <a:pt x="43" y="6"/>
                </a:cubicBezTo>
                <a:cubicBezTo>
                  <a:pt x="48" y="4"/>
                  <a:pt x="67" y="0"/>
                  <a:pt x="77" y="1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0" name="Freeform 62"/>
          <p:cNvSpPr>
            <a:spLocks noEditPoints="1"/>
          </p:cNvSpPr>
          <p:nvPr/>
        </p:nvSpPr>
        <p:spPr bwMode="auto">
          <a:xfrm>
            <a:off x="7510463" y="2459038"/>
            <a:ext cx="141287" cy="200025"/>
          </a:xfrm>
          <a:custGeom>
            <a:avLst/>
            <a:gdLst>
              <a:gd name="T0" fmla="*/ 2147483647 w 33"/>
              <a:gd name="T1" fmla="*/ 0 h 47"/>
              <a:gd name="T2" fmla="*/ 2147483647 w 33"/>
              <a:gd name="T3" fmla="*/ 2147483647 h 47"/>
              <a:gd name="T4" fmla="*/ 2147483647 w 33"/>
              <a:gd name="T5" fmla="*/ 2147483647 h 47"/>
              <a:gd name="T6" fmla="*/ 2147483647 w 33"/>
              <a:gd name="T7" fmla="*/ 0 h 47"/>
              <a:gd name="T8" fmla="*/ 2147483647 w 33"/>
              <a:gd name="T9" fmla="*/ 2147483647 h 47"/>
              <a:gd name="T10" fmla="*/ 2147483647 w 33"/>
              <a:gd name="T11" fmla="*/ 2147483647 h 47"/>
              <a:gd name="T12" fmla="*/ 2147483647 w 33"/>
              <a:gd name="T13" fmla="*/ 2147483647 h 47"/>
              <a:gd name="T14" fmla="*/ 2147483647 w 33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47"/>
              <a:gd name="T26" fmla="*/ 33 w 33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47">
                <a:moveTo>
                  <a:pt x="13" y="0"/>
                </a:moveTo>
                <a:cubicBezTo>
                  <a:pt x="15" y="0"/>
                  <a:pt x="30" y="3"/>
                  <a:pt x="30" y="8"/>
                </a:cubicBezTo>
                <a:cubicBezTo>
                  <a:pt x="30" y="8"/>
                  <a:pt x="12" y="12"/>
                  <a:pt x="12" y="12"/>
                </a:cubicBezTo>
                <a:cubicBezTo>
                  <a:pt x="5" y="6"/>
                  <a:pt x="3" y="4"/>
                  <a:pt x="13" y="0"/>
                </a:cubicBezTo>
                <a:close/>
                <a:moveTo>
                  <a:pt x="33" y="20"/>
                </a:moveTo>
                <a:cubicBezTo>
                  <a:pt x="25" y="29"/>
                  <a:pt x="23" y="42"/>
                  <a:pt x="14" y="47"/>
                </a:cubicBezTo>
                <a:cubicBezTo>
                  <a:pt x="11" y="47"/>
                  <a:pt x="0" y="41"/>
                  <a:pt x="5" y="36"/>
                </a:cubicBezTo>
                <a:cubicBezTo>
                  <a:pt x="5" y="21"/>
                  <a:pt x="21" y="22"/>
                  <a:pt x="33" y="20"/>
                </a:cubicBezTo>
                <a:close/>
              </a:path>
            </a:pathLst>
          </a:custGeom>
          <a:solidFill>
            <a:srgbClr val="EAEAEA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1" name="Freeform 63"/>
          <p:cNvSpPr>
            <a:spLocks/>
          </p:cNvSpPr>
          <p:nvPr/>
        </p:nvSpPr>
        <p:spPr bwMode="auto">
          <a:xfrm>
            <a:off x="5853113" y="3330575"/>
            <a:ext cx="1052512" cy="1449388"/>
          </a:xfrm>
          <a:custGeom>
            <a:avLst/>
            <a:gdLst>
              <a:gd name="T0" fmla="*/ 2147483647 w 246"/>
              <a:gd name="T1" fmla="*/ 2147483647 h 338"/>
              <a:gd name="T2" fmla="*/ 2147483647 w 246"/>
              <a:gd name="T3" fmla="*/ 2147483647 h 338"/>
              <a:gd name="T4" fmla="*/ 2147483647 w 246"/>
              <a:gd name="T5" fmla="*/ 2147483647 h 338"/>
              <a:gd name="T6" fmla="*/ 2147483647 w 246"/>
              <a:gd name="T7" fmla="*/ 2147483647 h 338"/>
              <a:gd name="T8" fmla="*/ 2147483647 w 246"/>
              <a:gd name="T9" fmla="*/ 2147483647 h 338"/>
              <a:gd name="T10" fmla="*/ 2147483647 w 246"/>
              <a:gd name="T11" fmla="*/ 2147483647 h 338"/>
              <a:gd name="T12" fmla="*/ 2147483647 w 246"/>
              <a:gd name="T13" fmla="*/ 2147483647 h 338"/>
              <a:gd name="T14" fmla="*/ 2147483647 w 246"/>
              <a:gd name="T15" fmla="*/ 2147483647 h 338"/>
              <a:gd name="T16" fmla="*/ 2147483647 w 246"/>
              <a:gd name="T17" fmla="*/ 2147483647 h 338"/>
              <a:gd name="T18" fmla="*/ 2147483647 w 246"/>
              <a:gd name="T19" fmla="*/ 2147483647 h 338"/>
              <a:gd name="T20" fmla="*/ 2147483647 w 246"/>
              <a:gd name="T21" fmla="*/ 2147483647 h 338"/>
              <a:gd name="T22" fmla="*/ 2147483647 w 246"/>
              <a:gd name="T23" fmla="*/ 2147483647 h 338"/>
              <a:gd name="T24" fmla="*/ 2147483647 w 246"/>
              <a:gd name="T25" fmla="*/ 2147483647 h 338"/>
              <a:gd name="T26" fmla="*/ 2147483647 w 246"/>
              <a:gd name="T27" fmla="*/ 2147483647 h 338"/>
              <a:gd name="T28" fmla="*/ 2147483647 w 246"/>
              <a:gd name="T29" fmla="*/ 2147483647 h 338"/>
              <a:gd name="T30" fmla="*/ 2147483647 w 246"/>
              <a:gd name="T31" fmla="*/ 2147483647 h 338"/>
              <a:gd name="T32" fmla="*/ 2147483647 w 246"/>
              <a:gd name="T33" fmla="*/ 2147483647 h 338"/>
              <a:gd name="T34" fmla="*/ 2147483647 w 246"/>
              <a:gd name="T35" fmla="*/ 2147483647 h 338"/>
              <a:gd name="T36" fmla="*/ 2147483647 w 246"/>
              <a:gd name="T37" fmla="*/ 2147483647 h 338"/>
              <a:gd name="T38" fmla="*/ 2147483647 w 246"/>
              <a:gd name="T39" fmla="*/ 2147483647 h 338"/>
              <a:gd name="T40" fmla="*/ 2147483647 w 246"/>
              <a:gd name="T41" fmla="*/ 2147483647 h 338"/>
              <a:gd name="T42" fmla="*/ 2147483647 w 246"/>
              <a:gd name="T43" fmla="*/ 2147483647 h 338"/>
              <a:gd name="T44" fmla="*/ 2147483647 w 246"/>
              <a:gd name="T45" fmla="*/ 2147483647 h 338"/>
              <a:gd name="T46" fmla="*/ 2147483647 w 246"/>
              <a:gd name="T47" fmla="*/ 2147483647 h 338"/>
              <a:gd name="T48" fmla="*/ 2147483647 w 246"/>
              <a:gd name="T49" fmla="*/ 2147483647 h 338"/>
              <a:gd name="T50" fmla="*/ 2147483647 w 246"/>
              <a:gd name="T51" fmla="*/ 2147483647 h 338"/>
              <a:gd name="T52" fmla="*/ 2147483647 w 246"/>
              <a:gd name="T53" fmla="*/ 2147483647 h 338"/>
              <a:gd name="T54" fmla="*/ 2147483647 w 246"/>
              <a:gd name="T55" fmla="*/ 2147483647 h 338"/>
              <a:gd name="T56" fmla="*/ 2147483647 w 246"/>
              <a:gd name="T57" fmla="*/ 2147483647 h 338"/>
              <a:gd name="T58" fmla="*/ 2147483647 w 246"/>
              <a:gd name="T59" fmla="*/ 2147483647 h 338"/>
              <a:gd name="T60" fmla="*/ 2147483647 w 246"/>
              <a:gd name="T61" fmla="*/ 2147483647 h 338"/>
              <a:gd name="T62" fmla="*/ 0 w 246"/>
              <a:gd name="T63" fmla="*/ 2147483647 h 338"/>
              <a:gd name="T64" fmla="*/ 2147483647 w 246"/>
              <a:gd name="T65" fmla="*/ 2147483647 h 338"/>
              <a:gd name="T66" fmla="*/ 2147483647 w 246"/>
              <a:gd name="T67" fmla="*/ 2147483647 h 338"/>
              <a:gd name="T68" fmla="*/ 2147483647 w 246"/>
              <a:gd name="T69" fmla="*/ 2147483647 h 338"/>
              <a:gd name="T70" fmla="*/ 2147483647 w 246"/>
              <a:gd name="T71" fmla="*/ 2147483647 h 338"/>
              <a:gd name="T72" fmla="*/ 2147483647 w 246"/>
              <a:gd name="T73" fmla="*/ 2147483647 h 338"/>
              <a:gd name="T74" fmla="*/ 2147483647 w 246"/>
              <a:gd name="T75" fmla="*/ 2147483647 h 338"/>
              <a:gd name="T76" fmla="*/ 2147483647 w 246"/>
              <a:gd name="T77" fmla="*/ 2147483647 h 338"/>
              <a:gd name="T78" fmla="*/ 2147483647 w 246"/>
              <a:gd name="T79" fmla="*/ 2147483647 h 338"/>
              <a:gd name="T80" fmla="*/ 2147483647 w 246"/>
              <a:gd name="T81" fmla="*/ 2147483647 h 338"/>
              <a:gd name="T82" fmla="*/ 2147483647 w 246"/>
              <a:gd name="T83" fmla="*/ 2147483647 h 338"/>
              <a:gd name="T84" fmla="*/ 2147483647 w 246"/>
              <a:gd name="T85" fmla="*/ 2147483647 h 338"/>
              <a:gd name="T86" fmla="*/ 2147483647 w 246"/>
              <a:gd name="T87" fmla="*/ 2147483647 h 338"/>
              <a:gd name="T88" fmla="*/ 2147483647 w 246"/>
              <a:gd name="T89" fmla="*/ 2147483647 h 338"/>
              <a:gd name="T90" fmla="*/ 2147483647 w 246"/>
              <a:gd name="T91" fmla="*/ 2147483647 h 338"/>
              <a:gd name="T92" fmla="*/ 2147483647 w 246"/>
              <a:gd name="T93" fmla="*/ 2147483647 h 338"/>
              <a:gd name="T94" fmla="*/ 2147483647 w 246"/>
              <a:gd name="T95" fmla="*/ 2147483647 h 338"/>
              <a:gd name="T96" fmla="*/ 2147483647 w 246"/>
              <a:gd name="T97" fmla="*/ 2147483647 h 338"/>
              <a:gd name="T98" fmla="*/ 2147483647 w 246"/>
              <a:gd name="T99" fmla="*/ 2147483647 h 338"/>
              <a:gd name="T100" fmla="*/ 2147483647 w 246"/>
              <a:gd name="T101" fmla="*/ 2147483647 h 3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338"/>
              <a:gd name="T155" fmla="*/ 246 w 246"/>
              <a:gd name="T156" fmla="*/ 338 h 3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338">
                <a:moveTo>
                  <a:pt x="163" y="209"/>
                </a:moveTo>
                <a:cubicBezTo>
                  <a:pt x="187" y="197"/>
                  <a:pt x="214" y="197"/>
                  <a:pt x="229" y="165"/>
                </a:cubicBezTo>
                <a:lnTo>
                  <a:pt x="244" y="170"/>
                </a:lnTo>
                <a:cubicBezTo>
                  <a:pt x="246" y="165"/>
                  <a:pt x="244" y="161"/>
                  <a:pt x="241" y="150"/>
                </a:cubicBezTo>
                <a:lnTo>
                  <a:pt x="237" y="119"/>
                </a:lnTo>
                <a:lnTo>
                  <a:pt x="220" y="93"/>
                </a:lnTo>
                <a:cubicBezTo>
                  <a:pt x="220" y="87"/>
                  <a:pt x="223" y="81"/>
                  <a:pt x="226" y="75"/>
                </a:cubicBezTo>
                <a:lnTo>
                  <a:pt x="220" y="45"/>
                </a:lnTo>
                <a:cubicBezTo>
                  <a:pt x="218" y="41"/>
                  <a:pt x="195" y="34"/>
                  <a:pt x="204" y="30"/>
                </a:cubicBezTo>
                <a:cubicBezTo>
                  <a:pt x="214" y="25"/>
                  <a:pt x="203" y="12"/>
                  <a:pt x="200" y="7"/>
                </a:cubicBezTo>
                <a:cubicBezTo>
                  <a:pt x="196" y="4"/>
                  <a:pt x="194" y="0"/>
                  <a:pt x="188" y="8"/>
                </a:cubicBezTo>
                <a:cubicBezTo>
                  <a:pt x="182" y="17"/>
                  <a:pt x="204" y="12"/>
                  <a:pt x="189" y="25"/>
                </a:cubicBezTo>
                <a:cubicBezTo>
                  <a:pt x="174" y="38"/>
                  <a:pt x="160" y="34"/>
                  <a:pt x="156" y="32"/>
                </a:cubicBezTo>
                <a:cubicBezTo>
                  <a:pt x="156" y="32"/>
                  <a:pt x="151" y="42"/>
                  <a:pt x="151" y="45"/>
                </a:cubicBezTo>
                <a:lnTo>
                  <a:pt x="137" y="42"/>
                </a:lnTo>
                <a:lnTo>
                  <a:pt x="136" y="33"/>
                </a:lnTo>
                <a:cubicBezTo>
                  <a:pt x="130" y="31"/>
                  <a:pt x="115" y="25"/>
                  <a:pt x="106" y="25"/>
                </a:cubicBezTo>
                <a:cubicBezTo>
                  <a:pt x="106" y="17"/>
                  <a:pt x="111" y="15"/>
                  <a:pt x="108" y="5"/>
                </a:cubicBezTo>
                <a:lnTo>
                  <a:pt x="72" y="5"/>
                </a:lnTo>
                <a:cubicBezTo>
                  <a:pt x="72" y="15"/>
                  <a:pt x="80" y="30"/>
                  <a:pt x="86" y="36"/>
                </a:cubicBezTo>
                <a:cubicBezTo>
                  <a:pt x="86" y="39"/>
                  <a:pt x="83" y="44"/>
                  <a:pt x="83" y="47"/>
                </a:cubicBezTo>
                <a:cubicBezTo>
                  <a:pt x="80" y="47"/>
                  <a:pt x="76" y="51"/>
                  <a:pt x="76" y="51"/>
                </a:cubicBezTo>
                <a:lnTo>
                  <a:pt x="72" y="47"/>
                </a:lnTo>
                <a:cubicBezTo>
                  <a:pt x="72" y="50"/>
                  <a:pt x="73" y="66"/>
                  <a:pt x="68" y="66"/>
                </a:cubicBezTo>
                <a:lnTo>
                  <a:pt x="61" y="66"/>
                </a:lnTo>
                <a:cubicBezTo>
                  <a:pt x="58" y="66"/>
                  <a:pt x="49" y="54"/>
                  <a:pt x="46" y="51"/>
                </a:cubicBezTo>
                <a:lnTo>
                  <a:pt x="34" y="63"/>
                </a:lnTo>
                <a:lnTo>
                  <a:pt x="40" y="87"/>
                </a:lnTo>
                <a:lnTo>
                  <a:pt x="25" y="104"/>
                </a:lnTo>
                <a:lnTo>
                  <a:pt x="31" y="114"/>
                </a:lnTo>
                <a:lnTo>
                  <a:pt x="1" y="138"/>
                </a:lnTo>
                <a:cubicBezTo>
                  <a:pt x="1" y="138"/>
                  <a:pt x="0" y="183"/>
                  <a:pt x="0" y="186"/>
                </a:cubicBezTo>
                <a:lnTo>
                  <a:pt x="10" y="224"/>
                </a:lnTo>
                <a:cubicBezTo>
                  <a:pt x="13" y="228"/>
                  <a:pt x="20" y="234"/>
                  <a:pt x="19" y="238"/>
                </a:cubicBezTo>
                <a:cubicBezTo>
                  <a:pt x="19" y="242"/>
                  <a:pt x="21" y="242"/>
                  <a:pt x="18" y="247"/>
                </a:cubicBezTo>
                <a:cubicBezTo>
                  <a:pt x="33" y="253"/>
                  <a:pt x="46" y="245"/>
                  <a:pt x="59" y="262"/>
                </a:cubicBezTo>
                <a:lnTo>
                  <a:pt x="58" y="269"/>
                </a:lnTo>
                <a:cubicBezTo>
                  <a:pt x="52" y="292"/>
                  <a:pt x="35" y="300"/>
                  <a:pt x="41" y="327"/>
                </a:cubicBezTo>
                <a:cubicBezTo>
                  <a:pt x="43" y="327"/>
                  <a:pt x="60" y="326"/>
                  <a:pt x="60" y="323"/>
                </a:cubicBezTo>
                <a:lnTo>
                  <a:pt x="58" y="317"/>
                </a:lnTo>
                <a:cubicBezTo>
                  <a:pt x="61" y="305"/>
                  <a:pt x="83" y="321"/>
                  <a:pt x="88" y="325"/>
                </a:cubicBezTo>
                <a:cubicBezTo>
                  <a:pt x="91" y="325"/>
                  <a:pt x="97" y="323"/>
                  <a:pt x="103" y="323"/>
                </a:cubicBezTo>
                <a:lnTo>
                  <a:pt x="121" y="338"/>
                </a:lnTo>
                <a:cubicBezTo>
                  <a:pt x="127" y="332"/>
                  <a:pt x="136" y="326"/>
                  <a:pt x="144" y="325"/>
                </a:cubicBezTo>
                <a:cubicBezTo>
                  <a:pt x="160" y="319"/>
                  <a:pt x="180" y="320"/>
                  <a:pt x="196" y="317"/>
                </a:cubicBezTo>
                <a:cubicBezTo>
                  <a:pt x="196" y="314"/>
                  <a:pt x="190" y="308"/>
                  <a:pt x="187" y="308"/>
                </a:cubicBezTo>
                <a:cubicBezTo>
                  <a:pt x="196" y="296"/>
                  <a:pt x="223" y="279"/>
                  <a:pt x="234" y="277"/>
                </a:cubicBezTo>
                <a:lnTo>
                  <a:pt x="228" y="269"/>
                </a:lnTo>
                <a:cubicBezTo>
                  <a:pt x="226" y="265"/>
                  <a:pt x="220" y="269"/>
                  <a:pt x="207" y="253"/>
                </a:cubicBezTo>
                <a:cubicBezTo>
                  <a:pt x="194" y="238"/>
                  <a:pt x="184" y="218"/>
                  <a:pt x="184" y="218"/>
                </a:cubicBezTo>
                <a:lnTo>
                  <a:pt x="163" y="209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2" name="Freeform 64"/>
          <p:cNvSpPr>
            <a:spLocks/>
          </p:cNvSpPr>
          <p:nvPr/>
        </p:nvSpPr>
        <p:spPr bwMode="auto">
          <a:xfrm>
            <a:off x="6289675" y="3340100"/>
            <a:ext cx="615950" cy="890588"/>
          </a:xfrm>
          <a:custGeom>
            <a:avLst/>
            <a:gdLst>
              <a:gd name="T0" fmla="*/ 2147483647 w 144"/>
              <a:gd name="T1" fmla="*/ 2147483647 h 208"/>
              <a:gd name="T2" fmla="*/ 2147483647 w 144"/>
              <a:gd name="T3" fmla="*/ 2147483647 h 208"/>
              <a:gd name="T4" fmla="*/ 2147483647 w 144"/>
              <a:gd name="T5" fmla="*/ 2147483647 h 208"/>
              <a:gd name="T6" fmla="*/ 2147483647 w 144"/>
              <a:gd name="T7" fmla="*/ 2147483647 h 208"/>
              <a:gd name="T8" fmla="*/ 2147483647 w 144"/>
              <a:gd name="T9" fmla="*/ 2147483647 h 208"/>
              <a:gd name="T10" fmla="*/ 2147483647 w 144"/>
              <a:gd name="T11" fmla="*/ 2147483647 h 208"/>
              <a:gd name="T12" fmla="*/ 2147483647 w 144"/>
              <a:gd name="T13" fmla="*/ 2147483647 h 208"/>
              <a:gd name="T14" fmla="*/ 2147483647 w 144"/>
              <a:gd name="T15" fmla="*/ 0 h 208"/>
              <a:gd name="T16" fmla="*/ 2147483647 w 144"/>
              <a:gd name="T17" fmla="*/ 2147483647 h 208"/>
              <a:gd name="T18" fmla="*/ 2147483647 w 144"/>
              <a:gd name="T19" fmla="*/ 2147483647 h 208"/>
              <a:gd name="T20" fmla="*/ 2147483647 w 144"/>
              <a:gd name="T21" fmla="*/ 2147483647 h 208"/>
              <a:gd name="T22" fmla="*/ 2147483647 w 144"/>
              <a:gd name="T23" fmla="*/ 2147483647 h 208"/>
              <a:gd name="T24" fmla="*/ 2147483647 w 144"/>
              <a:gd name="T25" fmla="*/ 2147483647 h 208"/>
              <a:gd name="T26" fmla="*/ 2147483647 w 144"/>
              <a:gd name="T27" fmla="*/ 2147483647 h 208"/>
              <a:gd name="T28" fmla="*/ 2147483647 w 144"/>
              <a:gd name="T29" fmla="*/ 2147483647 h 208"/>
              <a:gd name="T30" fmla="*/ 2147483647 w 144"/>
              <a:gd name="T31" fmla="*/ 2147483647 h 208"/>
              <a:gd name="T32" fmla="*/ 2147483647 w 144"/>
              <a:gd name="T33" fmla="*/ 2147483647 h 208"/>
              <a:gd name="T34" fmla="*/ 2147483647 w 144"/>
              <a:gd name="T35" fmla="*/ 2147483647 h 208"/>
              <a:gd name="T36" fmla="*/ 2147483647 w 144"/>
              <a:gd name="T37" fmla="*/ 2147483647 h 208"/>
              <a:gd name="T38" fmla="*/ 2147483647 w 144"/>
              <a:gd name="T39" fmla="*/ 2147483647 h 208"/>
              <a:gd name="T40" fmla="*/ 2147483647 w 144"/>
              <a:gd name="T41" fmla="*/ 2147483647 h 208"/>
              <a:gd name="T42" fmla="*/ 2147483647 w 144"/>
              <a:gd name="T43" fmla="*/ 2147483647 h 208"/>
              <a:gd name="T44" fmla="*/ 2147483647 w 144"/>
              <a:gd name="T45" fmla="*/ 2147483647 h 208"/>
              <a:gd name="T46" fmla="*/ 2147483647 w 144"/>
              <a:gd name="T47" fmla="*/ 2147483647 h 208"/>
              <a:gd name="T48" fmla="*/ 2147483647 w 144"/>
              <a:gd name="T49" fmla="*/ 2147483647 h 208"/>
              <a:gd name="T50" fmla="*/ 2147483647 w 144"/>
              <a:gd name="T51" fmla="*/ 2147483647 h 208"/>
              <a:gd name="T52" fmla="*/ 2147483647 w 144"/>
              <a:gd name="T53" fmla="*/ 2147483647 h 208"/>
              <a:gd name="T54" fmla="*/ 2147483647 w 144"/>
              <a:gd name="T55" fmla="*/ 2147483647 h 208"/>
              <a:gd name="T56" fmla="*/ 2147483647 w 144"/>
              <a:gd name="T57" fmla="*/ 2147483647 h 208"/>
              <a:gd name="T58" fmla="*/ 2147483647 w 144"/>
              <a:gd name="T59" fmla="*/ 2147483647 h 208"/>
              <a:gd name="T60" fmla="*/ 2147483647 w 144"/>
              <a:gd name="T61" fmla="*/ 2147483647 h 208"/>
              <a:gd name="T62" fmla="*/ 2147483647 w 144"/>
              <a:gd name="T63" fmla="*/ 2147483647 h 208"/>
              <a:gd name="T64" fmla="*/ 2147483647 w 144"/>
              <a:gd name="T65" fmla="*/ 2147483647 h 208"/>
              <a:gd name="T66" fmla="*/ 2147483647 w 144"/>
              <a:gd name="T67" fmla="*/ 2147483647 h 208"/>
              <a:gd name="T68" fmla="*/ 2147483647 w 144"/>
              <a:gd name="T69" fmla="*/ 2147483647 h 208"/>
              <a:gd name="T70" fmla="*/ 2147483647 w 144"/>
              <a:gd name="T71" fmla="*/ 2147483647 h 208"/>
              <a:gd name="T72" fmla="*/ 2147483647 w 144"/>
              <a:gd name="T73" fmla="*/ 2147483647 h 208"/>
              <a:gd name="T74" fmla="*/ 2147483647 w 144"/>
              <a:gd name="T75" fmla="*/ 2147483647 h 208"/>
              <a:gd name="T76" fmla="*/ 2147483647 w 144"/>
              <a:gd name="T77" fmla="*/ 2147483647 h 208"/>
              <a:gd name="T78" fmla="*/ 2147483647 w 144"/>
              <a:gd name="T79" fmla="*/ 2147483647 h 208"/>
              <a:gd name="T80" fmla="*/ 2147483647 w 144"/>
              <a:gd name="T81" fmla="*/ 2147483647 h 208"/>
              <a:gd name="T82" fmla="*/ 2147483647 w 144"/>
              <a:gd name="T83" fmla="*/ 2147483647 h 208"/>
              <a:gd name="T84" fmla="*/ 2147483647 w 144"/>
              <a:gd name="T85" fmla="*/ 2147483647 h 208"/>
              <a:gd name="T86" fmla="*/ 2147483647 w 144"/>
              <a:gd name="T87" fmla="*/ 2147483647 h 208"/>
              <a:gd name="T88" fmla="*/ 2147483647 w 144"/>
              <a:gd name="T89" fmla="*/ 2147483647 h 208"/>
              <a:gd name="T90" fmla="*/ 2147483647 w 144"/>
              <a:gd name="T91" fmla="*/ 2147483647 h 208"/>
              <a:gd name="T92" fmla="*/ 2147483647 w 144"/>
              <a:gd name="T93" fmla="*/ 2147483647 h 208"/>
              <a:gd name="T94" fmla="*/ 2147483647 w 144"/>
              <a:gd name="T95" fmla="*/ 2147483647 h 208"/>
              <a:gd name="T96" fmla="*/ 2147483647 w 144"/>
              <a:gd name="T97" fmla="*/ 2147483647 h 208"/>
              <a:gd name="T98" fmla="*/ 2147483647 w 144"/>
              <a:gd name="T99" fmla="*/ 2147483647 h 2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4"/>
              <a:gd name="T151" fmla="*/ 0 h 208"/>
              <a:gd name="T152" fmla="*/ 144 w 144"/>
              <a:gd name="T153" fmla="*/ 208 h 2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4" h="208">
                <a:moveTo>
                  <a:pt x="119" y="93"/>
                </a:moveTo>
                <a:lnTo>
                  <a:pt x="119" y="89"/>
                </a:lnTo>
                <a:lnTo>
                  <a:pt x="120" y="84"/>
                </a:lnTo>
                <a:lnTo>
                  <a:pt x="123" y="80"/>
                </a:lnTo>
                <a:lnTo>
                  <a:pt x="124" y="76"/>
                </a:lnTo>
                <a:lnTo>
                  <a:pt x="126" y="72"/>
                </a:lnTo>
                <a:lnTo>
                  <a:pt x="124" y="68"/>
                </a:lnTo>
                <a:lnTo>
                  <a:pt x="124" y="65"/>
                </a:lnTo>
                <a:lnTo>
                  <a:pt x="122" y="62"/>
                </a:lnTo>
                <a:lnTo>
                  <a:pt x="122" y="58"/>
                </a:lnTo>
                <a:lnTo>
                  <a:pt x="119" y="53"/>
                </a:lnTo>
                <a:lnTo>
                  <a:pt x="120" y="52"/>
                </a:lnTo>
                <a:lnTo>
                  <a:pt x="120" y="49"/>
                </a:lnTo>
                <a:lnTo>
                  <a:pt x="120" y="45"/>
                </a:lnTo>
                <a:lnTo>
                  <a:pt x="117" y="41"/>
                </a:lnTo>
                <a:lnTo>
                  <a:pt x="112" y="38"/>
                </a:lnTo>
                <a:lnTo>
                  <a:pt x="107" y="36"/>
                </a:lnTo>
                <a:lnTo>
                  <a:pt x="102" y="32"/>
                </a:lnTo>
                <a:lnTo>
                  <a:pt x="104" y="29"/>
                </a:lnTo>
                <a:lnTo>
                  <a:pt x="107" y="21"/>
                </a:lnTo>
                <a:lnTo>
                  <a:pt x="105" y="14"/>
                </a:lnTo>
                <a:lnTo>
                  <a:pt x="101" y="8"/>
                </a:lnTo>
                <a:lnTo>
                  <a:pt x="98" y="4"/>
                </a:lnTo>
                <a:lnTo>
                  <a:pt x="91" y="0"/>
                </a:lnTo>
                <a:lnTo>
                  <a:pt x="85" y="6"/>
                </a:lnTo>
                <a:lnTo>
                  <a:pt x="84" y="11"/>
                </a:lnTo>
                <a:lnTo>
                  <a:pt x="92" y="15"/>
                </a:lnTo>
                <a:lnTo>
                  <a:pt x="84" y="25"/>
                </a:lnTo>
                <a:lnTo>
                  <a:pt x="80" y="28"/>
                </a:lnTo>
                <a:lnTo>
                  <a:pt x="78" y="30"/>
                </a:lnTo>
                <a:lnTo>
                  <a:pt x="74" y="30"/>
                </a:lnTo>
                <a:lnTo>
                  <a:pt x="71" y="30"/>
                </a:lnTo>
                <a:lnTo>
                  <a:pt x="69" y="32"/>
                </a:lnTo>
                <a:lnTo>
                  <a:pt x="66" y="32"/>
                </a:lnTo>
                <a:lnTo>
                  <a:pt x="63" y="32"/>
                </a:lnTo>
                <a:lnTo>
                  <a:pt x="57" y="30"/>
                </a:lnTo>
                <a:lnTo>
                  <a:pt x="53" y="30"/>
                </a:lnTo>
                <a:lnTo>
                  <a:pt x="50" y="35"/>
                </a:lnTo>
                <a:lnTo>
                  <a:pt x="49" y="39"/>
                </a:lnTo>
                <a:lnTo>
                  <a:pt x="48" y="41"/>
                </a:lnTo>
                <a:lnTo>
                  <a:pt x="43" y="41"/>
                </a:lnTo>
                <a:lnTo>
                  <a:pt x="40" y="40"/>
                </a:lnTo>
                <a:lnTo>
                  <a:pt x="36" y="41"/>
                </a:lnTo>
                <a:lnTo>
                  <a:pt x="34" y="43"/>
                </a:lnTo>
                <a:lnTo>
                  <a:pt x="32" y="48"/>
                </a:lnTo>
                <a:lnTo>
                  <a:pt x="33" y="50"/>
                </a:lnTo>
                <a:lnTo>
                  <a:pt x="36" y="55"/>
                </a:lnTo>
                <a:lnTo>
                  <a:pt x="33" y="59"/>
                </a:lnTo>
                <a:lnTo>
                  <a:pt x="29" y="60"/>
                </a:lnTo>
                <a:lnTo>
                  <a:pt x="27" y="62"/>
                </a:lnTo>
                <a:lnTo>
                  <a:pt x="26" y="65"/>
                </a:lnTo>
                <a:lnTo>
                  <a:pt x="30" y="69"/>
                </a:lnTo>
                <a:lnTo>
                  <a:pt x="31" y="73"/>
                </a:lnTo>
                <a:lnTo>
                  <a:pt x="37" y="75"/>
                </a:lnTo>
                <a:lnTo>
                  <a:pt x="42" y="79"/>
                </a:lnTo>
                <a:lnTo>
                  <a:pt x="48" y="81"/>
                </a:lnTo>
                <a:lnTo>
                  <a:pt x="48" y="85"/>
                </a:lnTo>
                <a:lnTo>
                  <a:pt x="44" y="88"/>
                </a:lnTo>
                <a:lnTo>
                  <a:pt x="40" y="88"/>
                </a:lnTo>
                <a:lnTo>
                  <a:pt x="35" y="88"/>
                </a:lnTo>
                <a:lnTo>
                  <a:pt x="33" y="90"/>
                </a:lnTo>
                <a:lnTo>
                  <a:pt x="30" y="89"/>
                </a:lnTo>
                <a:lnTo>
                  <a:pt x="28" y="89"/>
                </a:lnTo>
                <a:lnTo>
                  <a:pt x="31" y="97"/>
                </a:lnTo>
                <a:lnTo>
                  <a:pt x="32" y="104"/>
                </a:lnTo>
                <a:lnTo>
                  <a:pt x="32" y="108"/>
                </a:lnTo>
                <a:lnTo>
                  <a:pt x="35" y="112"/>
                </a:lnTo>
                <a:lnTo>
                  <a:pt x="34" y="116"/>
                </a:lnTo>
                <a:lnTo>
                  <a:pt x="33" y="120"/>
                </a:lnTo>
                <a:lnTo>
                  <a:pt x="30" y="122"/>
                </a:lnTo>
                <a:lnTo>
                  <a:pt x="30" y="125"/>
                </a:lnTo>
                <a:lnTo>
                  <a:pt x="27" y="125"/>
                </a:lnTo>
                <a:lnTo>
                  <a:pt x="21" y="126"/>
                </a:lnTo>
                <a:lnTo>
                  <a:pt x="22" y="131"/>
                </a:lnTo>
                <a:lnTo>
                  <a:pt x="20" y="135"/>
                </a:lnTo>
                <a:lnTo>
                  <a:pt x="21" y="137"/>
                </a:lnTo>
                <a:lnTo>
                  <a:pt x="23" y="140"/>
                </a:lnTo>
                <a:cubicBezTo>
                  <a:pt x="21" y="142"/>
                  <a:pt x="21" y="145"/>
                  <a:pt x="21" y="145"/>
                </a:cubicBezTo>
                <a:lnTo>
                  <a:pt x="18" y="146"/>
                </a:lnTo>
                <a:lnTo>
                  <a:pt x="17" y="144"/>
                </a:lnTo>
                <a:lnTo>
                  <a:pt x="13" y="144"/>
                </a:lnTo>
                <a:lnTo>
                  <a:pt x="11" y="148"/>
                </a:lnTo>
                <a:lnTo>
                  <a:pt x="8" y="151"/>
                </a:lnTo>
                <a:lnTo>
                  <a:pt x="4" y="151"/>
                </a:lnTo>
                <a:lnTo>
                  <a:pt x="4" y="156"/>
                </a:lnTo>
                <a:lnTo>
                  <a:pt x="8" y="159"/>
                </a:lnTo>
                <a:lnTo>
                  <a:pt x="10" y="163"/>
                </a:lnTo>
                <a:lnTo>
                  <a:pt x="10" y="165"/>
                </a:lnTo>
                <a:lnTo>
                  <a:pt x="7" y="168"/>
                </a:lnTo>
                <a:lnTo>
                  <a:pt x="5" y="168"/>
                </a:lnTo>
                <a:lnTo>
                  <a:pt x="2" y="171"/>
                </a:lnTo>
                <a:lnTo>
                  <a:pt x="2" y="175"/>
                </a:lnTo>
                <a:lnTo>
                  <a:pt x="1" y="179"/>
                </a:lnTo>
                <a:lnTo>
                  <a:pt x="0" y="183"/>
                </a:lnTo>
                <a:lnTo>
                  <a:pt x="3" y="183"/>
                </a:lnTo>
                <a:lnTo>
                  <a:pt x="4" y="186"/>
                </a:lnTo>
                <a:lnTo>
                  <a:pt x="6" y="187"/>
                </a:lnTo>
                <a:lnTo>
                  <a:pt x="9" y="190"/>
                </a:lnTo>
                <a:lnTo>
                  <a:pt x="13" y="193"/>
                </a:lnTo>
                <a:lnTo>
                  <a:pt x="15" y="196"/>
                </a:lnTo>
                <a:lnTo>
                  <a:pt x="19" y="200"/>
                </a:lnTo>
                <a:lnTo>
                  <a:pt x="24" y="199"/>
                </a:lnTo>
                <a:lnTo>
                  <a:pt x="27" y="197"/>
                </a:lnTo>
                <a:lnTo>
                  <a:pt x="33" y="196"/>
                </a:lnTo>
                <a:lnTo>
                  <a:pt x="36" y="199"/>
                </a:lnTo>
                <a:lnTo>
                  <a:pt x="36" y="194"/>
                </a:lnTo>
                <a:cubicBezTo>
                  <a:pt x="36" y="194"/>
                  <a:pt x="36" y="189"/>
                  <a:pt x="38" y="189"/>
                </a:cubicBezTo>
                <a:cubicBezTo>
                  <a:pt x="40" y="189"/>
                  <a:pt x="42" y="189"/>
                  <a:pt x="42" y="189"/>
                </a:cubicBezTo>
                <a:lnTo>
                  <a:pt x="42" y="193"/>
                </a:lnTo>
                <a:lnTo>
                  <a:pt x="46" y="195"/>
                </a:lnTo>
                <a:lnTo>
                  <a:pt x="52" y="194"/>
                </a:lnTo>
                <a:lnTo>
                  <a:pt x="56" y="196"/>
                </a:lnTo>
                <a:lnTo>
                  <a:pt x="61" y="208"/>
                </a:lnTo>
                <a:lnTo>
                  <a:pt x="69" y="203"/>
                </a:lnTo>
                <a:lnTo>
                  <a:pt x="74" y="202"/>
                </a:lnTo>
                <a:lnTo>
                  <a:pt x="79" y="200"/>
                </a:lnTo>
                <a:cubicBezTo>
                  <a:pt x="79" y="200"/>
                  <a:pt x="82" y="198"/>
                  <a:pt x="84" y="199"/>
                </a:cubicBezTo>
                <a:cubicBezTo>
                  <a:pt x="85" y="199"/>
                  <a:pt x="90" y="196"/>
                  <a:pt x="90" y="196"/>
                </a:cubicBezTo>
                <a:lnTo>
                  <a:pt x="95" y="194"/>
                </a:lnTo>
                <a:lnTo>
                  <a:pt x="99" y="192"/>
                </a:lnTo>
                <a:lnTo>
                  <a:pt x="105" y="190"/>
                </a:lnTo>
                <a:lnTo>
                  <a:pt x="107" y="187"/>
                </a:lnTo>
                <a:lnTo>
                  <a:pt x="111" y="186"/>
                </a:lnTo>
                <a:lnTo>
                  <a:pt x="114" y="183"/>
                </a:lnTo>
                <a:lnTo>
                  <a:pt x="118" y="180"/>
                </a:lnTo>
                <a:lnTo>
                  <a:pt x="120" y="176"/>
                </a:lnTo>
                <a:lnTo>
                  <a:pt x="123" y="173"/>
                </a:lnTo>
                <a:cubicBezTo>
                  <a:pt x="123" y="173"/>
                  <a:pt x="122" y="169"/>
                  <a:pt x="124" y="169"/>
                </a:cubicBezTo>
                <a:cubicBezTo>
                  <a:pt x="126" y="169"/>
                  <a:pt x="127" y="166"/>
                  <a:pt x="127" y="166"/>
                </a:cubicBezTo>
                <a:lnTo>
                  <a:pt x="128" y="163"/>
                </a:lnTo>
                <a:lnTo>
                  <a:pt x="133" y="166"/>
                </a:lnTo>
                <a:lnTo>
                  <a:pt x="137" y="167"/>
                </a:lnTo>
                <a:lnTo>
                  <a:pt x="143" y="170"/>
                </a:lnTo>
                <a:lnTo>
                  <a:pt x="144" y="162"/>
                </a:lnTo>
                <a:lnTo>
                  <a:pt x="143" y="156"/>
                </a:lnTo>
                <a:lnTo>
                  <a:pt x="141" y="150"/>
                </a:lnTo>
                <a:lnTo>
                  <a:pt x="141" y="149"/>
                </a:lnTo>
                <a:lnTo>
                  <a:pt x="140" y="146"/>
                </a:lnTo>
                <a:lnTo>
                  <a:pt x="140" y="144"/>
                </a:lnTo>
                <a:lnTo>
                  <a:pt x="140" y="141"/>
                </a:lnTo>
                <a:lnTo>
                  <a:pt x="139" y="137"/>
                </a:lnTo>
                <a:lnTo>
                  <a:pt x="138" y="132"/>
                </a:lnTo>
                <a:lnTo>
                  <a:pt x="137" y="125"/>
                </a:lnTo>
                <a:lnTo>
                  <a:pt x="137" y="121"/>
                </a:lnTo>
                <a:lnTo>
                  <a:pt x="136" y="118"/>
                </a:lnTo>
                <a:lnTo>
                  <a:pt x="134" y="115"/>
                </a:lnTo>
                <a:cubicBezTo>
                  <a:pt x="134" y="115"/>
                  <a:pt x="133" y="114"/>
                  <a:pt x="132" y="111"/>
                </a:cubicBezTo>
                <a:cubicBezTo>
                  <a:pt x="131" y="108"/>
                  <a:pt x="127" y="107"/>
                  <a:pt x="127" y="106"/>
                </a:cubicBezTo>
                <a:lnTo>
                  <a:pt x="126" y="102"/>
                </a:lnTo>
                <a:lnTo>
                  <a:pt x="124" y="99"/>
                </a:lnTo>
                <a:lnTo>
                  <a:pt x="121" y="95"/>
                </a:lnTo>
                <a:lnTo>
                  <a:pt x="119" y="93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3" name="Freeform 65"/>
          <p:cNvSpPr>
            <a:spLocks/>
          </p:cNvSpPr>
          <p:nvPr/>
        </p:nvSpPr>
        <p:spPr bwMode="auto">
          <a:xfrm>
            <a:off x="6289675" y="3340100"/>
            <a:ext cx="615950" cy="890588"/>
          </a:xfrm>
          <a:custGeom>
            <a:avLst/>
            <a:gdLst>
              <a:gd name="T0" fmla="*/ 2147483647 w 144"/>
              <a:gd name="T1" fmla="*/ 2147483647 h 208"/>
              <a:gd name="T2" fmla="*/ 2147483647 w 144"/>
              <a:gd name="T3" fmla="*/ 2147483647 h 208"/>
              <a:gd name="T4" fmla="*/ 2147483647 w 144"/>
              <a:gd name="T5" fmla="*/ 2147483647 h 208"/>
              <a:gd name="T6" fmla="*/ 2147483647 w 144"/>
              <a:gd name="T7" fmla="*/ 2147483647 h 208"/>
              <a:gd name="T8" fmla="*/ 2147483647 w 144"/>
              <a:gd name="T9" fmla="*/ 2147483647 h 208"/>
              <a:gd name="T10" fmla="*/ 2147483647 w 144"/>
              <a:gd name="T11" fmla="*/ 2147483647 h 208"/>
              <a:gd name="T12" fmla="*/ 2147483647 w 144"/>
              <a:gd name="T13" fmla="*/ 2147483647 h 208"/>
              <a:gd name="T14" fmla="*/ 2147483647 w 144"/>
              <a:gd name="T15" fmla="*/ 0 h 208"/>
              <a:gd name="T16" fmla="*/ 2147483647 w 144"/>
              <a:gd name="T17" fmla="*/ 2147483647 h 208"/>
              <a:gd name="T18" fmla="*/ 2147483647 w 144"/>
              <a:gd name="T19" fmla="*/ 2147483647 h 208"/>
              <a:gd name="T20" fmla="*/ 2147483647 w 144"/>
              <a:gd name="T21" fmla="*/ 2147483647 h 208"/>
              <a:gd name="T22" fmla="*/ 2147483647 w 144"/>
              <a:gd name="T23" fmla="*/ 2147483647 h 208"/>
              <a:gd name="T24" fmla="*/ 2147483647 w 144"/>
              <a:gd name="T25" fmla="*/ 2147483647 h 208"/>
              <a:gd name="T26" fmla="*/ 2147483647 w 144"/>
              <a:gd name="T27" fmla="*/ 2147483647 h 208"/>
              <a:gd name="T28" fmla="*/ 2147483647 w 144"/>
              <a:gd name="T29" fmla="*/ 2147483647 h 208"/>
              <a:gd name="T30" fmla="*/ 2147483647 w 144"/>
              <a:gd name="T31" fmla="*/ 2147483647 h 208"/>
              <a:gd name="T32" fmla="*/ 2147483647 w 144"/>
              <a:gd name="T33" fmla="*/ 2147483647 h 208"/>
              <a:gd name="T34" fmla="*/ 2147483647 w 144"/>
              <a:gd name="T35" fmla="*/ 2147483647 h 208"/>
              <a:gd name="T36" fmla="*/ 2147483647 w 144"/>
              <a:gd name="T37" fmla="*/ 2147483647 h 208"/>
              <a:gd name="T38" fmla="*/ 2147483647 w 144"/>
              <a:gd name="T39" fmla="*/ 2147483647 h 208"/>
              <a:gd name="T40" fmla="*/ 2147483647 w 144"/>
              <a:gd name="T41" fmla="*/ 2147483647 h 208"/>
              <a:gd name="T42" fmla="*/ 2147483647 w 144"/>
              <a:gd name="T43" fmla="*/ 2147483647 h 208"/>
              <a:gd name="T44" fmla="*/ 2147483647 w 144"/>
              <a:gd name="T45" fmla="*/ 2147483647 h 208"/>
              <a:gd name="T46" fmla="*/ 2147483647 w 144"/>
              <a:gd name="T47" fmla="*/ 2147483647 h 208"/>
              <a:gd name="T48" fmla="*/ 2147483647 w 144"/>
              <a:gd name="T49" fmla="*/ 2147483647 h 208"/>
              <a:gd name="T50" fmla="*/ 2147483647 w 144"/>
              <a:gd name="T51" fmla="*/ 2147483647 h 208"/>
              <a:gd name="T52" fmla="*/ 2147483647 w 144"/>
              <a:gd name="T53" fmla="*/ 2147483647 h 208"/>
              <a:gd name="T54" fmla="*/ 2147483647 w 144"/>
              <a:gd name="T55" fmla="*/ 2147483647 h 208"/>
              <a:gd name="T56" fmla="*/ 2147483647 w 144"/>
              <a:gd name="T57" fmla="*/ 2147483647 h 208"/>
              <a:gd name="T58" fmla="*/ 2147483647 w 144"/>
              <a:gd name="T59" fmla="*/ 2147483647 h 208"/>
              <a:gd name="T60" fmla="*/ 2147483647 w 144"/>
              <a:gd name="T61" fmla="*/ 2147483647 h 208"/>
              <a:gd name="T62" fmla="*/ 2147483647 w 144"/>
              <a:gd name="T63" fmla="*/ 2147483647 h 208"/>
              <a:gd name="T64" fmla="*/ 2147483647 w 144"/>
              <a:gd name="T65" fmla="*/ 2147483647 h 208"/>
              <a:gd name="T66" fmla="*/ 2147483647 w 144"/>
              <a:gd name="T67" fmla="*/ 2147483647 h 208"/>
              <a:gd name="T68" fmla="*/ 2147483647 w 144"/>
              <a:gd name="T69" fmla="*/ 2147483647 h 208"/>
              <a:gd name="T70" fmla="*/ 2147483647 w 144"/>
              <a:gd name="T71" fmla="*/ 2147483647 h 208"/>
              <a:gd name="T72" fmla="*/ 2147483647 w 144"/>
              <a:gd name="T73" fmla="*/ 2147483647 h 208"/>
              <a:gd name="T74" fmla="*/ 2147483647 w 144"/>
              <a:gd name="T75" fmla="*/ 2147483647 h 208"/>
              <a:gd name="T76" fmla="*/ 2147483647 w 144"/>
              <a:gd name="T77" fmla="*/ 2147483647 h 208"/>
              <a:gd name="T78" fmla="*/ 2147483647 w 144"/>
              <a:gd name="T79" fmla="*/ 2147483647 h 208"/>
              <a:gd name="T80" fmla="*/ 2147483647 w 144"/>
              <a:gd name="T81" fmla="*/ 2147483647 h 208"/>
              <a:gd name="T82" fmla="*/ 2147483647 w 144"/>
              <a:gd name="T83" fmla="*/ 2147483647 h 208"/>
              <a:gd name="T84" fmla="*/ 2147483647 w 144"/>
              <a:gd name="T85" fmla="*/ 2147483647 h 208"/>
              <a:gd name="T86" fmla="*/ 2147483647 w 144"/>
              <a:gd name="T87" fmla="*/ 2147483647 h 208"/>
              <a:gd name="T88" fmla="*/ 2147483647 w 144"/>
              <a:gd name="T89" fmla="*/ 2147483647 h 208"/>
              <a:gd name="T90" fmla="*/ 2147483647 w 144"/>
              <a:gd name="T91" fmla="*/ 2147483647 h 208"/>
              <a:gd name="T92" fmla="*/ 2147483647 w 144"/>
              <a:gd name="T93" fmla="*/ 2147483647 h 208"/>
              <a:gd name="T94" fmla="*/ 2147483647 w 144"/>
              <a:gd name="T95" fmla="*/ 2147483647 h 208"/>
              <a:gd name="T96" fmla="*/ 2147483647 w 144"/>
              <a:gd name="T97" fmla="*/ 2147483647 h 208"/>
              <a:gd name="T98" fmla="*/ 2147483647 w 144"/>
              <a:gd name="T99" fmla="*/ 2147483647 h 2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4"/>
              <a:gd name="T151" fmla="*/ 0 h 208"/>
              <a:gd name="T152" fmla="*/ 144 w 144"/>
              <a:gd name="T153" fmla="*/ 208 h 2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4" h="208">
                <a:moveTo>
                  <a:pt x="119" y="93"/>
                </a:moveTo>
                <a:lnTo>
                  <a:pt x="119" y="89"/>
                </a:lnTo>
                <a:lnTo>
                  <a:pt x="120" y="84"/>
                </a:lnTo>
                <a:lnTo>
                  <a:pt x="123" y="80"/>
                </a:lnTo>
                <a:lnTo>
                  <a:pt x="124" y="76"/>
                </a:lnTo>
                <a:lnTo>
                  <a:pt x="126" y="72"/>
                </a:lnTo>
                <a:lnTo>
                  <a:pt x="124" y="68"/>
                </a:lnTo>
                <a:lnTo>
                  <a:pt x="124" y="65"/>
                </a:lnTo>
                <a:lnTo>
                  <a:pt x="122" y="62"/>
                </a:lnTo>
                <a:lnTo>
                  <a:pt x="122" y="58"/>
                </a:lnTo>
                <a:lnTo>
                  <a:pt x="119" y="53"/>
                </a:lnTo>
                <a:lnTo>
                  <a:pt x="120" y="52"/>
                </a:lnTo>
                <a:lnTo>
                  <a:pt x="120" y="49"/>
                </a:lnTo>
                <a:lnTo>
                  <a:pt x="120" y="45"/>
                </a:lnTo>
                <a:lnTo>
                  <a:pt x="117" y="41"/>
                </a:lnTo>
                <a:lnTo>
                  <a:pt x="112" y="38"/>
                </a:lnTo>
                <a:lnTo>
                  <a:pt x="107" y="36"/>
                </a:lnTo>
                <a:lnTo>
                  <a:pt x="102" y="32"/>
                </a:lnTo>
                <a:lnTo>
                  <a:pt x="104" y="29"/>
                </a:lnTo>
                <a:lnTo>
                  <a:pt x="107" y="21"/>
                </a:lnTo>
                <a:lnTo>
                  <a:pt x="105" y="14"/>
                </a:lnTo>
                <a:lnTo>
                  <a:pt x="101" y="8"/>
                </a:lnTo>
                <a:lnTo>
                  <a:pt x="98" y="4"/>
                </a:lnTo>
                <a:lnTo>
                  <a:pt x="91" y="0"/>
                </a:lnTo>
                <a:lnTo>
                  <a:pt x="85" y="6"/>
                </a:lnTo>
                <a:lnTo>
                  <a:pt x="84" y="11"/>
                </a:lnTo>
                <a:lnTo>
                  <a:pt x="92" y="15"/>
                </a:lnTo>
                <a:lnTo>
                  <a:pt x="84" y="25"/>
                </a:lnTo>
                <a:lnTo>
                  <a:pt x="80" y="28"/>
                </a:lnTo>
                <a:lnTo>
                  <a:pt x="78" y="30"/>
                </a:lnTo>
                <a:lnTo>
                  <a:pt x="74" y="30"/>
                </a:lnTo>
                <a:lnTo>
                  <a:pt x="71" y="30"/>
                </a:lnTo>
                <a:lnTo>
                  <a:pt x="69" y="32"/>
                </a:lnTo>
                <a:lnTo>
                  <a:pt x="66" y="32"/>
                </a:lnTo>
                <a:lnTo>
                  <a:pt x="63" y="32"/>
                </a:lnTo>
                <a:lnTo>
                  <a:pt x="57" y="30"/>
                </a:lnTo>
                <a:lnTo>
                  <a:pt x="53" y="30"/>
                </a:lnTo>
                <a:lnTo>
                  <a:pt x="50" y="35"/>
                </a:lnTo>
                <a:lnTo>
                  <a:pt x="49" y="39"/>
                </a:lnTo>
                <a:lnTo>
                  <a:pt x="48" y="41"/>
                </a:lnTo>
                <a:lnTo>
                  <a:pt x="43" y="41"/>
                </a:lnTo>
                <a:lnTo>
                  <a:pt x="40" y="40"/>
                </a:lnTo>
                <a:lnTo>
                  <a:pt x="36" y="41"/>
                </a:lnTo>
                <a:lnTo>
                  <a:pt x="34" y="43"/>
                </a:lnTo>
                <a:lnTo>
                  <a:pt x="32" y="48"/>
                </a:lnTo>
                <a:lnTo>
                  <a:pt x="33" y="50"/>
                </a:lnTo>
                <a:lnTo>
                  <a:pt x="36" y="55"/>
                </a:lnTo>
                <a:lnTo>
                  <a:pt x="33" y="59"/>
                </a:lnTo>
                <a:lnTo>
                  <a:pt x="29" y="60"/>
                </a:lnTo>
                <a:lnTo>
                  <a:pt x="27" y="62"/>
                </a:lnTo>
                <a:lnTo>
                  <a:pt x="26" y="65"/>
                </a:lnTo>
                <a:lnTo>
                  <a:pt x="30" y="69"/>
                </a:lnTo>
                <a:lnTo>
                  <a:pt x="31" y="73"/>
                </a:lnTo>
                <a:lnTo>
                  <a:pt x="37" y="75"/>
                </a:lnTo>
                <a:lnTo>
                  <a:pt x="42" y="79"/>
                </a:lnTo>
                <a:lnTo>
                  <a:pt x="48" y="81"/>
                </a:lnTo>
                <a:lnTo>
                  <a:pt x="48" y="85"/>
                </a:lnTo>
                <a:lnTo>
                  <a:pt x="44" y="88"/>
                </a:lnTo>
                <a:lnTo>
                  <a:pt x="40" y="88"/>
                </a:lnTo>
                <a:lnTo>
                  <a:pt x="35" y="88"/>
                </a:lnTo>
                <a:lnTo>
                  <a:pt x="33" y="90"/>
                </a:lnTo>
                <a:lnTo>
                  <a:pt x="30" y="89"/>
                </a:lnTo>
                <a:lnTo>
                  <a:pt x="28" y="89"/>
                </a:lnTo>
                <a:lnTo>
                  <a:pt x="31" y="97"/>
                </a:lnTo>
                <a:lnTo>
                  <a:pt x="32" y="104"/>
                </a:lnTo>
                <a:lnTo>
                  <a:pt x="32" y="108"/>
                </a:lnTo>
                <a:lnTo>
                  <a:pt x="35" y="112"/>
                </a:lnTo>
                <a:lnTo>
                  <a:pt x="34" y="116"/>
                </a:lnTo>
                <a:lnTo>
                  <a:pt x="33" y="120"/>
                </a:lnTo>
                <a:lnTo>
                  <a:pt x="30" y="122"/>
                </a:lnTo>
                <a:lnTo>
                  <a:pt x="30" y="125"/>
                </a:lnTo>
                <a:lnTo>
                  <a:pt x="27" y="125"/>
                </a:lnTo>
                <a:lnTo>
                  <a:pt x="21" y="126"/>
                </a:lnTo>
                <a:lnTo>
                  <a:pt x="22" y="131"/>
                </a:lnTo>
                <a:lnTo>
                  <a:pt x="20" y="135"/>
                </a:lnTo>
                <a:lnTo>
                  <a:pt x="21" y="137"/>
                </a:lnTo>
                <a:lnTo>
                  <a:pt x="23" y="140"/>
                </a:lnTo>
                <a:cubicBezTo>
                  <a:pt x="21" y="142"/>
                  <a:pt x="21" y="145"/>
                  <a:pt x="21" y="145"/>
                </a:cubicBezTo>
                <a:lnTo>
                  <a:pt x="18" y="146"/>
                </a:lnTo>
                <a:lnTo>
                  <a:pt x="17" y="144"/>
                </a:lnTo>
                <a:lnTo>
                  <a:pt x="13" y="144"/>
                </a:lnTo>
                <a:lnTo>
                  <a:pt x="11" y="148"/>
                </a:lnTo>
                <a:lnTo>
                  <a:pt x="8" y="151"/>
                </a:lnTo>
                <a:lnTo>
                  <a:pt x="4" y="151"/>
                </a:lnTo>
                <a:lnTo>
                  <a:pt x="4" y="156"/>
                </a:lnTo>
                <a:lnTo>
                  <a:pt x="8" y="159"/>
                </a:lnTo>
                <a:lnTo>
                  <a:pt x="10" y="163"/>
                </a:lnTo>
                <a:lnTo>
                  <a:pt x="10" y="165"/>
                </a:lnTo>
                <a:lnTo>
                  <a:pt x="7" y="168"/>
                </a:lnTo>
                <a:lnTo>
                  <a:pt x="5" y="168"/>
                </a:lnTo>
                <a:lnTo>
                  <a:pt x="2" y="171"/>
                </a:lnTo>
                <a:lnTo>
                  <a:pt x="2" y="175"/>
                </a:lnTo>
                <a:lnTo>
                  <a:pt x="1" y="179"/>
                </a:lnTo>
                <a:lnTo>
                  <a:pt x="0" y="183"/>
                </a:lnTo>
                <a:lnTo>
                  <a:pt x="3" y="183"/>
                </a:lnTo>
                <a:lnTo>
                  <a:pt x="4" y="186"/>
                </a:lnTo>
                <a:lnTo>
                  <a:pt x="6" y="187"/>
                </a:lnTo>
                <a:lnTo>
                  <a:pt x="9" y="190"/>
                </a:lnTo>
                <a:lnTo>
                  <a:pt x="13" y="193"/>
                </a:lnTo>
                <a:lnTo>
                  <a:pt x="15" y="196"/>
                </a:lnTo>
                <a:lnTo>
                  <a:pt x="19" y="200"/>
                </a:lnTo>
                <a:lnTo>
                  <a:pt x="24" y="199"/>
                </a:lnTo>
                <a:lnTo>
                  <a:pt x="27" y="197"/>
                </a:lnTo>
                <a:lnTo>
                  <a:pt x="33" y="196"/>
                </a:lnTo>
                <a:lnTo>
                  <a:pt x="36" y="199"/>
                </a:lnTo>
                <a:lnTo>
                  <a:pt x="36" y="194"/>
                </a:lnTo>
                <a:cubicBezTo>
                  <a:pt x="36" y="194"/>
                  <a:pt x="36" y="189"/>
                  <a:pt x="38" y="189"/>
                </a:cubicBezTo>
                <a:cubicBezTo>
                  <a:pt x="40" y="189"/>
                  <a:pt x="42" y="189"/>
                  <a:pt x="42" y="189"/>
                </a:cubicBezTo>
                <a:lnTo>
                  <a:pt x="42" y="193"/>
                </a:lnTo>
                <a:lnTo>
                  <a:pt x="46" y="195"/>
                </a:lnTo>
                <a:lnTo>
                  <a:pt x="52" y="194"/>
                </a:lnTo>
                <a:lnTo>
                  <a:pt x="56" y="196"/>
                </a:lnTo>
                <a:lnTo>
                  <a:pt x="61" y="208"/>
                </a:lnTo>
                <a:lnTo>
                  <a:pt x="69" y="203"/>
                </a:lnTo>
                <a:lnTo>
                  <a:pt x="74" y="202"/>
                </a:lnTo>
                <a:lnTo>
                  <a:pt x="79" y="200"/>
                </a:lnTo>
                <a:cubicBezTo>
                  <a:pt x="79" y="200"/>
                  <a:pt x="82" y="198"/>
                  <a:pt x="84" y="199"/>
                </a:cubicBezTo>
                <a:cubicBezTo>
                  <a:pt x="85" y="199"/>
                  <a:pt x="90" y="196"/>
                  <a:pt x="90" y="196"/>
                </a:cubicBezTo>
                <a:lnTo>
                  <a:pt x="95" y="194"/>
                </a:lnTo>
                <a:lnTo>
                  <a:pt x="99" y="192"/>
                </a:lnTo>
                <a:lnTo>
                  <a:pt x="105" y="190"/>
                </a:lnTo>
                <a:lnTo>
                  <a:pt x="107" y="187"/>
                </a:lnTo>
                <a:lnTo>
                  <a:pt x="111" y="186"/>
                </a:lnTo>
                <a:lnTo>
                  <a:pt x="114" y="183"/>
                </a:lnTo>
                <a:lnTo>
                  <a:pt x="118" y="180"/>
                </a:lnTo>
                <a:lnTo>
                  <a:pt x="120" y="176"/>
                </a:lnTo>
                <a:lnTo>
                  <a:pt x="123" y="173"/>
                </a:lnTo>
                <a:cubicBezTo>
                  <a:pt x="123" y="173"/>
                  <a:pt x="122" y="169"/>
                  <a:pt x="124" y="169"/>
                </a:cubicBezTo>
                <a:cubicBezTo>
                  <a:pt x="126" y="169"/>
                  <a:pt x="127" y="166"/>
                  <a:pt x="127" y="166"/>
                </a:cubicBezTo>
                <a:lnTo>
                  <a:pt x="128" y="163"/>
                </a:lnTo>
                <a:lnTo>
                  <a:pt x="133" y="166"/>
                </a:lnTo>
                <a:lnTo>
                  <a:pt x="137" y="167"/>
                </a:lnTo>
                <a:lnTo>
                  <a:pt x="143" y="170"/>
                </a:lnTo>
                <a:lnTo>
                  <a:pt x="144" y="162"/>
                </a:lnTo>
                <a:lnTo>
                  <a:pt x="143" y="156"/>
                </a:lnTo>
                <a:lnTo>
                  <a:pt x="141" y="150"/>
                </a:lnTo>
                <a:lnTo>
                  <a:pt x="141" y="149"/>
                </a:lnTo>
                <a:lnTo>
                  <a:pt x="140" y="146"/>
                </a:lnTo>
                <a:lnTo>
                  <a:pt x="140" y="144"/>
                </a:lnTo>
                <a:lnTo>
                  <a:pt x="140" y="141"/>
                </a:lnTo>
                <a:lnTo>
                  <a:pt x="139" y="137"/>
                </a:lnTo>
                <a:lnTo>
                  <a:pt x="138" y="132"/>
                </a:lnTo>
                <a:lnTo>
                  <a:pt x="137" y="125"/>
                </a:lnTo>
                <a:lnTo>
                  <a:pt x="137" y="121"/>
                </a:lnTo>
                <a:lnTo>
                  <a:pt x="136" y="118"/>
                </a:lnTo>
                <a:lnTo>
                  <a:pt x="134" y="115"/>
                </a:lnTo>
                <a:cubicBezTo>
                  <a:pt x="134" y="115"/>
                  <a:pt x="133" y="114"/>
                  <a:pt x="132" y="111"/>
                </a:cubicBezTo>
                <a:cubicBezTo>
                  <a:pt x="131" y="108"/>
                  <a:pt x="127" y="107"/>
                  <a:pt x="127" y="106"/>
                </a:cubicBezTo>
                <a:lnTo>
                  <a:pt x="126" y="102"/>
                </a:lnTo>
                <a:lnTo>
                  <a:pt x="124" y="99"/>
                </a:lnTo>
                <a:lnTo>
                  <a:pt x="121" y="95"/>
                </a:lnTo>
                <a:lnTo>
                  <a:pt x="119" y="93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250825" y="3309938"/>
            <a:ext cx="527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de-DE" sz="1800" b="1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marL="342900" indent="-342900" eaLnBrk="1" hangingPunct="1"/>
            <a:endParaRPr lang="de-DE" sz="22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indent="-342900" eaLnBrk="1" hangingPunct="1"/>
            <a:endParaRPr lang="de-DE" sz="2400" b="1" u="sng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7" name="Rectangle 6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Relevance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reeform 3"/>
          <p:cNvSpPr>
            <a:spLocks noChangeAspect="1"/>
          </p:cNvSpPr>
          <p:nvPr/>
        </p:nvSpPr>
        <p:spPr bwMode="auto">
          <a:xfrm>
            <a:off x="7978775" y="4837113"/>
            <a:ext cx="565150" cy="490537"/>
          </a:xfrm>
          <a:custGeom>
            <a:avLst/>
            <a:gdLst>
              <a:gd name="T0" fmla="*/ 2147483647 w 793"/>
              <a:gd name="T1" fmla="*/ 2147483647 h 688"/>
              <a:gd name="T2" fmla="*/ 2147483647 w 793"/>
              <a:gd name="T3" fmla="*/ 2147483647 h 688"/>
              <a:gd name="T4" fmla="*/ 2147483647 w 793"/>
              <a:gd name="T5" fmla="*/ 2147483647 h 688"/>
              <a:gd name="T6" fmla="*/ 2147483647 w 793"/>
              <a:gd name="T7" fmla="*/ 2147483647 h 688"/>
              <a:gd name="T8" fmla="*/ 2147483647 w 793"/>
              <a:gd name="T9" fmla="*/ 2147483647 h 688"/>
              <a:gd name="T10" fmla="*/ 2147483647 w 793"/>
              <a:gd name="T11" fmla="*/ 2147483647 h 688"/>
              <a:gd name="T12" fmla="*/ 2147483647 w 793"/>
              <a:gd name="T13" fmla="*/ 2147483647 h 688"/>
              <a:gd name="T14" fmla="*/ 2147483647 w 793"/>
              <a:gd name="T15" fmla="*/ 2147483647 h 688"/>
              <a:gd name="T16" fmla="*/ 2147483647 w 793"/>
              <a:gd name="T17" fmla="*/ 2147483647 h 688"/>
              <a:gd name="T18" fmla="*/ 2147483647 w 793"/>
              <a:gd name="T19" fmla="*/ 2147483647 h 688"/>
              <a:gd name="T20" fmla="*/ 2147483647 w 793"/>
              <a:gd name="T21" fmla="*/ 2147483647 h 688"/>
              <a:gd name="T22" fmla="*/ 2147483647 w 793"/>
              <a:gd name="T23" fmla="*/ 2147483647 h 688"/>
              <a:gd name="T24" fmla="*/ 2147483647 w 793"/>
              <a:gd name="T25" fmla="*/ 2147483647 h 688"/>
              <a:gd name="T26" fmla="*/ 2147483647 w 793"/>
              <a:gd name="T27" fmla="*/ 2147483647 h 688"/>
              <a:gd name="T28" fmla="*/ 2147483647 w 793"/>
              <a:gd name="T29" fmla="*/ 2147483647 h 688"/>
              <a:gd name="T30" fmla="*/ 2147483647 w 793"/>
              <a:gd name="T31" fmla="*/ 2147483647 h 688"/>
              <a:gd name="T32" fmla="*/ 2147483647 w 793"/>
              <a:gd name="T33" fmla="*/ 2147483647 h 688"/>
              <a:gd name="T34" fmla="*/ 2147483647 w 793"/>
              <a:gd name="T35" fmla="*/ 2147483647 h 688"/>
              <a:gd name="T36" fmla="*/ 2147483647 w 793"/>
              <a:gd name="T37" fmla="*/ 2147483647 h 688"/>
              <a:gd name="T38" fmla="*/ 2147483647 w 793"/>
              <a:gd name="T39" fmla="*/ 2147483647 h 688"/>
              <a:gd name="T40" fmla="*/ 2147483647 w 793"/>
              <a:gd name="T41" fmla="*/ 2147483647 h 688"/>
              <a:gd name="T42" fmla="*/ 2147483647 w 793"/>
              <a:gd name="T43" fmla="*/ 2147483647 h 688"/>
              <a:gd name="T44" fmla="*/ 2147483647 w 793"/>
              <a:gd name="T45" fmla="*/ 2147483647 h 688"/>
              <a:gd name="T46" fmla="*/ 2147483647 w 793"/>
              <a:gd name="T47" fmla="*/ 2147483647 h 688"/>
              <a:gd name="T48" fmla="*/ 2147483647 w 793"/>
              <a:gd name="T49" fmla="*/ 2147483647 h 688"/>
              <a:gd name="T50" fmla="*/ 2147483647 w 793"/>
              <a:gd name="T51" fmla="*/ 2147483647 h 688"/>
              <a:gd name="T52" fmla="*/ 2147483647 w 793"/>
              <a:gd name="T53" fmla="*/ 2147483647 h 688"/>
              <a:gd name="T54" fmla="*/ 2147483647 w 793"/>
              <a:gd name="T55" fmla="*/ 2147483647 h 688"/>
              <a:gd name="T56" fmla="*/ 2147483647 w 793"/>
              <a:gd name="T57" fmla="*/ 2147483647 h 688"/>
              <a:gd name="T58" fmla="*/ 2147483647 w 793"/>
              <a:gd name="T59" fmla="*/ 2147483647 h 688"/>
              <a:gd name="T60" fmla="*/ 2147483647 w 793"/>
              <a:gd name="T61" fmla="*/ 2147483647 h 688"/>
              <a:gd name="T62" fmla="*/ 2147483647 w 793"/>
              <a:gd name="T63" fmla="*/ 2147483647 h 688"/>
              <a:gd name="T64" fmla="*/ 2147483647 w 793"/>
              <a:gd name="T65" fmla="*/ 2147483647 h 688"/>
              <a:gd name="T66" fmla="*/ 2147483647 w 793"/>
              <a:gd name="T67" fmla="*/ 2147483647 h 688"/>
              <a:gd name="T68" fmla="*/ 2147483647 w 793"/>
              <a:gd name="T69" fmla="*/ 2147483647 h 688"/>
              <a:gd name="T70" fmla="*/ 2147483647 w 793"/>
              <a:gd name="T71" fmla="*/ 2147483647 h 688"/>
              <a:gd name="T72" fmla="*/ 2147483647 w 793"/>
              <a:gd name="T73" fmla="*/ 2147483647 h 688"/>
              <a:gd name="T74" fmla="*/ 2147483647 w 793"/>
              <a:gd name="T75" fmla="*/ 2147483647 h 688"/>
              <a:gd name="T76" fmla="*/ 2147483647 w 793"/>
              <a:gd name="T77" fmla="*/ 2147483647 h 688"/>
              <a:gd name="T78" fmla="*/ 2147483647 w 793"/>
              <a:gd name="T79" fmla="*/ 2147483647 h 688"/>
              <a:gd name="T80" fmla="*/ 2147483647 w 793"/>
              <a:gd name="T81" fmla="*/ 2147483647 h 688"/>
              <a:gd name="T82" fmla="*/ 2147483647 w 793"/>
              <a:gd name="T83" fmla="*/ 2147483647 h 688"/>
              <a:gd name="T84" fmla="*/ 2147483647 w 793"/>
              <a:gd name="T85" fmla="*/ 2147483647 h 688"/>
              <a:gd name="T86" fmla="*/ 2147483647 w 793"/>
              <a:gd name="T87" fmla="*/ 2147483647 h 688"/>
              <a:gd name="T88" fmla="*/ 2147483647 w 793"/>
              <a:gd name="T89" fmla="*/ 2147483647 h 688"/>
              <a:gd name="T90" fmla="*/ 2147483647 w 793"/>
              <a:gd name="T91" fmla="*/ 2147483647 h 688"/>
              <a:gd name="T92" fmla="*/ 2147483647 w 793"/>
              <a:gd name="T93" fmla="*/ 2147483647 h 688"/>
              <a:gd name="T94" fmla="*/ 2147483647 w 793"/>
              <a:gd name="T95" fmla="*/ 2147483647 h 688"/>
              <a:gd name="T96" fmla="*/ 2147483647 w 793"/>
              <a:gd name="T97" fmla="*/ 2147483647 h 688"/>
              <a:gd name="T98" fmla="*/ 2147483647 w 793"/>
              <a:gd name="T99" fmla="*/ 2147483647 h 688"/>
              <a:gd name="T100" fmla="*/ 2147483647 w 793"/>
              <a:gd name="T101" fmla="*/ 2147483647 h 688"/>
              <a:gd name="T102" fmla="*/ 2147483647 w 793"/>
              <a:gd name="T103" fmla="*/ 2147483647 h 688"/>
              <a:gd name="T104" fmla="*/ 2147483647 w 793"/>
              <a:gd name="T105" fmla="*/ 2147483647 h 688"/>
              <a:gd name="T106" fmla="*/ 2147483647 w 793"/>
              <a:gd name="T107" fmla="*/ 2147483647 h 688"/>
              <a:gd name="T108" fmla="*/ 2147483647 w 793"/>
              <a:gd name="T109" fmla="*/ 2147483647 h 688"/>
              <a:gd name="T110" fmla="*/ 2147483647 w 793"/>
              <a:gd name="T111" fmla="*/ 2147483647 h 688"/>
              <a:gd name="T112" fmla="*/ 2147483647 w 793"/>
              <a:gd name="T113" fmla="*/ 2147483647 h 688"/>
              <a:gd name="T114" fmla="*/ 2147483647 w 793"/>
              <a:gd name="T115" fmla="*/ 2147483647 h 688"/>
              <a:gd name="T116" fmla="*/ 2147483647 w 793"/>
              <a:gd name="T117" fmla="*/ 2147483647 h 688"/>
              <a:gd name="T118" fmla="*/ 2147483647 w 793"/>
              <a:gd name="T119" fmla="*/ 2147483647 h 6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93"/>
              <a:gd name="T181" fmla="*/ 0 h 688"/>
              <a:gd name="T182" fmla="*/ 793 w 793"/>
              <a:gd name="T183" fmla="*/ 688 h 6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93" h="688">
                <a:moveTo>
                  <a:pt x="445" y="599"/>
                </a:moveTo>
                <a:lnTo>
                  <a:pt x="443" y="590"/>
                </a:lnTo>
                <a:lnTo>
                  <a:pt x="446" y="577"/>
                </a:lnTo>
                <a:lnTo>
                  <a:pt x="454" y="567"/>
                </a:lnTo>
                <a:lnTo>
                  <a:pt x="454" y="556"/>
                </a:lnTo>
                <a:lnTo>
                  <a:pt x="446" y="549"/>
                </a:lnTo>
                <a:lnTo>
                  <a:pt x="433" y="542"/>
                </a:lnTo>
                <a:lnTo>
                  <a:pt x="435" y="530"/>
                </a:lnTo>
                <a:lnTo>
                  <a:pt x="432" y="516"/>
                </a:lnTo>
                <a:lnTo>
                  <a:pt x="423" y="512"/>
                </a:lnTo>
                <a:lnTo>
                  <a:pt x="416" y="508"/>
                </a:lnTo>
                <a:lnTo>
                  <a:pt x="417" y="493"/>
                </a:lnTo>
                <a:lnTo>
                  <a:pt x="413" y="477"/>
                </a:lnTo>
                <a:lnTo>
                  <a:pt x="406" y="469"/>
                </a:lnTo>
                <a:lnTo>
                  <a:pt x="397" y="461"/>
                </a:lnTo>
                <a:lnTo>
                  <a:pt x="388" y="459"/>
                </a:lnTo>
                <a:lnTo>
                  <a:pt x="390" y="450"/>
                </a:lnTo>
                <a:lnTo>
                  <a:pt x="399" y="449"/>
                </a:lnTo>
                <a:lnTo>
                  <a:pt x="408" y="448"/>
                </a:lnTo>
                <a:lnTo>
                  <a:pt x="414" y="438"/>
                </a:lnTo>
                <a:lnTo>
                  <a:pt x="412" y="428"/>
                </a:lnTo>
                <a:lnTo>
                  <a:pt x="406" y="424"/>
                </a:lnTo>
                <a:lnTo>
                  <a:pt x="400" y="421"/>
                </a:lnTo>
                <a:lnTo>
                  <a:pt x="403" y="413"/>
                </a:lnTo>
                <a:lnTo>
                  <a:pt x="410" y="403"/>
                </a:lnTo>
                <a:lnTo>
                  <a:pt x="413" y="389"/>
                </a:lnTo>
                <a:lnTo>
                  <a:pt x="410" y="380"/>
                </a:lnTo>
                <a:lnTo>
                  <a:pt x="414" y="369"/>
                </a:lnTo>
                <a:lnTo>
                  <a:pt x="417" y="355"/>
                </a:lnTo>
                <a:lnTo>
                  <a:pt x="403" y="350"/>
                </a:lnTo>
                <a:lnTo>
                  <a:pt x="390" y="355"/>
                </a:lnTo>
                <a:lnTo>
                  <a:pt x="385" y="364"/>
                </a:lnTo>
                <a:lnTo>
                  <a:pt x="374" y="366"/>
                </a:lnTo>
                <a:lnTo>
                  <a:pt x="369" y="373"/>
                </a:lnTo>
                <a:lnTo>
                  <a:pt x="364" y="382"/>
                </a:lnTo>
                <a:lnTo>
                  <a:pt x="357" y="386"/>
                </a:lnTo>
                <a:lnTo>
                  <a:pt x="351" y="376"/>
                </a:lnTo>
                <a:lnTo>
                  <a:pt x="346" y="364"/>
                </a:lnTo>
                <a:lnTo>
                  <a:pt x="340" y="353"/>
                </a:lnTo>
                <a:lnTo>
                  <a:pt x="336" y="347"/>
                </a:lnTo>
                <a:lnTo>
                  <a:pt x="328" y="349"/>
                </a:lnTo>
                <a:lnTo>
                  <a:pt x="322" y="356"/>
                </a:lnTo>
                <a:lnTo>
                  <a:pt x="318" y="367"/>
                </a:lnTo>
                <a:lnTo>
                  <a:pt x="312" y="361"/>
                </a:lnTo>
                <a:lnTo>
                  <a:pt x="306" y="355"/>
                </a:lnTo>
                <a:lnTo>
                  <a:pt x="297" y="359"/>
                </a:lnTo>
                <a:lnTo>
                  <a:pt x="291" y="369"/>
                </a:lnTo>
                <a:lnTo>
                  <a:pt x="282" y="377"/>
                </a:lnTo>
                <a:lnTo>
                  <a:pt x="280" y="386"/>
                </a:lnTo>
                <a:lnTo>
                  <a:pt x="288" y="399"/>
                </a:lnTo>
                <a:lnTo>
                  <a:pt x="291" y="414"/>
                </a:lnTo>
                <a:lnTo>
                  <a:pt x="294" y="435"/>
                </a:lnTo>
                <a:lnTo>
                  <a:pt x="289" y="449"/>
                </a:lnTo>
                <a:lnTo>
                  <a:pt x="282" y="459"/>
                </a:lnTo>
                <a:lnTo>
                  <a:pt x="271" y="460"/>
                </a:lnTo>
                <a:lnTo>
                  <a:pt x="260" y="463"/>
                </a:lnTo>
                <a:lnTo>
                  <a:pt x="252" y="471"/>
                </a:lnTo>
                <a:lnTo>
                  <a:pt x="242" y="481"/>
                </a:lnTo>
                <a:lnTo>
                  <a:pt x="232" y="486"/>
                </a:lnTo>
                <a:lnTo>
                  <a:pt x="223" y="485"/>
                </a:lnTo>
                <a:lnTo>
                  <a:pt x="217" y="479"/>
                </a:lnTo>
                <a:lnTo>
                  <a:pt x="213" y="468"/>
                </a:lnTo>
                <a:lnTo>
                  <a:pt x="217" y="458"/>
                </a:lnTo>
                <a:lnTo>
                  <a:pt x="211" y="448"/>
                </a:lnTo>
                <a:lnTo>
                  <a:pt x="206" y="436"/>
                </a:lnTo>
                <a:lnTo>
                  <a:pt x="207" y="424"/>
                </a:lnTo>
                <a:lnTo>
                  <a:pt x="212" y="411"/>
                </a:lnTo>
                <a:lnTo>
                  <a:pt x="210" y="400"/>
                </a:lnTo>
                <a:lnTo>
                  <a:pt x="200" y="393"/>
                </a:lnTo>
                <a:lnTo>
                  <a:pt x="187" y="389"/>
                </a:lnTo>
                <a:lnTo>
                  <a:pt x="179" y="381"/>
                </a:lnTo>
                <a:lnTo>
                  <a:pt x="174" y="367"/>
                </a:lnTo>
                <a:lnTo>
                  <a:pt x="167" y="358"/>
                </a:lnTo>
                <a:lnTo>
                  <a:pt x="155" y="356"/>
                </a:lnTo>
                <a:lnTo>
                  <a:pt x="146" y="362"/>
                </a:lnTo>
                <a:lnTo>
                  <a:pt x="148" y="378"/>
                </a:lnTo>
                <a:lnTo>
                  <a:pt x="141" y="391"/>
                </a:lnTo>
                <a:lnTo>
                  <a:pt x="133" y="397"/>
                </a:lnTo>
                <a:lnTo>
                  <a:pt x="127" y="408"/>
                </a:lnTo>
                <a:lnTo>
                  <a:pt x="116" y="414"/>
                </a:lnTo>
                <a:lnTo>
                  <a:pt x="105" y="420"/>
                </a:lnTo>
                <a:lnTo>
                  <a:pt x="98" y="428"/>
                </a:lnTo>
                <a:lnTo>
                  <a:pt x="84" y="430"/>
                </a:lnTo>
                <a:lnTo>
                  <a:pt x="71" y="426"/>
                </a:lnTo>
                <a:lnTo>
                  <a:pt x="59" y="428"/>
                </a:lnTo>
                <a:lnTo>
                  <a:pt x="45" y="432"/>
                </a:lnTo>
                <a:lnTo>
                  <a:pt x="48" y="411"/>
                </a:lnTo>
                <a:lnTo>
                  <a:pt x="49" y="393"/>
                </a:lnTo>
                <a:lnTo>
                  <a:pt x="46" y="375"/>
                </a:lnTo>
                <a:lnTo>
                  <a:pt x="40" y="368"/>
                </a:lnTo>
                <a:lnTo>
                  <a:pt x="28" y="367"/>
                </a:lnTo>
                <a:lnTo>
                  <a:pt x="17" y="363"/>
                </a:lnTo>
                <a:lnTo>
                  <a:pt x="5" y="358"/>
                </a:lnTo>
                <a:lnTo>
                  <a:pt x="0" y="350"/>
                </a:lnTo>
                <a:lnTo>
                  <a:pt x="1" y="336"/>
                </a:lnTo>
                <a:lnTo>
                  <a:pt x="7" y="324"/>
                </a:lnTo>
                <a:lnTo>
                  <a:pt x="13" y="317"/>
                </a:lnTo>
                <a:lnTo>
                  <a:pt x="26" y="314"/>
                </a:lnTo>
                <a:lnTo>
                  <a:pt x="40" y="319"/>
                </a:lnTo>
                <a:lnTo>
                  <a:pt x="52" y="323"/>
                </a:lnTo>
                <a:lnTo>
                  <a:pt x="66" y="317"/>
                </a:lnTo>
                <a:lnTo>
                  <a:pt x="72" y="307"/>
                </a:lnTo>
                <a:lnTo>
                  <a:pt x="73" y="291"/>
                </a:lnTo>
                <a:lnTo>
                  <a:pt x="70" y="274"/>
                </a:lnTo>
                <a:lnTo>
                  <a:pt x="68" y="261"/>
                </a:lnTo>
                <a:lnTo>
                  <a:pt x="73" y="248"/>
                </a:lnTo>
                <a:lnTo>
                  <a:pt x="79" y="234"/>
                </a:lnTo>
                <a:lnTo>
                  <a:pt x="83" y="217"/>
                </a:lnTo>
                <a:lnTo>
                  <a:pt x="87" y="200"/>
                </a:lnTo>
                <a:lnTo>
                  <a:pt x="88" y="184"/>
                </a:lnTo>
                <a:lnTo>
                  <a:pt x="85" y="168"/>
                </a:lnTo>
                <a:lnTo>
                  <a:pt x="96" y="173"/>
                </a:lnTo>
                <a:lnTo>
                  <a:pt x="100" y="163"/>
                </a:lnTo>
                <a:lnTo>
                  <a:pt x="107" y="156"/>
                </a:lnTo>
                <a:lnTo>
                  <a:pt x="116" y="153"/>
                </a:lnTo>
                <a:lnTo>
                  <a:pt x="122" y="159"/>
                </a:lnTo>
                <a:lnTo>
                  <a:pt x="128" y="169"/>
                </a:lnTo>
                <a:lnTo>
                  <a:pt x="135" y="175"/>
                </a:lnTo>
                <a:lnTo>
                  <a:pt x="137" y="164"/>
                </a:lnTo>
                <a:lnTo>
                  <a:pt x="135" y="151"/>
                </a:lnTo>
                <a:lnTo>
                  <a:pt x="129" y="142"/>
                </a:lnTo>
                <a:lnTo>
                  <a:pt x="117" y="137"/>
                </a:lnTo>
                <a:lnTo>
                  <a:pt x="105" y="138"/>
                </a:lnTo>
                <a:lnTo>
                  <a:pt x="93" y="140"/>
                </a:lnTo>
                <a:lnTo>
                  <a:pt x="83" y="135"/>
                </a:lnTo>
                <a:lnTo>
                  <a:pt x="79" y="124"/>
                </a:lnTo>
                <a:lnTo>
                  <a:pt x="78" y="112"/>
                </a:lnTo>
                <a:lnTo>
                  <a:pt x="84" y="98"/>
                </a:lnTo>
                <a:lnTo>
                  <a:pt x="94" y="93"/>
                </a:lnTo>
                <a:lnTo>
                  <a:pt x="98" y="83"/>
                </a:lnTo>
                <a:lnTo>
                  <a:pt x="90" y="77"/>
                </a:lnTo>
                <a:lnTo>
                  <a:pt x="83" y="70"/>
                </a:lnTo>
                <a:lnTo>
                  <a:pt x="85" y="61"/>
                </a:lnTo>
                <a:lnTo>
                  <a:pt x="94" y="59"/>
                </a:lnTo>
                <a:lnTo>
                  <a:pt x="102" y="60"/>
                </a:lnTo>
                <a:lnTo>
                  <a:pt x="107" y="53"/>
                </a:lnTo>
                <a:lnTo>
                  <a:pt x="116" y="47"/>
                </a:lnTo>
                <a:lnTo>
                  <a:pt x="130" y="44"/>
                </a:lnTo>
                <a:lnTo>
                  <a:pt x="149" y="48"/>
                </a:lnTo>
                <a:lnTo>
                  <a:pt x="168" y="46"/>
                </a:lnTo>
                <a:lnTo>
                  <a:pt x="183" y="42"/>
                </a:lnTo>
                <a:lnTo>
                  <a:pt x="201" y="37"/>
                </a:lnTo>
                <a:lnTo>
                  <a:pt x="218" y="32"/>
                </a:lnTo>
                <a:lnTo>
                  <a:pt x="234" y="31"/>
                </a:lnTo>
                <a:lnTo>
                  <a:pt x="246" y="36"/>
                </a:lnTo>
                <a:lnTo>
                  <a:pt x="251" y="43"/>
                </a:lnTo>
                <a:lnTo>
                  <a:pt x="249" y="54"/>
                </a:lnTo>
                <a:lnTo>
                  <a:pt x="245" y="66"/>
                </a:lnTo>
                <a:lnTo>
                  <a:pt x="246" y="77"/>
                </a:lnTo>
                <a:lnTo>
                  <a:pt x="250" y="87"/>
                </a:lnTo>
                <a:lnTo>
                  <a:pt x="251" y="98"/>
                </a:lnTo>
                <a:lnTo>
                  <a:pt x="246" y="105"/>
                </a:lnTo>
                <a:lnTo>
                  <a:pt x="241" y="112"/>
                </a:lnTo>
                <a:lnTo>
                  <a:pt x="246" y="119"/>
                </a:lnTo>
                <a:lnTo>
                  <a:pt x="253" y="114"/>
                </a:lnTo>
                <a:lnTo>
                  <a:pt x="261" y="118"/>
                </a:lnTo>
                <a:lnTo>
                  <a:pt x="269" y="112"/>
                </a:lnTo>
                <a:lnTo>
                  <a:pt x="279" y="108"/>
                </a:lnTo>
                <a:lnTo>
                  <a:pt x="283" y="101"/>
                </a:lnTo>
                <a:lnTo>
                  <a:pt x="275" y="91"/>
                </a:lnTo>
                <a:lnTo>
                  <a:pt x="278" y="79"/>
                </a:lnTo>
                <a:lnTo>
                  <a:pt x="285" y="71"/>
                </a:lnTo>
                <a:lnTo>
                  <a:pt x="295" y="72"/>
                </a:lnTo>
                <a:lnTo>
                  <a:pt x="300" y="80"/>
                </a:lnTo>
                <a:lnTo>
                  <a:pt x="308" y="85"/>
                </a:lnTo>
                <a:lnTo>
                  <a:pt x="316" y="91"/>
                </a:lnTo>
                <a:lnTo>
                  <a:pt x="310" y="103"/>
                </a:lnTo>
                <a:lnTo>
                  <a:pt x="303" y="113"/>
                </a:lnTo>
                <a:lnTo>
                  <a:pt x="305" y="124"/>
                </a:lnTo>
                <a:lnTo>
                  <a:pt x="307" y="136"/>
                </a:lnTo>
                <a:lnTo>
                  <a:pt x="314" y="127"/>
                </a:lnTo>
                <a:lnTo>
                  <a:pt x="321" y="113"/>
                </a:lnTo>
                <a:lnTo>
                  <a:pt x="326" y="99"/>
                </a:lnTo>
                <a:lnTo>
                  <a:pt x="325" y="93"/>
                </a:lnTo>
                <a:lnTo>
                  <a:pt x="324" y="84"/>
                </a:lnTo>
                <a:lnTo>
                  <a:pt x="316" y="70"/>
                </a:lnTo>
                <a:lnTo>
                  <a:pt x="314" y="54"/>
                </a:lnTo>
                <a:lnTo>
                  <a:pt x="318" y="38"/>
                </a:lnTo>
                <a:lnTo>
                  <a:pt x="324" y="20"/>
                </a:lnTo>
                <a:lnTo>
                  <a:pt x="330" y="6"/>
                </a:lnTo>
                <a:lnTo>
                  <a:pt x="339" y="0"/>
                </a:lnTo>
                <a:lnTo>
                  <a:pt x="347" y="2"/>
                </a:lnTo>
                <a:lnTo>
                  <a:pt x="360" y="10"/>
                </a:lnTo>
                <a:lnTo>
                  <a:pt x="374" y="14"/>
                </a:lnTo>
                <a:lnTo>
                  <a:pt x="386" y="15"/>
                </a:lnTo>
                <a:lnTo>
                  <a:pt x="400" y="11"/>
                </a:lnTo>
                <a:lnTo>
                  <a:pt x="414" y="13"/>
                </a:lnTo>
                <a:lnTo>
                  <a:pt x="424" y="19"/>
                </a:lnTo>
                <a:lnTo>
                  <a:pt x="439" y="20"/>
                </a:lnTo>
                <a:lnTo>
                  <a:pt x="451" y="30"/>
                </a:lnTo>
                <a:lnTo>
                  <a:pt x="457" y="39"/>
                </a:lnTo>
                <a:lnTo>
                  <a:pt x="461" y="47"/>
                </a:lnTo>
                <a:lnTo>
                  <a:pt x="473" y="49"/>
                </a:lnTo>
                <a:lnTo>
                  <a:pt x="482" y="57"/>
                </a:lnTo>
                <a:lnTo>
                  <a:pt x="486" y="68"/>
                </a:lnTo>
                <a:lnTo>
                  <a:pt x="493" y="77"/>
                </a:lnTo>
                <a:lnTo>
                  <a:pt x="504" y="83"/>
                </a:lnTo>
                <a:lnTo>
                  <a:pt x="513" y="87"/>
                </a:lnTo>
                <a:lnTo>
                  <a:pt x="519" y="92"/>
                </a:lnTo>
                <a:lnTo>
                  <a:pt x="523" y="105"/>
                </a:lnTo>
                <a:lnTo>
                  <a:pt x="528" y="118"/>
                </a:lnTo>
                <a:lnTo>
                  <a:pt x="536" y="125"/>
                </a:lnTo>
                <a:lnTo>
                  <a:pt x="547" y="129"/>
                </a:lnTo>
                <a:lnTo>
                  <a:pt x="558" y="125"/>
                </a:lnTo>
                <a:lnTo>
                  <a:pt x="569" y="119"/>
                </a:lnTo>
                <a:lnTo>
                  <a:pt x="578" y="118"/>
                </a:lnTo>
                <a:lnTo>
                  <a:pt x="585" y="124"/>
                </a:lnTo>
                <a:lnTo>
                  <a:pt x="593" y="130"/>
                </a:lnTo>
                <a:lnTo>
                  <a:pt x="605" y="130"/>
                </a:lnTo>
                <a:lnTo>
                  <a:pt x="617" y="125"/>
                </a:lnTo>
                <a:lnTo>
                  <a:pt x="624" y="134"/>
                </a:lnTo>
                <a:lnTo>
                  <a:pt x="633" y="138"/>
                </a:lnTo>
                <a:lnTo>
                  <a:pt x="644" y="138"/>
                </a:lnTo>
                <a:lnTo>
                  <a:pt x="654" y="138"/>
                </a:lnTo>
                <a:lnTo>
                  <a:pt x="663" y="141"/>
                </a:lnTo>
                <a:lnTo>
                  <a:pt x="672" y="151"/>
                </a:lnTo>
                <a:lnTo>
                  <a:pt x="678" y="160"/>
                </a:lnTo>
                <a:lnTo>
                  <a:pt x="683" y="168"/>
                </a:lnTo>
                <a:lnTo>
                  <a:pt x="695" y="172"/>
                </a:lnTo>
                <a:lnTo>
                  <a:pt x="705" y="178"/>
                </a:lnTo>
                <a:lnTo>
                  <a:pt x="717" y="185"/>
                </a:lnTo>
                <a:lnTo>
                  <a:pt x="730" y="191"/>
                </a:lnTo>
                <a:lnTo>
                  <a:pt x="742" y="193"/>
                </a:lnTo>
                <a:lnTo>
                  <a:pt x="752" y="199"/>
                </a:lnTo>
                <a:lnTo>
                  <a:pt x="761" y="209"/>
                </a:lnTo>
                <a:lnTo>
                  <a:pt x="763" y="209"/>
                </a:lnTo>
                <a:lnTo>
                  <a:pt x="774" y="211"/>
                </a:lnTo>
                <a:lnTo>
                  <a:pt x="786" y="206"/>
                </a:lnTo>
                <a:lnTo>
                  <a:pt x="793" y="210"/>
                </a:lnTo>
                <a:lnTo>
                  <a:pt x="793" y="225"/>
                </a:lnTo>
                <a:lnTo>
                  <a:pt x="790" y="238"/>
                </a:lnTo>
                <a:lnTo>
                  <a:pt x="785" y="246"/>
                </a:lnTo>
                <a:lnTo>
                  <a:pt x="780" y="254"/>
                </a:lnTo>
                <a:lnTo>
                  <a:pt x="772" y="257"/>
                </a:lnTo>
                <a:lnTo>
                  <a:pt x="763" y="257"/>
                </a:lnTo>
                <a:lnTo>
                  <a:pt x="754" y="251"/>
                </a:lnTo>
                <a:lnTo>
                  <a:pt x="741" y="254"/>
                </a:lnTo>
                <a:lnTo>
                  <a:pt x="733" y="258"/>
                </a:lnTo>
                <a:lnTo>
                  <a:pt x="723" y="263"/>
                </a:lnTo>
                <a:lnTo>
                  <a:pt x="715" y="268"/>
                </a:lnTo>
                <a:lnTo>
                  <a:pt x="705" y="266"/>
                </a:lnTo>
                <a:lnTo>
                  <a:pt x="694" y="271"/>
                </a:lnTo>
                <a:lnTo>
                  <a:pt x="686" y="282"/>
                </a:lnTo>
                <a:lnTo>
                  <a:pt x="695" y="294"/>
                </a:lnTo>
                <a:lnTo>
                  <a:pt x="700" y="312"/>
                </a:lnTo>
                <a:lnTo>
                  <a:pt x="707" y="331"/>
                </a:lnTo>
                <a:lnTo>
                  <a:pt x="712" y="345"/>
                </a:lnTo>
                <a:lnTo>
                  <a:pt x="713" y="360"/>
                </a:lnTo>
                <a:lnTo>
                  <a:pt x="708" y="370"/>
                </a:lnTo>
                <a:lnTo>
                  <a:pt x="706" y="382"/>
                </a:lnTo>
                <a:lnTo>
                  <a:pt x="708" y="400"/>
                </a:lnTo>
                <a:lnTo>
                  <a:pt x="707" y="416"/>
                </a:lnTo>
                <a:lnTo>
                  <a:pt x="704" y="431"/>
                </a:lnTo>
                <a:lnTo>
                  <a:pt x="699" y="443"/>
                </a:lnTo>
                <a:lnTo>
                  <a:pt x="694" y="457"/>
                </a:lnTo>
                <a:lnTo>
                  <a:pt x="693" y="469"/>
                </a:lnTo>
                <a:lnTo>
                  <a:pt x="696" y="482"/>
                </a:lnTo>
                <a:lnTo>
                  <a:pt x="688" y="491"/>
                </a:lnTo>
                <a:lnTo>
                  <a:pt x="678" y="496"/>
                </a:lnTo>
                <a:lnTo>
                  <a:pt x="668" y="498"/>
                </a:lnTo>
                <a:lnTo>
                  <a:pt x="657" y="496"/>
                </a:lnTo>
                <a:lnTo>
                  <a:pt x="649" y="498"/>
                </a:lnTo>
                <a:lnTo>
                  <a:pt x="646" y="505"/>
                </a:lnTo>
                <a:lnTo>
                  <a:pt x="647" y="518"/>
                </a:lnTo>
                <a:lnTo>
                  <a:pt x="646" y="532"/>
                </a:lnTo>
                <a:lnTo>
                  <a:pt x="643" y="541"/>
                </a:lnTo>
                <a:lnTo>
                  <a:pt x="640" y="551"/>
                </a:lnTo>
                <a:lnTo>
                  <a:pt x="645" y="568"/>
                </a:lnTo>
                <a:lnTo>
                  <a:pt x="648" y="580"/>
                </a:lnTo>
                <a:lnTo>
                  <a:pt x="653" y="597"/>
                </a:lnTo>
                <a:lnTo>
                  <a:pt x="656" y="610"/>
                </a:lnTo>
                <a:lnTo>
                  <a:pt x="653" y="618"/>
                </a:lnTo>
                <a:lnTo>
                  <a:pt x="643" y="624"/>
                </a:lnTo>
                <a:lnTo>
                  <a:pt x="634" y="622"/>
                </a:lnTo>
                <a:lnTo>
                  <a:pt x="626" y="612"/>
                </a:lnTo>
                <a:lnTo>
                  <a:pt x="614" y="619"/>
                </a:lnTo>
                <a:lnTo>
                  <a:pt x="610" y="629"/>
                </a:lnTo>
                <a:lnTo>
                  <a:pt x="599" y="637"/>
                </a:lnTo>
                <a:lnTo>
                  <a:pt x="595" y="642"/>
                </a:lnTo>
                <a:lnTo>
                  <a:pt x="592" y="646"/>
                </a:lnTo>
                <a:lnTo>
                  <a:pt x="580" y="654"/>
                </a:lnTo>
                <a:lnTo>
                  <a:pt x="566" y="660"/>
                </a:lnTo>
                <a:lnTo>
                  <a:pt x="551" y="659"/>
                </a:lnTo>
                <a:lnTo>
                  <a:pt x="536" y="662"/>
                </a:lnTo>
                <a:lnTo>
                  <a:pt x="530" y="660"/>
                </a:lnTo>
                <a:lnTo>
                  <a:pt x="521" y="660"/>
                </a:lnTo>
                <a:lnTo>
                  <a:pt x="511" y="667"/>
                </a:lnTo>
                <a:lnTo>
                  <a:pt x="503" y="678"/>
                </a:lnTo>
                <a:lnTo>
                  <a:pt x="500" y="684"/>
                </a:lnTo>
                <a:lnTo>
                  <a:pt x="489" y="688"/>
                </a:lnTo>
                <a:lnTo>
                  <a:pt x="477" y="684"/>
                </a:lnTo>
                <a:lnTo>
                  <a:pt x="468" y="682"/>
                </a:lnTo>
                <a:lnTo>
                  <a:pt x="465" y="673"/>
                </a:lnTo>
                <a:lnTo>
                  <a:pt x="473" y="665"/>
                </a:lnTo>
                <a:lnTo>
                  <a:pt x="478" y="651"/>
                </a:lnTo>
                <a:lnTo>
                  <a:pt x="480" y="636"/>
                </a:lnTo>
                <a:lnTo>
                  <a:pt x="478" y="623"/>
                </a:lnTo>
                <a:lnTo>
                  <a:pt x="483" y="612"/>
                </a:lnTo>
                <a:lnTo>
                  <a:pt x="478" y="605"/>
                </a:lnTo>
                <a:lnTo>
                  <a:pt x="469" y="598"/>
                </a:lnTo>
                <a:lnTo>
                  <a:pt x="457" y="598"/>
                </a:lnTo>
                <a:lnTo>
                  <a:pt x="445" y="599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89" name="Freeform 4"/>
          <p:cNvSpPr>
            <a:spLocks noChangeAspect="1"/>
          </p:cNvSpPr>
          <p:nvPr/>
        </p:nvSpPr>
        <p:spPr bwMode="auto">
          <a:xfrm>
            <a:off x="8221663" y="4630738"/>
            <a:ext cx="279400" cy="304800"/>
          </a:xfrm>
          <a:custGeom>
            <a:avLst/>
            <a:gdLst>
              <a:gd name="T0" fmla="*/ 0 w 393"/>
              <a:gd name="T1" fmla="*/ 2147483647 h 429"/>
              <a:gd name="T2" fmla="*/ 2147483647 w 393"/>
              <a:gd name="T3" fmla="*/ 2147483647 h 429"/>
              <a:gd name="T4" fmla="*/ 2147483647 w 393"/>
              <a:gd name="T5" fmla="*/ 2147483647 h 429"/>
              <a:gd name="T6" fmla="*/ 2147483647 w 393"/>
              <a:gd name="T7" fmla="*/ 2147483647 h 429"/>
              <a:gd name="T8" fmla="*/ 2147483647 w 393"/>
              <a:gd name="T9" fmla="*/ 2147483647 h 429"/>
              <a:gd name="T10" fmla="*/ 2147483647 w 393"/>
              <a:gd name="T11" fmla="*/ 2147483647 h 429"/>
              <a:gd name="T12" fmla="*/ 2147483647 w 393"/>
              <a:gd name="T13" fmla="*/ 2147483647 h 429"/>
              <a:gd name="T14" fmla="*/ 2147483647 w 393"/>
              <a:gd name="T15" fmla="*/ 2147483647 h 429"/>
              <a:gd name="T16" fmla="*/ 2147483647 w 393"/>
              <a:gd name="T17" fmla="*/ 2147483647 h 429"/>
              <a:gd name="T18" fmla="*/ 2147483647 w 393"/>
              <a:gd name="T19" fmla="*/ 2147483647 h 429"/>
              <a:gd name="T20" fmla="*/ 2147483647 w 393"/>
              <a:gd name="T21" fmla="*/ 2147483647 h 429"/>
              <a:gd name="T22" fmla="*/ 2147483647 w 393"/>
              <a:gd name="T23" fmla="*/ 2147483647 h 429"/>
              <a:gd name="T24" fmla="*/ 2147483647 w 393"/>
              <a:gd name="T25" fmla="*/ 2147483647 h 429"/>
              <a:gd name="T26" fmla="*/ 2147483647 w 393"/>
              <a:gd name="T27" fmla="*/ 2147483647 h 429"/>
              <a:gd name="T28" fmla="*/ 2147483647 w 393"/>
              <a:gd name="T29" fmla="*/ 2147483647 h 429"/>
              <a:gd name="T30" fmla="*/ 2147483647 w 393"/>
              <a:gd name="T31" fmla="*/ 2147483647 h 429"/>
              <a:gd name="T32" fmla="*/ 2147483647 w 393"/>
              <a:gd name="T33" fmla="*/ 2147483647 h 429"/>
              <a:gd name="T34" fmla="*/ 2147483647 w 393"/>
              <a:gd name="T35" fmla="*/ 2147483647 h 429"/>
              <a:gd name="T36" fmla="*/ 2147483647 w 393"/>
              <a:gd name="T37" fmla="*/ 2147483647 h 429"/>
              <a:gd name="T38" fmla="*/ 2147483647 w 393"/>
              <a:gd name="T39" fmla="*/ 2147483647 h 429"/>
              <a:gd name="T40" fmla="*/ 2147483647 w 393"/>
              <a:gd name="T41" fmla="*/ 2147483647 h 429"/>
              <a:gd name="T42" fmla="*/ 2147483647 w 393"/>
              <a:gd name="T43" fmla="*/ 2147483647 h 429"/>
              <a:gd name="T44" fmla="*/ 2147483647 w 393"/>
              <a:gd name="T45" fmla="*/ 2147483647 h 429"/>
              <a:gd name="T46" fmla="*/ 2147483647 w 393"/>
              <a:gd name="T47" fmla="*/ 2147483647 h 429"/>
              <a:gd name="T48" fmla="*/ 2147483647 w 393"/>
              <a:gd name="T49" fmla="*/ 2147483647 h 429"/>
              <a:gd name="T50" fmla="*/ 2147483647 w 393"/>
              <a:gd name="T51" fmla="*/ 2147483647 h 429"/>
              <a:gd name="T52" fmla="*/ 2147483647 w 393"/>
              <a:gd name="T53" fmla="*/ 2147483647 h 429"/>
              <a:gd name="T54" fmla="*/ 2147483647 w 393"/>
              <a:gd name="T55" fmla="*/ 2147483647 h 429"/>
              <a:gd name="T56" fmla="*/ 2147483647 w 393"/>
              <a:gd name="T57" fmla="*/ 2147483647 h 429"/>
              <a:gd name="T58" fmla="*/ 2147483647 w 393"/>
              <a:gd name="T59" fmla="*/ 2147483647 h 429"/>
              <a:gd name="T60" fmla="*/ 2147483647 w 393"/>
              <a:gd name="T61" fmla="*/ 2147483647 h 429"/>
              <a:gd name="T62" fmla="*/ 2147483647 w 393"/>
              <a:gd name="T63" fmla="*/ 2147483647 h 429"/>
              <a:gd name="T64" fmla="*/ 2147483647 w 393"/>
              <a:gd name="T65" fmla="*/ 2147483647 h 429"/>
              <a:gd name="T66" fmla="*/ 2147483647 w 393"/>
              <a:gd name="T67" fmla="*/ 2147483647 h 429"/>
              <a:gd name="T68" fmla="*/ 2147483647 w 393"/>
              <a:gd name="T69" fmla="*/ 2147483647 h 429"/>
              <a:gd name="T70" fmla="*/ 2147483647 w 393"/>
              <a:gd name="T71" fmla="*/ 2147483647 h 429"/>
              <a:gd name="T72" fmla="*/ 2147483647 w 393"/>
              <a:gd name="T73" fmla="*/ 2147483647 h 429"/>
              <a:gd name="T74" fmla="*/ 2147483647 w 393"/>
              <a:gd name="T75" fmla="*/ 2147483647 h 429"/>
              <a:gd name="T76" fmla="*/ 2147483647 w 393"/>
              <a:gd name="T77" fmla="*/ 2147483647 h 429"/>
              <a:gd name="T78" fmla="*/ 2147483647 w 393"/>
              <a:gd name="T79" fmla="*/ 2147483647 h 429"/>
              <a:gd name="T80" fmla="*/ 2147483647 w 393"/>
              <a:gd name="T81" fmla="*/ 2147483647 h 429"/>
              <a:gd name="T82" fmla="*/ 2147483647 w 393"/>
              <a:gd name="T83" fmla="*/ 2147483647 h 429"/>
              <a:gd name="T84" fmla="*/ 2147483647 w 393"/>
              <a:gd name="T85" fmla="*/ 2147483647 h 429"/>
              <a:gd name="T86" fmla="*/ 2147483647 w 393"/>
              <a:gd name="T87" fmla="*/ 2147483647 h 429"/>
              <a:gd name="T88" fmla="*/ 2147483647 w 393"/>
              <a:gd name="T89" fmla="*/ 2147483647 h 429"/>
              <a:gd name="T90" fmla="*/ 2147483647 w 393"/>
              <a:gd name="T91" fmla="*/ 2147483647 h 429"/>
              <a:gd name="T92" fmla="*/ 2147483647 w 393"/>
              <a:gd name="T93" fmla="*/ 2147483647 h 429"/>
              <a:gd name="T94" fmla="*/ 2147483647 w 393"/>
              <a:gd name="T95" fmla="*/ 2147483647 h 4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93"/>
              <a:gd name="T145" fmla="*/ 0 h 429"/>
              <a:gd name="T146" fmla="*/ 393 w 393"/>
              <a:gd name="T147" fmla="*/ 429 h 4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93" h="429">
                <a:moveTo>
                  <a:pt x="11" y="4"/>
                </a:moveTo>
                <a:lnTo>
                  <a:pt x="4" y="18"/>
                </a:lnTo>
                <a:lnTo>
                  <a:pt x="0" y="30"/>
                </a:lnTo>
                <a:lnTo>
                  <a:pt x="5" y="42"/>
                </a:lnTo>
                <a:lnTo>
                  <a:pt x="13" y="48"/>
                </a:lnTo>
                <a:lnTo>
                  <a:pt x="15" y="61"/>
                </a:lnTo>
                <a:lnTo>
                  <a:pt x="27" y="67"/>
                </a:lnTo>
                <a:lnTo>
                  <a:pt x="32" y="80"/>
                </a:lnTo>
                <a:lnTo>
                  <a:pt x="38" y="94"/>
                </a:lnTo>
                <a:lnTo>
                  <a:pt x="49" y="97"/>
                </a:lnTo>
                <a:lnTo>
                  <a:pt x="57" y="113"/>
                </a:lnTo>
                <a:lnTo>
                  <a:pt x="54" y="125"/>
                </a:lnTo>
                <a:lnTo>
                  <a:pt x="42" y="135"/>
                </a:lnTo>
                <a:lnTo>
                  <a:pt x="27" y="140"/>
                </a:lnTo>
                <a:lnTo>
                  <a:pt x="13" y="152"/>
                </a:lnTo>
                <a:lnTo>
                  <a:pt x="7" y="163"/>
                </a:lnTo>
                <a:lnTo>
                  <a:pt x="9" y="176"/>
                </a:lnTo>
                <a:lnTo>
                  <a:pt x="16" y="179"/>
                </a:lnTo>
                <a:lnTo>
                  <a:pt x="21" y="172"/>
                </a:lnTo>
                <a:lnTo>
                  <a:pt x="31" y="168"/>
                </a:lnTo>
                <a:lnTo>
                  <a:pt x="39" y="171"/>
                </a:lnTo>
                <a:lnTo>
                  <a:pt x="38" y="177"/>
                </a:lnTo>
                <a:lnTo>
                  <a:pt x="32" y="182"/>
                </a:lnTo>
                <a:lnTo>
                  <a:pt x="27" y="187"/>
                </a:lnTo>
                <a:lnTo>
                  <a:pt x="27" y="198"/>
                </a:lnTo>
                <a:lnTo>
                  <a:pt x="22" y="206"/>
                </a:lnTo>
                <a:lnTo>
                  <a:pt x="23" y="215"/>
                </a:lnTo>
                <a:lnTo>
                  <a:pt x="31" y="220"/>
                </a:lnTo>
                <a:lnTo>
                  <a:pt x="42" y="218"/>
                </a:lnTo>
                <a:lnTo>
                  <a:pt x="49" y="223"/>
                </a:lnTo>
                <a:lnTo>
                  <a:pt x="57" y="238"/>
                </a:lnTo>
                <a:lnTo>
                  <a:pt x="60" y="248"/>
                </a:lnTo>
                <a:lnTo>
                  <a:pt x="54" y="251"/>
                </a:lnTo>
                <a:lnTo>
                  <a:pt x="45" y="246"/>
                </a:lnTo>
                <a:lnTo>
                  <a:pt x="37" y="249"/>
                </a:lnTo>
                <a:lnTo>
                  <a:pt x="37" y="257"/>
                </a:lnTo>
                <a:lnTo>
                  <a:pt x="42" y="264"/>
                </a:lnTo>
                <a:lnTo>
                  <a:pt x="43" y="273"/>
                </a:lnTo>
                <a:lnTo>
                  <a:pt x="50" y="282"/>
                </a:lnTo>
                <a:lnTo>
                  <a:pt x="67" y="281"/>
                </a:lnTo>
                <a:lnTo>
                  <a:pt x="85" y="287"/>
                </a:lnTo>
                <a:lnTo>
                  <a:pt x="99" y="295"/>
                </a:lnTo>
                <a:lnTo>
                  <a:pt x="116" y="309"/>
                </a:lnTo>
                <a:lnTo>
                  <a:pt x="126" y="320"/>
                </a:lnTo>
                <a:lnTo>
                  <a:pt x="138" y="328"/>
                </a:lnTo>
                <a:lnTo>
                  <a:pt x="148" y="339"/>
                </a:lnTo>
                <a:lnTo>
                  <a:pt x="153" y="350"/>
                </a:lnTo>
                <a:lnTo>
                  <a:pt x="159" y="363"/>
                </a:lnTo>
                <a:lnTo>
                  <a:pt x="168" y="370"/>
                </a:lnTo>
                <a:lnTo>
                  <a:pt x="177" y="363"/>
                </a:lnTo>
                <a:lnTo>
                  <a:pt x="181" y="353"/>
                </a:lnTo>
                <a:lnTo>
                  <a:pt x="193" y="350"/>
                </a:lnTo>
                <a:lnTo>
                  <a:pt x="200" y="343"/>
                </a:lnTo>
                <a:lnTo>
                  <a:pt x="210" y="333"/>
                </a:lnTo>
                <a:lnTo>
                  <a:pt x="226" y="330"/>
                </a:lnTo>
                <a:lnTo>
                  <a:pt x="232" y="321"/>
                </a:lnTo>
                <a:lnTo>
                  <a:pt x="242" y="316"/>
                </a:lnTo>
                <a:lnTo>
                  <a:pt x="246" y="322"/>
                </a:lnTo>
                <a:lnTo>
                  <a:pt x="248" y="335"/>
                </a:lnTo>
                <a:lnTo>
                  <a:pt x="254" y="342"/>
                </a:lnTo>
                <a:lnTo>
                  <a:pt x="262" y="350"/>
                </a:lnTo>
                <a:lnTo>
                  <a:pt x="259" y="364"/>
                </a:lnTo>
                <a:lnTo>
                  <a:pt x="260" y="382"/>
                </a:lnTo>
                <a:lnTo>
                  <a:pt x="262" y="393"/>
                </a:lnTo>
                <a:lnTo>
                  <a:pt x="272" y="401"/>
                </a:lnTo>
                <a:lnTo>
                  <a:pt x="275" y="413"/>
                </a:lnTo>
                <a:lnTo>
                  <a:pt x="278" y="418"/>
                </a:lnTo>
                <a:lnTo>
                  <a:pt x="284" y="425"/>
                </a:lnTo>
                <a:lnTo>
                  <a:pt x="292" y="429"/>
                </a:lnTo>
                <a:lnTo>
                  <a:pt x="307" y="429"/>
                </a:lnTo>
                <a:lnTo>
                  <a:pt x="318" y="414"/>
                </a:lnTo>
                <a:lnTo>
                  <a:pt x="327" y="402"/>
                </a:lnTo>
                <a:lnTo>
                  <a:pt x="341" y="396"/>
                </a:lnTo>
                <a:lnTo>
                  <a:pt x="350" y="383"/>
                </a:lnTo>
                <a:lnTo>
                  <a:pt x="351" y="365"/>
                </a:lnTo>
                <a:lnTo>
                  <a:pt x="356" y="348"/>
                </a:lnTo>
                <a:lnTo>
                  <a:pt x="357" y="336"/>
                </a:lnTo>
                <a:lnTo>
                  <a:pt x="349" y="328"/>
                </a:lnTo>
                <a:lnTo>
                  <a:pt x="343" y="316"/>
                </a:lnTo>
                <a:lnTo>
                  <a:pt x="344" y="297"/>
                </a:lnTo>
                <a:lnTo>
                  <a:pt x="345" y="278"/>
                </a:lnTo>
                <a:lnTo>
                  <a:pt x="343" y="275"/>
                </a:lnTo>
                <a:lnTo>
                  <a:pt x="335" y="262"/>
                </a:lnTo>
                <a:lnTo>
                  <a:pt x="329" y="249"/>
                </a:lnTo>
                <a:lnTo>
                  <a:pt x="331" y="239"/>
                </a:lnTo>
                <a:lnTo>
                  <a:pt x="338" y="228"/>
                </a:lnTo>
                <a:lnTo>
                  <a:pt x="350" y="223"/>
                </a:lnTo>
                <a:lnTo>
                  <a:pt x="361" y="228"/>
                </a:lnTo>
                <a:lnTo>
                  <a:pt x="367" y="220"/>
                </a:lnTo>
                <a:lnTo>
                  <a:pt x="378" y="216"/>
                </a:lnTo>
                <a:lnTo>
                  <a:pt x="383" y="204"/>
                </a:lnTo>
                <a:lnTo>
                  <a:pt x="377" y="188"/>
                </a:lnTo>
                <a:lnTo>
                  <a:pt x="379" y="177"/>
                </a:lnTo>
                <a:lnTo>
                  <a:pt x="387" y="168"/>
                </a:lnTo>
                <a:lnTo>
                  <a:pt x="393" y="160"/>
                </a:lnTo>
                <a:lnTo>
                  <a:pt x="387" y="154"/>
                </a:lnTo>
                <a:lnTo>
                  <a:pt x="375" y="158"/>
                </a:lnTo>
                <a:lnTo>
                  <a:pt x="366" y="162"/>
                </a:lnTo>
                <a:lnTo>
                  <a:pt x="360" y="154"/>
                </a:lnTo>
                <a:lnTo>
                  <a:pt x="350" y="155"/>
                </a:lnTo>
                <a:lnTo>
                  <a:pt x="343" y="165"/>
                </a:lnTo>
                <a:lnTo>
                  <a:pt x="333" y="174"/>
                </a:lnTo>
                <a:lnTo>
                  <a:pt x="321" y="175"/>
                </a:lnTo>
                <a:lnTo>
                  <a:pt x="316" y="157"/>
                </a:lnTo>
                <a:lnTo>
                  <a:pt x="303" y="151"/>
                </a:lnTo>
                <a:lnTo>
                  <a:pt x="288" y="152"/>
                </a:lnTo>
                <a:lnTo>
                  <a:pt x="277" y="144"/>
                </a:lnTo>
                <a:lnTo>
                  <a:pt x="266" y="145"/>
                </a:lnTo>
                <a:lnTo>
                  <a:pt x="257" y="152"/>
                </a:lnTo>
                <a:lnTo>
                  <a:pt x="248" y="162"/>
                </a:lnTo>
                <a:lnTo>
                  <a:pt x="234" y="169"/>
                </a:lnTo>
                <a:lnTo>
                  <a:pt x="235" y="154"/>
                </a:lnTo>
                <a:lnTo>
                  <a:pt x="243" y="141"/>
                </a:lnTo>
                <a:lnTo>
                  <a:pt x="239" y="128"/>
                </a:lnTo>
                <a:lnTo>
                  <a:pt x="226" y="124"/>
                </a:lnTo>
                <a:lnTo>
                  <a:pt x="207" y="128"/>
                </a:lnTo>
                <a:lnTo>
                  <a:pt x="214" y="116"/>
                </a:lnTo>
                <a:lnTo>
                  <a:pt x="221" y="108"/>
                </a:lnTo>
                <a:lnTo>
                  <a:pt x="226" y="95"/>
                </a:lnTo>
                <a:lnTo>
                  <a:pt x="222" y="86"/>
                </a:lnTo>
                <a:lnTo>
                  <a:pt x="211" y="86"/>
                </a:lnTo>
                <a:lnTo>
                  <a:pt x="198" y="100"/>
                </a:lnTo>
                <a:lnTo>
                  <a:pt x="187" y="114"/>
                </a:lnTo>
                <a:lnTo>
                  <a:pt x="173" y="119"/>
                </a:lnTo>
                <a:lnTo>
                  <a:pt x="166" y="116"/>
                </a:lnTo>
                <a:lnTo>
                  <a:pt x="173" y="101"/>
                </a:lnTo>
                <a:lnTo>
                  <a:pt x="183" y="90"/>
                </a:lnTo>
                <a:lnTo>
                  <a:pt x="194" y="80"/>
                </a:lnTo>
                <a:lnTo>
                  <a:pt x="211" y="74"/>
                </a:lnTo>
                <a:lnTo>
                  <a:pt x="218" y="63"/>
                </a:lnTo>
                <a:lnTo>
                  <a:pt x="220" y="51"/>
                </a:lnTo>
                <a:lnTo>
                  <a:pt x="211" y="42"/>
                </a:lnTo>
                <a:lnTo>
                  <a:pt x="200" y="44"/>
                </a:lnTo>
                <a:lnTo>
                  <a:pt x="187" y="51"/>
                </a:lnTo>
                <a:lnTo>
                  <a:pt x="174" y="40"/>
                </a:lnTo>
                <a:lnTo>
                  <a:pt x="156" y="31"/>
                </a:lnTo>
                <a:lnTo>
                  <a:pt x="138" y="30"/>
                </a:lnTo>
                <a:lnTo>
                  <a:pt x="126" y="35"/>
                </a:lnTo>
                <a:lnTo>
                  <a:pt x="109" y="36"/>
                </a:lnTo>
                <a:lnTo>
                  <a:pt x="93" y="29"/>
                </a:lnTo>
                <a:lnTo>
                  <a:pt x="87" y="25"/>
                </a:lnTo>
                <a:lnTo>
                  <a:pt x="77" y="19"/>
                </a:lnTo>
                <a:lnTo>
                  <a:pt x="60" y="11"/>
                </a:lnTo>
                <a:lnTo>
                  <a:pt x="43" y="3"/>
                </a:lnTo>
                <a:lnTo>
                  <a:pt x="26" y="0"/>
                </a:lnTo>
                <a:lnTo>
                  <a:pt x="11" y="4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390" name="Group 5"/>
          <p:cNvGrpSpPr>
            <a:grpSpLocks noChangeAspect="1"/>
          </p:cNvGrpSpPr>
          <p:nvPr/>
        </p:nvGrpSpPr>
        <p:grpSpPr bwMode="auto">
          <a:xfrm>
            <a:off x="8356600" y="4675188"/>
            <a:ext cx="582613" cy="850900"/>
            <a:chOff x="4425" y="1221"/>
            <a:chExt cx="819" cy="1196"/>
          </a:xfrm>
        </p:grpSpPr>
        <p:sp>
          <p:nvSpPr>
            <p:cNvPr id="16483" name="Freeform 6"/>
            <p:cNvSpPr>
              <a:spLocks noChangeAspect="1"/>
            </p:cNvSpPr>
            <p:nvPr/>
          </p:nvSpPr>
          <p:spPr bwMode="auto">
            <a:xfrm>
              <a:off x="4709" y="1557"/>
              <a:ext cx="535" cy="579"/>
            </a:xfrm>
            <a:custGeom>
              <a:avLst/>
              <a:gdLst>
                <a:gd name="T0" fmla="*/ 38 w 535"/>
                <a:gd name="T1" fmla="*/ 52 h 579"/>
                <a:gd name="T2" fmla="*/ 5 w 535"/>
                <a:gd name="T3" fmla="*/ 71 h 579"/>
                <a:gd name="T4" fmla="*/ 10 w 535"/>
                <a:gd name="T5" fmla="*/ 102 h 579"/>
                <a:gd name="T6" fmla="*/ 0 w 535"/>
                <a:gd name="T7" fmla="*/ 123 h 579"/>
                <a:gd name="T8" fmla="*/ 30 w 535"/>
                <a:gd name="T9" fmla="*/ 138 h 579"/>
                <a:gd name="T10" fmla="*/ 54 w 535"/>
                <a:gd name="T11" fmla="*/ 162 h 579"/>
                <a:gd name="T12" fmla="*/ 89 w 535"/>
                <a:gd name="T13" fmla="*/ 178 h 579"/>
                <a:gd name="T14" fmla="*/ 90 w 535"/>
                <a:gd name="T15" fmla="*/ 217 h 579"/>
                <a:gd name="T16" fmla="*/ 92 w 535"/>
                <a:gd name="T17" fmla="*/ 256 h 579"/>
                <a:gd name="T18" fmla="*/ 120 w 535"/>
                <a:gd name="T19" fmla="*/ 261 h 579"/>
                <a:gd name="T20" fmla="*/ 123 w 535"/>
                <a:gd name="T21" fmla="*/ 291 h 579"/>
                <a:gd name="T22" fmla="*/ 140 w 535"/>
                <a:gd name="T23" fmla="*/ 319 h 579"/>
                <a:gd name="T24" fmla="*/ 137 w 535"/>
                <a:gd name="T25" fmla="*/ 358 h 579"/>
                <a:gd name="T26" fmla="*/ 165 w 535"/>
                <a:gd name="T27" fmla="*/ 385 h 579"/>
                <a:gd name="T28" fmla="*/ 202 w 535"/>
                <a:gd name="T29" fmla="*/ 380 h 579"/>
                <a:gd name="T30" fmla="*/ 230 w 535"/>
                <a:gd name="T31" fmla="*/ 400 h 579"/>
                <a:gd name="T32" fmla="*/ 263 w 535"/>
                <a:gd name="T33" fmla="*/ 415 h 579"/>
                <a:gd name="T34" fmla="*/ 285 w 535"/>
                <a:gd name="T35" fmla="*/ 445 h 579"/>
                <a:gd name="T36" fmla="*/ 294 w 535"/>
                <a:gd name="T37" fmla="*/ 474 h 579"/>
                <a:gd name="T38" fmla="*/ 279 w 535"/>
                <a:gd name="T39" fmla="*/ 505 h 579"/>
                <a:gd name="T40" fmla="*/ 297 w 535"/>
                <a:gd name="T41" fmla="*/ 541 h 579"/>
                <a:gd name="T42" fmla="*/ 291 w 535"/>
                <a:gd name="T43" fmla="*/ 576 h 579"/>
                <a:gd name="T44" fmla="*/ 314 w 535"/>
                <a:gd name="T45" fmla="*/ 562 h 579"/>
                <a:gd name="T46" fmla="*/ 351 w 535"/>
                <a:gd name="T47" fmla="*/ 568 h 579"/>
                <a:gd name="T48" fmla="*/ 399 w 535"/>
                <a:gd name="T49" fmla="*/ 558 h 579"/>
                <a:gd name="T50" fmla="*/ 419 w 535"/>
                <a:gd name="T51" fmla="*/ 521 h 579"/>
                <a:gd name="T52" fmla="*/ 446 w 535"/>
                <a:gd name="T53" fmla="*/ 508 h 579"/>
                <a:gd name="T54" fmla="*/ 469 w 535"/>
                <a:gd name="T55" fmla="*/ 492 h 579"/>
                <a:gd name="T56" fmla="*/ 499 w 535"/>
                <a:gd name="T57" fmla="*/ 493 h 579"/>
                <a:gd name="T58" fmla="*/ 532 w 535"/>
                <a:gd name="T59" fmla="*/ 481 h 579"/>
                <a:gd name="T60" fmla="*/ 519 w 535"/>
                <a:gd name="T61" fmla="*/ 451 h 579"/>
                <a:gd name="T62" fmla="*/ 508 w 535"/>
                <a:gd name="T63" fmla="*/ 415 h 579"/>
                <a:gd name="T64" fmla="*/ 525 w 535"/>
                <a:gd name="T65" fmla="*/ 380 h 579"/>
                <a:gd name="T66" fmla="*/ 513 w 535"/>
                <a:gd name="T67" fmla="*/ 343 h 579"/>
                <a:gd name="T68" fmla="*/ 507 w 535"/>
                <a:gd name="T69" fmla="*/ 310 h 579"/>
                <a:gd name="T70" fmla="*/ 479 w 535"/>
                <a:gd name="T71" fmla="*/ 288 h 579"/>
                <a:gd name="T72" fmla="*/ 493 w 535"/>
                <a:gd name="T73" fmla="*/ 247 h 579"/>
                <a:gd name="T74" fmla="*/ 465 w 535"/>
                <a:gd name="T75" fmla="*/ 208 h 579"/>
                <a:gd name="T76" fmla="*/ 431 w 535"/>
                <a:gd name="T77" fmla="*/ 165 h 579"/>
                <a:gd name="T78" fmla="*/ 403 w 535"/>
                <a:gd name="T79" fmla="*/ 140 h 579"/>
                <a:gd name="T80" fmla="*/ 421 w 535"/>
                <a:gd name="T81" fmla="*/ 99 h 579"/>
                <a:gd name="T82" fmla="*/ 443 w 535"/>
                <a:gd name="T83" fmla="*/ 61 h 579"/>
                <a:gd name="T84" fmla="*/ 436 w 535"/>
                <a:gd name="T85" fmla="*/ 27 h 579"/>
                <a:gd name="T86" fmla="*/ 406 w 535"/>
                <a:gd name="T87" fmla="*/ 54 h 579"/>
                <a:gd name="T88" fmla="*/ 381 w 535"/>
                <a:gd name="T89" fmla="*/ 39 h 579"/>
                <a:gd name="T90" fmla="*/ 355 w 535"/>
                <a:gd name="T91" fmla="*/ 17 h 579"/>
                <a:gd name="T92" fmla="*/ 320 w 535"/>
                <a:gd name="T93" fmla="*/ 6 h 579"/>
                <a:gd name="T94" fmla="*/ 293 w 535"/>
                <a:gd name="T95" fmla="*/ 38 h 579"/>
                <a:gd name="T96" fmla="*/ 267 w 535"/>
                <a:gd name="T97" fmla="*/ 50 h 579"/>
                <a:gd name="T98" fmla="*/ 244 w 535"/>
                <a:gd name="T99" fmla="*/ 71 h 579"/>
                <a:gd name="T100" fmla="*/ 207 w 535"/>
                <a:gd name="T101" fmla="*/ 81 h 579"/>
                <a:gd name="T102" fmla="*/ 176 w 535"/>
                <a:gd name="T103" fmla="*/ 70 h 579"/>
                <a:gd name="T104" fmla="*/ 154 w 535"/>
                <a:gd name="T105" fmla="*/ 65 h 579"/>
                <a:gd name="T106" fmla="*/ 126 w 535"/>
                <a:gd name="T107" fmla="*/ 55 h 579"/>
                <a:gd name="T108" fmla="*/ 92 w 535"/>
                <a:gd name="T109" fmla="*/ 44 h 579"/>
                <a:gd name="T110" fmla="*/ 61 w 535"/>
                <a:gd name="T111" fmla="*/ 33 h 5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5"/>
                <a:gd name="T169" fmla="*/ 0 h 579"/>
                <a:gd name="T170" fmla="*/ 535 w 535"/>
                <a:gd name="T171" fmla="*/ 579 h 5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5" h="579">
                  <a:moveTo>
                    <a:pt x="56" y="44"/>
                  </a:moveTo>
                  <a:lnTo>
                    <a:pt x="49" y="53"/>
                  </a:lnTo>
                  <a:lnTo>
                    <a:pt x="38" y="52"/>
                  </a:lnTo>
                  <a:lnTo>
                    <a:pt x="26" y="59"/>
                  </a:lnTo>
                  <a:lnTo>
                    <a:pt x="12" y="63"/>
                  </a:lnTo>
                  <a:lnTo>
                    <a:pt x="5" y="71"/>
                  </a:lnTo>
                  <a:lnTo>
                    <a:pt x="2" y="83"/>
                  </a:lnTo>
                  <a:lnTo>
                    <a:pt x="6" y="93"/>
                  </a:lnTo>
                  <a:lnTo>
                    <a:pt x="10" y="102"/>
                  </a:lnTo>
                  <a:lnTo>
                    <a:pt x="11" y="107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6" y="129"/>
                  </a:lnTo>
                  <a:lnTo>
                    <a:pt x="17" y="134"/>
                  </a:lnTo>
                  <a:lnTo>
                    <a:pt x="30" y="138"/>
                  </a:lnTo>
                  <a:lnTo>
                    <a:pt x="40" y="143"/>
                  </a:lnTo>
                  <a:lnTo>
                    <a:pt x="47" y="153"/>
                  </a:lnTo>
                  <a:lnTo>
                    <a:pt x="54" y="162"/>
                  </a:lnTo>
                  <a:lnTo>
                    <a:pt x="64" y="171"/>
                  </a:lnTo>
                  <a:lnTo>
                    <a:pt x="75" y="175"/>
                  </a:lnTo>
                  <a:lnTo>
                    <a:pt x="89" y="178"/>
                  </a:lnTo>
                  <a:lnTo>
                    <a:pt x="92" y="188"/>
                  </a:lnTo>
                  <a:lnTo>
                    <a:pt x="89" y="203"/>
                  </a:lnTo>
                  <a:lnTo>
                    <a:pt x="90" y="217"/>
                  </a:lnTo>
                  <a:lnTo>
                    <a:pt x="92" y="233"/>
                  </a:lnTo>
                  <a:lnTo>
                    <a:pt x="90" y="244"/>
                  </a:lnTo>
                  <a:lnTo>
                    <a:pt x="92" y="256"/>
                  </a:lnTo>
                  <a:lnTo>
                    <a:pt x="98" y="261"/>
                  </a:lnTo>
                  <a:lnTo>
                    <a:pt x="109" y="260"/>
                  </a:lnTo>
                  <a:lnTo>
                    <a:pt x="120" y="261"/>
                  </a:lnTo>
                  <a:lnTo>
                    <a:pt x="124" y="270"/>
                  </a:lnTo>
                  <a:lnTo>
                    <a:pt x="121" y="280"/>
                  </a:lnTo>
                  <a:lnTo>
                    <a:pt x="123" y="291"/>
                  </a:lnTo>
                  <a:lnTo>
                    <a:pt x="129" y="299"/>
                  </a:lnTo>
                  <a:lnTo>
                    <a:pt x="137" y="310"/>
                  </a:lnTo>
                  <a:lnTo>
                    <a:pt x="140" y="319"/>
                  </a:lnTo>
                  <a:lnTo>
                    <a:pt x="136" y="331"/>
                  </a:lnTo>
                  <a:lnTo>
                    <a:pt x="135" y="346"/>
                  </a:lnTo>
                  <a:lnTo>
                    <a:pt x="137" y="358"/>
                  </a:lnTo>
                  <a:lnTo>
                    <a:pt x="143" y="370"/>
                  </a:lnTo>
                  <a:lnTo>
                    <a:pt x="153" y="379"/>
                  </a:lnTo>
                  <a:lnTo>
                    <a:pt x="165" y="385"/>
                  </a:lnTo>
                  <a:lnTo>
                    <a:pt x="180" y="387"/>
                  </a:lnTo>
                  <a:lnTo>
                    <a:pt x="191" y="384"/>
                  </a:lnTo>
                  <a:lnTo>
                    <a:pt x="202" y="380"/>
                  </a:lnTo>
                  <a:lnTo>
                    <a:pt x="213" y="384"/>
                  </a:lnTo>
                  <a:lnTo>
                    <a:pt x="220" y="393"/>
                  </a:lnTo>
                  <a:lnTo>
                    <a:pt x="230" y="400"/>
                  </a:lnTo>
                  <a:lnTo>
                    <a:pt x="242" y="403"/>
                  </a:lnTo>
                  <a:lnTo>
                    <a:pt x="252" y="411"/>
                  </a:lnTo>
                  <a:lnTo>
                    <a:pt x="263" y="415"/>
                  </a:lnTo>
                  <a:lnTo>
                    <a:pt x="274" y="422"/>
                  </a:lnTo>
                  <a:lnTo>
                    <a:pt x="280" y="433"/>
                  </a:lnTo>
                  <a:lnTo>
                    <a:pt x="285" y="445"/>
                  </a:lnTo>
                  <a:lnTo>
                    <a:pt x="283" y="456"/>
                  </a:lnTo>
                  <a:lnTo>
                    <a:pt x="287" y="464"/>
                  </a:lnTo>
                  <a:lnTo>
                    <a:pt x="294" y="474"/>
                  </a:lnTo>
                  <a:lnTo>
                    <a:pt x="293" y="484"/>
                  </a:lnTo>
                  <a:lnTo>
                    <a:pt x="286" y="492"/>
                  </a:lnTo>
                  <a:lnTo>
                    <a:pt x="279" y="505"/>
                  </a:lnTo>
                  <a:lnTo>
                    <a:pt x="283" y="515"/>
                  </a:lnTo>
                  <a:lnTo>
                    <a:pt x="291" y="529"/>
                  </a:lnTo>
                  <a:lnTo>
                    <a:pt x="297" y="541"/>
                  </a:lnTo>
                  <a:lnTo>
                    <a:pt x="293" y="556"/>
                  </a:lnTo>
                  <a:lnTo>
                    <a:pt x="290" y="568"/>
                  </a:lnTo>
                  <a:lnTo>
                    <a:pt x="291" y="576"/>
                  </a:lnTo>
                  <a:lnTo>
                    <a:pt x="299" y="579"/>
                  </a:lnTo>
                  <a:lnTo>
                    <a:pt x="307" y="573"/>
                  </a:lnTo>
                  <a:lnTo>
                    <a:pt x="314" y="562"/>
                  </a:lnTo>
                  <a:lnTo>
                    <a:pt x="326" y="557"/>
                  </a:lnTo>
                  <a:lnTo>
                    <a:pt x="340" y="561"/>
                  </a:lnTo>
                  <a:lnTo>
                    <a:pt x="351" y="568"/>
                  </a:lnTo>
                  <a:lnTo>
                    <a:pt x="366" y="567"/>
                  </a:lnTo>
                  <a:lnTo>
                    <a:pt x="386" y="563"/>
                  </a:lnTo>
                  <a:lnTo>
                    <a:pt x="399" y="558"/>
                  </a:lnTo>
                  <a:lnTo>
                    <a:pt x="407" y="543"/>
                  </a:lnTo>
                  <a:lnTo>
                    <a:pt x="409" y="529"/>
                  </a:lnTo>
                  <a:lnTo>
                    <a:pt x="419" y="521"/>
                  </a:lnTo>
                  <a:lnTo>
                    <a:pt x="424" y="510"/>
                  </a:lnTo>
                  <a:lnTo>
                    <a:pt x="432" y="504"/>
                  </a:lnTo>
                  <a:lnTo>
                    <a:pt x="446" y="508"/>
                  </a:lnTo>
                  <a:lnTo>
                    <a:pt x="457" y="512"/>
                  </a:lnTo>
                  <a:lnTo>
                    <a:pt x="464" y="505"/>
                  </a:lnTo>
                  <a:lnTo>
                    <a:pt x="469" y="492"/>
                  </a:lnTo>
                  <a:lnTo>
                    <a:pt x="480" y="482"/>
                  </a:lnTo>
                  <a:lnTo>
                    <a:pt x="490" y="487"/>
                  </a:lnTo>
                  <a:lnTo>
                    <a:pt x="499" y="493"/>
                  </a:lnTo>
                  <a:lnTo>
                    <a:pt x="510" y="488"/>
                  </a:lnTo>
                  <a:lnTo>
                    <a:pt x="525" y="487"/>
                  </a:lnTo>
                  <a:lnTo>
                    <a:pt x="532" y="481"/>
                  </a:lnTo>
                  <a:lnTo>
                    <a:pt x="535" y="472"/>
                  </a:lnTo>
                  <a:lnTo>
                    <a:pt x="524" y="462"/>
                  </a:lnTo>
                  <a:lnTo>
                    <a:pt x="519" y="451"/>
                  </a:lnTo>
                  <a:lnTo>
                    <a:pt x="512" y="441"/>
                  </a:lnTo>
                  <a:lnTo>
                    <a:pt x="505" y="428"/>
                  </a:lnTo>
                  <a:lnTo>
                    <a:pt x="508" y="415"/>
                  </a:lnTo>
                  <a:lnTo>
                    <a:pt x="515" y="406"/>
                  </a:lnTo>
                  <a:lnTo>
                    <a:pt x="523" y="396"/>
                  </a:lnTo>
                  <a:lnTo>
                    <a:pt x="525" y="380"/>
                  </a:lnTo>
                  <a:lnTo>
                    <a:pt x="521" y="363"/>
                  </a:lnTo>
                  <a:lnTo>
                    <a:pt x="523" y="352"/>
                  </a:lnTo>
                  <a:lnTo>
                    <a:pt x="513" y="343"/>
                  </a:lnTo>
                  <a:lnTo>
                    <a:pt x="507" y="331"/>
                  </a:lnTo>
                  <a:lnTo>
                    <a:pt x="510" y="320"/>
                  </a:lnTo>
                  <a:lnTo>
                    <a:pt x="507" y="310"/>
                  </a:lnTo>
                  <a:lnTo>
                    <a:pt x="501" y="305"/>
                  </a:lnTo>
                  <a:lnTo>
                    <a:pt x="487" y="298"/>
                  </a:lnTo>
                  <a:lnTo>
                    <a:pt x="479" y="288"/>
                  </a:lnTo>
                  <a:lnTo>
                    <a:pt x="482" y="274"/>
                  </a:lnTo>
                  <a:lnTo>
                    <a:pt x="490" y="260"/>
                  </a:lnTo>
                  <a:lnTo>
                    <a:pt x="493" y="247"/>
                  </a:lnTo>
                  <a:lnTo>
                    <a:pt x="490" y="236"/>
                  </a:lnTo>
                  <a:lnTo>
                    <a:pt x="479" y="222"/>
                  </a:lnTo>
                  <a:lnTo>
                    <a:pt x="465" y="208"/>
                  </a:lnTo>
                  <a:lnTo>
                    <a:pt x="453" y="192"/>
                  </a:lnTo>
                  <a:lnTo>
                    <a:pt x="443" y="178"/>
                  </a:lnTo>
                  <a:lnTo>
                    <a:pt x="431" y="165"/>
                  </a:lnTo>
                  <a:lnTo>
                    <a:pt x="420" y="160"/>
                  </a:lnTo>
                  <a:lnTo>
                    <a:pt x="409" y="154"/>
                  </a:lnTo>
                  <a:lnTo>
                    <a:pt x="403" y="140"/>
                  </a:lnTo>
                  <a:lnTo>
                    <a:pt x="407" y="127"/>
                  </a:lnTo>
                  <a:lnTo>
                    <a:pt x="413" y="111"/>
                  </a:lnTo>
                  <a:lnTo>
                    <a:pt x="421" y="99"/>
                  </a:lnTo>
                  <a:lnTo>
                    <a:pt x="432" y="87"/>
                  </a:lnTo>
                  <a:lnTo>
                    <a:pt x="440" y="73"/>
                  </a:lnTo>
                  <a:lnTo>
                    <a:pt x="443" y="61"/>
                  </a:lnTo>
                  <a:lnTo>
                    <a:pt x="438" y="49"/>
                  </a:lnTo>
                  <a:lnTo>
                    <a:pt x="435" y="38"/>
                  </a:lnTo>
                  <a:lnTo>
                    <a:pt x="436" y="27"/>
                  </a:lnTo>
                  <a:lnTo>
                    <a:pt x="421" y="31"/>
                  </a:lnTo>
                  <a:lnTo>
                    <a:pt x="414" y="43"/>
                  </a:lnTo>
                  <a:lnTo>
                    <a:pt x="406" y="54"/>
                  </a:lnTo>
                  <a:lnTo>
                    <a:pt x="394" y="52"/>
                  </a:lnTo>
                  <a:lnTo>
                    <a:pt x="384" y="49"/>
                  </a:lnTo>
                  <a:lnTo>
                    <a:pt x="381" y="39"/>
                  </a:lnTo>
                  <a:lnTo>
                    <a:pt x="370" y="35"/>
                  </a:lnTo>
                  <a:lnTo>
                    <a:pt x="365" y="24"/>
                  </a:lnTo>
                  <a:lnTo>
                    <a:pt x="355" y="17"/>
                  </a:lnTo>
                  <a:lnTo>
                    <a:pt x="344" y="5"/>
                  </a:lnTo>
                  <a:lnTo>
                    <a:pt x="331" y="0"/>
                  </a:lnTo>
                  <a:lnTo>
                    <a:pt x="320" y="6"/>
                  </a:lnTo>
                  <a:lnTo>
                    <a:pt x="312" y="20"/>
                  </a:lnTo>
                  <a:lnTo>
                    <a:pt x="306" y="35"/>
                  </a:lnTo>
                  <a:lnTo>
                    <a:pt x="293" y="38"/>
                  </a:lnTo>
                  <a:lnTo>
                    <a:pt x="284" y="46"/>
                  </a:lnTo>
                  <a:lnTo>
                    <a:pt x="275" y="49"/>
                  </a:lnTo>
                  <a:lnTo>
                    <a:pt x="267" y="50"/>
                  </a:lnTo>
                  <a:lnTo>
                    <a:pt x="260" y="58"/>
                  </a:lnTo>
                  <a:lnTo>
                    <a:pt x="257" y="68"/>
                  </a:lnTo>
                  <a:lnTo>
                    <a:pt x="244" y="71"/>
                  </a:lnTo>
                  <a:lnTo>
                    <a:pt x="229" y="72"/>
                  </a:lnTo>
                  <a:lnTo>
                    <a:pt x="217" y="77"/>
                  </a:lnTo>
                  <a:lnTo>
                    <a:pt x="207" y="81"/>
                  </a:lnTo>
                  <a:lnTo>
                    <a:pt x="196" y="74"/>
                  </a:lnTo>
                  <a:lnTo>
                    <a:pt x="186" y="70"/>
                  </a:lnTo>
                  <a:lnTo>
                    <a:pt x="176" y="70"/>
                  </a:lnTo>
                  <a:lnTo>
                    <a:pt x="169" y="64"/>
                  </a:lnTo>
                  <a:lnTo>
                    <a:pt x="161" y="61"/>
                  </a:lnTo>
                  <a:lnTo>
                    <a:pt x="154" y="65"/>
                  </a:lnTo>
                  <a:lnTo>
                    <a:pt x="145" y="70"/>
                  </a:lnTo>
                  <a:lnTo>
                    <a:pt x="134" y="66"/>
                  </a:lnTo>
                  <a:lnTo>
                    <a:pt x="126" y="55"/>
                  </a:lnTo>
                  <a:lnTo>
                    <a:pt x="116" y="44"/>
                  </a:lnTo>
                  <a:lnTo>
                    <a:pt x="105" y="43"/>
                  </a:lnTo>
                  <a:lnTo>
                    <a:pt x="92" y="44"/>
                  </a:lnTo>
                  <a:lnTo>
                    <a:pt x="81" y="39"/>
                  </a:lnTo>
                  <a:lnTo>
                    <a:pt x="72" y="32"/>
                  </a:lnTo>
                  <a:lnTo>
                    <a:pt x="61" y="33"/>
                  </a:lnTo>
                  <a:lnTo>
                    <a:pt x="56" y="44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84" name="Group 7"/>
            <p:cNvGrpSpPr>
              <a:grpSpLocks noChangeAspect="1"/>
            </p:cNvGrpSpPr>
            <p:nvPr/>
          </p:nvGrpSpPr>
          <p:grpSpPr bwMode="auto">
            <a:xfrm>
              <a:off x="4543" y="1221"/>
              <a:ext cx="609" cy="460"/>
              <a:chOff x="4543" y="1221"/>
              <a:chExt cx="609" cy="460"/>
            </a:xfrm>
          </p:grpSpPr>
          <p:sp>
            <p:nvSpPr>
              <p:cNvPr id="16487" name="Freeform 8"/>
              <p:cNvSpPr>
                <a:spLocks noChangeAspect="1"/>
              </p:cNvSpPr>
              <p:nvPr/>
            </p:nvSpPr>
            <p:spPr bwMode="auto">
              <a:xfrm>
                <a:off x="4543" y="1275"/>
                <a:ext cx="609" cy="406"/>
              </a:xfrm>
              <a:custGeom>
                <a:avLst/>
                <a:gdLst>
                  <a:gd name="T0" fmla="*/ 204 w 609"/>
                  <a:gd name="T1" fmla="*/ 334 h 406"/>
                  <a:gd name="T2" fmla="*/ 171 w 609"/>
                  <a:gd name="T3" fmla="*/ 353 h 406"/>
                  <a:gd name="T4" fmla="*/ 177 w 609"/>
                  <a:gd name="T5" fmla="*/ 389 h 406"/>
                  <a:gd name="T6" fmla="*/ 163 w 609"/>
                  <a:gd name="T7" fmla="*/ 394 h 406"/>
                  <a:gd name="T8" fmla="*/ 139 w 609"/>
                  <a:gd name="T9" fmla="*/ 380 h 406"/>
                  <a:gd name="T10" fmla="*/ 113 w 609"/>
                  <a:gd name="T11" fmla="*/ 382 h 406"/>
                  <a:gd name="T12" fmla="*/ 83 w 609"/>
                  <a:gd name="T13" fmla="*/ 365 h 406"/>
                  <a:gd name="T14" fmla="*/ 35 w 609"/>
                  <a:gd name="T15" fmla="*/ 342 h 406"/>
                  <a:gd name="T16" fmla="*/ 16 w 609"/>
                  <a:gd name="T17" fmla="*/ 315 h 406"/>
                  <a:gd name="T18" fmla="*/ 11 w 609"/>
                  <a:gd name="T19" fmla="*/ 298 h 406"/>
                  <a:gd name="T20" fmla="*/ 43 w 609"/>
                  <a:gd name="T21" fmla="*/ 266 h 406"/>
                  <a:gd name="T22" fmla="*/ 50 w 609"/>
                  <a:gd name="T23" fmla="*/ 220 h 406"/>
                  <a:gd name="T24" fmla="*/ 37 w 609"/>
                  <a:gd name="T25" fmla="*/ 181 h 406"/>
                  <a:gd name="T26" fmla="*/ 49 w 609"/>
                  <a:gd name="T27" fmla="*/ 178 h 406"/>
                  <a:gd name="T28" fmla="*/ 55 w 609"/>
                  <a:gd name="T29" fmla="*/ 147 h 406"/>
                  <a:gd name="T30" fmla="*/ 85 w 609"/>
                  <a:gd name="T31" fmla="*/ 139 h 406"/>
                  <a:gd name="T32" fmla="*/ 117 w 609"/>
                  <a:gd name="T33" fmla="*/ 156 h 406"/>
                  <a:gd name="T34" fmla="*/ 134 w 609"/>
                  <a:gd name="T35" fmla="*/ 137 h 406"/>
                  <a:gd name="T36" fmla="*/ 138 w 609"/>
                  <a:gd name="T37" fmla="*/ 115 h 406"/>
                  <a:gd name="T38" fmla="*/ 167 w 609"/>
                  <a:gd name="T39" fmla="*/ 101 h 406"/>
                  <a:gd name="T40" fmla="*/ 205 w 609"/>
                  <a:gd name="T41" fmla="*/ 94 h 406"/>
                  <a:gd name="T42" fmla="*/ 225 w 609"/>
                  <a:gd name="T43" fmla="*/ 111 h 406"/>
                  <a:gd name="T44" fmla="*/ 232 w 609"/>
                  <a:gd name="T45" fmla="*/ 90 h 406"/>
                  <a:gd name="T46" fmla="*/ 258 w 609"/>
                  <a:gd name="T47" fmla="*/ 51 h 406"/>
                  <a:gd name="T48" fmla="*/ 280 w 609"/>
                  <a:gd name="T49" fmla="*/ 10 h 406"/>
                  <a:gd name="T50" fmla="*/ 318 w 609"/>
                  <a:gd name="T51" fmla="*/ 1 h 406"/>
                  <a:gd name="T52" fmla="*/ 348 w 609"/>
                  <a:gd name="T53" fmla="*/ 8 h 406"/>
                  <a:gd name="T54" fmla="*/ 320 w 609"/>
                  <a:gd name="T55" fmla="*/ 16 h 406"/>
                  <a:gd name="T56" fmla="*/ 293 w 609"/>
                  <a:gd name="T57" fmla="*/ 26 h 406"/>
                  <a:gd name="T58" fmla="*/ 272 w 609"/>
                  <a:gd name="T59" fmla="*/ 49 h 406"/>
                  <a:gd name="T60" fmla="*/ 279 w 609"/>
                  <a:gd name="T61" fmla="*/ 63 h 406"/>
                  <a:gd name="T62" fmla="*/ 299 w 609"/>
                  <a:gd name="T63" fmla="*/ 35 h 406"/>
                  <a:gd name="T64" fmla="*/ 324 w 609"/>
                  <a:gd name="T65" fmla="*/ 26 h 406"/>
                  <a:gd name="T66" fmla="*/ 344 w 609"/>
                  <a:gd name="T67" fmla="*/ 34 h 406"/>
                  <a:gd name="T68" fmla="*/ 366 w 609"/>
                  <a:gd name="T69" fmla="*/ 34 h 406"/>
                  <a:gd name="T70" fmla="*/ 389 w 609"/>
                  <a:gd name="T71" fmla="*/ 59 h 406"/>
                  <a:gd name="T72" fmla="*/ 423 w 609"/>
                  <a:gd name="T73" fmla="*/ 85 h 406"/>
                  <a:gd name="T74" fmla="*/ 442 w 609"/>
                  <a:gd name="T75" fmla="*/ 93 h 406"/>
                  <a:gd name="T76" fmla="*/ 456 w 609"/>
                  <a:gd name="T77" fmla="*/ 84 h 406"/>
                  <a:gd name="T78" fmla="*/ 483 w 609"/>
                  <a:gd name="T79" fmla="*/ 90 h 406"/>
                  <a:gd name="T80" fmla="*/ 484 w 609"/>
                  <a:gd name="T81" fmla="*/ 127 h 406"/>
                  <a:gd name="T82" fmla="*/ 499 w 609"/>
                  <a:gd name="T83" fmla="*/ 158 h 406"/>
                  <a:gd name="T84" fmla="*/ 520 w 609"/>
                  <a:gd name="T85" fmla="*/ 182 h 406"/>
                  <a:gd name="T86" fmla="*/ 552 w 609"/>
                  <a:gd name="T87" fmla="*/ 186 h 406"/>
                  <a:gd name="T88" fmla="*/ 573 w 609"/>
                  <a:gd name="T89" fmla="*/ 197 h 406"/>
                  <a:gd name="T90" fmla="*/ 581 w 609"/>
                  <a:gd name="T91" fmla="*/ 247 h 406"/>
                  <a:gd name="T92" fmla="*/ 605 w 609"/>
                  <a:gd name="T93" fmla="*/ 290 h 406"/>
                  <a:gd name="T94" fmla="*/ 587 w 609"/>
                  <a:gd name="T95" fmla="*/ 313 h 406"/>
                  <a:gd name="T96" fmla="*/ 560 w 609"/>
                  <a:gd name="T97" fmla="*/ 334 h 406"/>
                  <a:gd name="T98" fmla="*/ 536 w 609"/>
                  <a:gd name="T99" fmla="*/ 317 h 406"/>
                  <a:gd name="T100" fmla="*/ 510 w 609"/>
                  <a:gd name="T101" fmla="*/ 287 h 406"/>
                  <a:gd name="T102" fmla="*/ 478 w 609"/>
                  <a:gd name="T103" fmla="*/ 302 h 406"/>
                  <a:gd name="T104" fmla="*/ 450 w 609"/>
                  <a:gd name="T105" fmla="*/ 328 h 406"/>
                  <a:gd name="T106" fmla="*/ 426 w 609"/>
                  <a:gd name="T107" fmla="*/ 340 h 406"/>
                  <a:gd name="T108" fmla="*/ 395 w 609"/>
                  <a:gd name="T109" fmla="*/ 354 h 406"/>
                  <a:gd name="T110" fmla="*/ 362 w 609"/>
                  <a:gd name="T111" fmla="*/ 356 h 406"/>
                  <a:gd name="T112" fmla="*/ 335 w 609"/>
                  <a:gd name="T113" fmla="*/ 346 h 406"/>
                  <a:gd name="T114" fmla="*/ 311 w 609"/>
                  <a:gd name="T115" fmla="*/ 352 h 406"/>
                  <a:gd name="T116" fmla="*/ 282 w 609"/>
                  <a:gd name="T117" fmla="*/ 326 h 406"/>
                  <a:gd name="T118" fmla="*/ 247 w 609"/>
                  <a:gd name="T119" fmla="*/ 321 h 406"/>
                  <a:gd name="T120" fmla="*/ 222 w 609"/>
                  <a:gd name="T121" fmla="*/ 326 h 4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9"/>
                  <a:gd name="T184" fmla="*/ 0 h 406"/>
                  <a:gd name="T185" fmla="*/ 609 w 609"/>
                  <a:gd name="T186" fmla="*/ 406 h 4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9" h="406">
                    <a:moveTo>
                      <a:pt x="222" y="326"/>
                    </a:moveTo>
                    <a:lnTo>
                      <a:pt x="215" y="335"/>
                    </a:lnTo>
                    <a:lnTo>
                      <a:pt x="204" y="334"/>
                    </a:lnTo>
                    <a:lnTo>
                      <a:pt x="192" y="341"/>
                    </a:lnTo>
                    <a:lnTo>
                      <a:pt x="178" y="345"/>
                    </a:lnTo>
                    <a:lnTo>
                      <a:pt x="171" y="353"/>
                    </a:lnTo>
                    <a:lnTo>
                      <a:pt x="168" y="365"/>
                    </a:lnTo>
                    <a:lnTo>
                      <a:pt x="172" y="375"/>
                    </a:lnTo>
                    <a:lnTo>
                      <a:pt x="177" y="389"/>
                    </a:lnTo>
                    <a:lnTo>
                      <a:pt x="169" y="397"/>
                    </a:lnTo>
                    <a:lnTo>
                      <a:pt x="167" y="406"/>
                    </a:lnTo>
                    <a:lnTo>
                      <a:pt x="163" y="394"/>
                    </a:lnTo>
                    <a:lnTo>
                      <a:pt x="152" y="386"/>
                    </a:lnTo>
                    <a:lnTo>
                      <a:pt x="144" y="383"/>
                    </a:lnTo>
                    <a:lnTo>
                      <a:pt x="139" y="380"/>
                    </a:lnTo>
                    <a:lnTo>
                      <a:pt x="127" y="385"/>
                    </a:lnTo>
                    <a:lnTo>
                      <a:pt x="118" y="383"/>
                    </a:lnTo>
                    <a:lnTo>
                      <a:pt x="113" y="382"/>
                    </a:lnTo>
                    <a:lnTo>
                      <a:pt x="105" y="373"/>
                    </a:lnTo>
                    <a:lnTo>
                      <a:pt x="95" y="367"/>
                    </a:lnTo>
                    <a:lnTo>
                      <a:pt x="83" y="365"/>
                    </a:lnTo>
                    <a:lnTo>
                      <a:pt x="67" y="358"/>
                    </a:lnTo>
                    <a:lnTo>
                      <a:pt x="47" y="345"/>
                    </a:lnTo>
                    <a:lnTo>
                      <a:pt x="35" y="342"/>
                    </a:lnTo>
                    <a:lnTo>
                      <a:pt x="32" y="336"/>
                    </a:lnTo>
                    <a:lnTo>
                      <a:pt x="25" y="326"/>
                    </a:lnTo>
                    <a:lnTo>
                      <a:pt x="16" y="315"/>
                    </a:lnTo>
                    <a:lnTo>
                      <a:pt x="7" y="312"/>
                    </a:lnTo>
                    <a:lnTo>
                      <a:pt x="0" y="312"/>
                    </a:lnTo>
                    <a:lnTo>
                      <a:pt x="11" y="298"/>
                    </a:lnTo>
                    <a:lnTo>
                      <a:pt x="20" y="286"/>
                    </a:lnTo>
                    <a:lnTo>
                      <a:pt x="34" y="279"/>
                    </a:lnTo>
                    <a:lnTo>
                      <a:pt x="43" y="266"/>
                    </a:lnTo>
                    <a:lnTo>
                      <a:pt x="44" y="249"/>
                    </a:lnTo>
                    <a:lnTo>
                      <a:pt x="49" y="232"/>
                    </a:lnTo>
                    <a:lnTo>
                      <a:pt x="50" y="220"/>
                    </a:lnTo>
                    <a:lnTo>
                      <a:pt x="42" y="213"/>
                    </a:lnTo>
                    <a:lnTo>
                      <a:pt x="36" y="200"/>
                    </a:lnTo>
                    <a:lnTo>
                      <a:pt x="37" y="181"/>
                    </a:lnTo>
                    <a:lnTo>
                      <a:pt x="38" y="162"/>
                    </a:lnTo>
                    <a:lnTo>
                      <a:pt x="42" y="175"/>
                    </a:lnTo>
                    <a:lnTo>
                      <a:pt x="49" y="178"/>
                    </a:lnTo>
                    <a:lnTo>
                      <a:pt x="57" y="172"/>
                    </a:lnTo>
                    <a:lnTo>
                      <a:pt x="54" y="158"/>
                    </a:lnTo>
                    <a:lnTo>
                      <a:pt x="55" y="147"/>
                    </a:lnTo>
                    <a:lnTo>
                      <a:pt x="61" y="139"/>
                    </a:lnTo>
                    <a:lnTo>
                      <a:pt x="74" y="136"/>
                    </a:lnTo>
                    <a:lnTo>
                      <a:pt x="85" y="139"/>
                    </a:lnTo>
                    <a:lnTo>
                      <a:pt x="98" y="153"/>
                    </a:lnTo>
                    <a:lnTo>
                      <a:pt x="107" y="150"/>
                    </a:lnTo>
                    <a:lnTo>
                      <a:pt x="117" y="156"/>
                    </a:lnTo>
                    <a:lnTo>
                      <a:pt x="128" y="159"/>
                    </a:lnTo>
                    <a:lnTo>
                      <a:pt x="135" y="150"/>
                    </a:lnTo>
                    <a:lnTo>
                      <a:pt x="134" y="137"/>
                    </a:lnTo>
                    <a:lnTo>
                      <a:pt x="144" y="132"/>
                    </a:lnTo>
                    <a:lnTo>
                      <a:pt x="139" y="126"/>
                    </a:lnTo>
                    <a:lnTo>
                      <a:pt x="138" y="115"/>
                    </a:lnTo>
                    <a:lnTo>
                      <a:pt x="146" y="106"/>
                    </a:lnTo>
                    <a:lnTo>
                      <a:pt x="159" y="110"/>
                    </a:lnTo>
                    <a:lnTo>
                      <a:pt x="167" y="101"/>
                    </a:lnTo>
                    <a:lnTo>
                      <a:pt x="181" y="98"/>
                    </a:lnTo>
                    <a:lnTo>
                      <a:pt x="194" y="100"/>
                    </a:lnTo>
                    <a:lnTo>
                      <a:pt x="205" y="94"/>
                    </a:lnTo>
                    <a:lnTo>
                      <a:pt x="217" y="93"/>
                    </a:lnTo>
                    <a:lnTo>
                      <a:pt x="221" y="104"/>
                    </a:lnTo>
                    <a:lnTo>
                      <a:pt x="225" y="111"/>
                    </a:lnTo>
                    <a:lnTo>
                      <a:pt x="235" y="112"/>
                    </a:lnTo>
                    <a:lnTo>
                      <a:pt x="241" y="105"/>
                    </a:lnTo>
                    <a:lnTo>
                      <a:pt x="232" y="90"/>
                    </a:lnTo>
                    <a:lnTo>
                      <a:pt x="237" y="79"/>
                    </a:lnTo>
                    <a:lnTo>
                      <a:pt x="249" y="68"/>
                    </a:lnTo>
                    <a:lnTo>
                      <a:pt x="258" y="51"/>
                    </a:lnTo>
                    <a:lnTo>
                      <a:pt x="264" y="37"/>
                    </a:lnTo>
                    <a:lnTo>
                      <a:pt x="272" y="23"/>
                    </a:lnTo>
                    <a:lnTo>
                      <a:pt x="280" y="10"/>
                    </a:lnTo>
                    <a:lnTo>
                      <a:pt x="291" y="2"/>
                    </a:lnTo>
                    <a:lnTo>
                      <a:pt x="303" y="4"/>
                    </a:lnTo>
                    <a:lnTo>
                      <a:pt x="318" y="1"/>
                    </a:lnTo>
                    <a:lnTo>
                      <a:pt x="331" y="0"/>
                    </a:lnTo>
                    <a:lnTo>
                      <a:pt x="342" y="1"/>
                    </a:lnTo>
                    <a:lnTo>
                      <a:pt x="348" y="8"/>
                    </a:lnTo>
                    <a:lnTo>
                      <a:pt x="344" y="16"/>
                    </a:lnTo>
                    <a:lnTo>
                      <a:pt x="335" y="19"/>
                    </a:lnTo>
                    <a:lnTo>
                      <a:pt x="320" y="16"/>
                    </a:lnTo>
                    <a:lnTo>
                      <a:pt x="309" y="19"/>
                    </a:lnTo>
                    <a:lnTo>
                      <a:pt x="305" y="24"/>
                    </a:lnTo>
                    <a:lnTo>
                      <a:pt x="293" y="26"/>
                    </a:lnTo>
                    <a:lnTo>
                      <a:pt x="285" y="29"/>
                    </a:lnTo>
                    <a:lnTo>
                      <a:pt x="279" y="38"/>
                    </a:lnTo>
                    <a:lnTo>
                      <a:pt x="272" y="49"/>
                    </a:lnTo>
                    <a:lnTo>
                      <a:pt x="269" y="59"/>
                    </a:lnTo>
                    <a:lnTo>
                      <a:pt x="271" y="65"/>
                    </a:lnTo>
                    <a:lnTo>
                      <a:pt x="279" y="63"/>
                    </a:lnTo>
                    <a:lnTo>
                      <a:pt x="283" y="52"/>
                    </a:lnTo>
                    <a:lnTo>
                      <a:pt x="291" y="40"/>
                    </a:lnTo>
                    <a:lnTo>
                      <a:pt x="299" y="35"/>
                    </a:lnTo>
                    <a:lnTo>
                      <a:pt x="308" y="38"/>
                    </a:lnTo>
                    <a:lnTo>
                      <a:pt x="315" y="30"/>
                    </a:lnTo>
                    <a:lnTo>
                      <a:pt x="324" y="26"/>
                    </a:lnTo>
                    <a:lnTo>
                      <a:pt x="331" y="29"/>
                    </a:lnTo>
                    <a:lnTo>
                      <a:pt x="336" y="37"/>
                    </a:lnTo>
                    <a:lnTo>
                      <a:pt x="344" y="34"/>
                    </a:lnTo>
                    <a:lnTo>
                      <a:pt x="353" y="26"/>
                    </a:lnTo>
                    <a:lnTo>
                      <a:pt x="364" y="27"/>
                    </a:lnTo>
                    <a:lnTo>
                      <a:pt x="366" y="34"/>
                    </a:lnTo>
                    <a:lnTo>
                      <a:pt x="369" y="45"/>
                    </a:lnTo>
                    <a:lnTo>
                      <a:pt x="375" y="55"/>
                    </a:lnTo>
                    <a:lnTo>
                      <a:pt x="389" y="59"/>
                    </a:lnTo>
                    <a:lnTo>
                      <a:pt x="404" y="66"/>
                    </a:lnTo>
                    <a:lnTo>
                      <a:pt x="415" y="74"/>
                    </a:lnTo>
                    <a:lnTo>
                      <a:pt x="423" y="85"/>
                    </a:lnTo>
                    <a:lnTo>
                      <a:pt x="427" y="98"/>
                    </a:lnTo>
                    <a:lnTo>
                      <a:pt x="436" y="100"/>
                    </a:lnTo>
                    <a:lnTo>
                      <a:pt x="442" y="93"/>
                    </a:lnTo>
                    <a:lnTo>
                      <a:pt x="444" y="83"/>
                    </a:lnTo>
                    <a:lnTo>
                      <a:pt x="450" y="78"/>
                    </a:lnTo>
                    <a:lnTo>
                      <a:pt x="456" y="84"/>
                    </a:lnTo>
                    <a:lnTo>
                      <a:pt x="466" y="78"/>
                    </a:lnTo>
                    <a:lnTo>
                      <a:pt x="477" y="81"/>
                    </a:lnTo>
                    <a:lnTo>
                      <a:pt x="483" y="90"/>
                    </a:lnTo>
                    <a:lnTo>
                      <a:pt x="483" y="103"/>
                    </a:lnTo>
                    <a:lnTo>
                      <a:pt x="481" y="117"/>
                    </a:lnTo>
                    <a:lnTo>
                      <a:pt x="484" y="127"/>
                    </a:lnTo>
                    <a:lnTo>
                      <a:pt x="494" y="133"/>
                    </a:lnTo>
                    <a:lnTo>
                      <a:pt x="503" y="145"/>
                    </a:lnTo>
                    <a:lnTo>
                      <a:pt x="499" y="158"/>
                    </a:lnTo>
                    <a:lnTo>
                      <a:pt x="502" y="169"/>
                    </a:lnTo>
                    <a:lnTo>
                      <a:pt x="508" y="175"/>
                    </a:lnTo>
                    <a:lnTo>
                      <a:pt x="520" y="182"/>
                    </a:lnTo>
                    <a:lnTo>
                      <a:pt x="534" y="188"/>
                    </a:lnTo>
                    <a:lnTo>
                      <a:pt x="544" y="192"/>
                    </a:lnTo>
                    <a:lnTo>
                      <a:pt x="552" y="186"/>
                    </a:lnTo>
                    <a:lnTo>
                      <a:pt x="561" y="185"/>
                    </a:lnTo>
                    <a:lnTo>
                      <a:pt x="570" y="189"/>
                    </a:lnTo>
                    <a:lnTo>
                      <a:pt x="573" y="197"/>
                    </a:lnTo>
                    <a:lnTo>
                      <a:pt x="575" y="211"/>
                    </a:lnTo>
                    <a:lnTo>
                      <a:pt x="576" y="231"/>
                    </a:lnTo>
                    <a:lnTo>
                      <a:pt x="581" y="247"/>
                    </a:lnTo>
                    <a:lnTo>
                      <a:pt x="586" y="263"/>
                    </a:lnTo>
                    <a:lnTo>
                      <a:pt x="595" y="276"/>
                    </a:lnTo>
                    <a:lnTo>
                      <a:pt x="605" y="290"/>
                    </a:lnTo>
                    <a:lnTo>
                      <a:pt x="609" y="302"/>
                    </a:lnTo>
                    <a:lnTo>
                      <a:pt x="602" y="309"/>
                    </a:lnTo>
                    <a:lnTo>
                      <a:pt x="587" y="313"/>
                    </a:lnTo>
                    <a:lnTo>
                      <a:pt x="580" y="325"/>
                    </a:lnTo>
                    <a:lnTo>
                      <a:pt x="572" y="336"/>
                    </a:lnTo>
                    <a:lnTo>
                      <a:pt x="560" y="334"/>
                    </a:lnTo>
                    <a:lnTo>
                      <a:pt x="550" y="331"/>
                    </a:lnTo>
                    <a:lnTo>
                      <a:pt x="547" y="321"/>
                    </a:lnTo>
                    <a:lnTo>
                      <a:pt x="536" y="317"/>
                    </a:lnTo>
                    <a:lnTo>
                      <a:pt x="531" y="306"/>
                    </a:lnTo>
                    <a:lnTo>
                      <a:pt x="521" y="299"/>
                    </a:lnTo>
                    <a:lnTo>
                      <a:pt x="510" y="287"/>
                    </a:lnTo>
                    <a:lnTo>
                      <a:pt x="497" y="282"/>
                    </a:lnTo>
                    <a:lnTo>
                      <a:pt x="486" y="288"/>
                    </a:lnTo>
                    <a:lnTo>
                      <a:pt x="478" y="302"/>
                    </a:lnTo>
                    <a:lnTo>
                      <a:pt x="472" y="317"/>
                    </a:lnTo>
                    <a:lnTo>
                      <a:pt x="459" y="320"/>
                    </a:lnTo>
                    <a:lnTo>
                      <a:pt x="450" y="328"/>
                    </a:lnTo>
                    <a:lnTo>
                      <a:pt x="441" y="331"/>
                    </a:lnTo>
                    <a:lnTo>
                      <a:pt x="433" y="332"/>
                    </a:lnTo>
                    <a:lnTo>
                      <a:pt x="426" y="340"/>
                    </a:lnTo>
                    <a:lnTo>
                      <a:pt x="423" y="350"/>
                    </a:lnTo>
                    <a:lnTo>
                      <a:pt x="410" y="353"/>
                    </a:lnTo>
                    <a:lnTo>
                      <a:pt x="395" y="354"/>
                    </a:lnTo>
                    <a:lnTo>
                      <a:pt x="383" y="359"/>
                    </a:lnTo>
                    <a:lnTo>
                      <a:pt x="373" y="363"/>
                    </a:lnTo>
                    <a:lnTo>
                      <a:pt x="362" y="356"/>
                    </a:lnTo>
                    <a:lnTo>
                      <a:pt x="352" y="352"/>
                    </a:lnTo>
                    <a:lnTo>
                      <a:pt x="342" y="352"/>
                    </a:lnTo>
                    <a:lnTo>
                      <a:pt x="335" y="346"/>
                    </a:lnTo>
                    <a:lnTo>
                      <a:pt x="327" y="343"/>
                    </a:lnTo>
                    <a:lnTo>
                      <a:pt x="320" y="347"/>
                    </a:lnTo>
                    <a:lnTo>
                      <a:pt x="311" y="352"/>
                    </a:lnTo>
                    <a:lnTo>
                      <a:pt x="300" y="348"/>
                    </a:lnTo>
                    <a:lnTo>
                      <a:pt x="292" y="337"/>
                    </a:lnTo>
                    <a:lnTo>
                      <a:pt x="282" y="326"/>
                    </a:lnTo>
                    <a:lnTo>
                      <a:pt x="271" y="325"/>
                    </a:lnTo>
                    <a:lnTo>
                      <a:pt x="258" y="326"/>
                    </a:lnTo>
                    <a:lnTo>
                      <a:pt x="247" y="321"/>
                    </a:lnTo>
                    <a:lnTo>
                      <a:pt x="238" y="314"/>
                    </a:lnTo>
                    <a:lnTo>
                      <a:pt x="227" y="315"/>
                    </a:lnTo>
                    <a:lnTo>
                      <a:pt x="222" y="326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8" name="Freeform 9"/>
              <p:cNvSpPr>
                <a:spLocks noChangeAspect="1"/>
              </p:cNvSpPr>
              <p:nvPr/>
            </p:nvSpPr>
            <p:spPr bwMode="auto">
              <a:xfrm>
                <a:off x="4929" y="1221"/>
                <a:ext cx="106" cy="114"/>
              </a:xfrm>
              <a:custGeom>
                <a:avLst/>
                <a:gdLst>
                  <a:gd name="T0" fmla="*/ 24 w 106"/>
                  <a:gd name="T1" fmla="*/ 0 h 114"/>
                  <a:gd name="T2" fmla="*/ 42 w 106"/>
                  <a:gd name="T3" fmla="*/ 0 h 114"/>
                  <a:gd name="T4" fmla="*/ 48 w 106"/>
                  <a:gd name="T5" fmla="*/ 11 h 114"/>
                  <a:gd name="T6" fmla="*/ 63 w 106"/>
                  <a:gd name="T7" fmla="*/ 18 h 114"/>
                  <a:gd name="T8" fmla="*/ 81 w 106"/>
                  <a:gd name="T9" fmla="*/ 25 h 114"/>
                  <a:gd name="T10" fmla="*/ 87 w 106"/>
                  <a:gd name="T11" fmla="*/ 36 h 114"/>
                  <a:gd name="T12" fmla="*/ 83 w 106"/>
                  <a:gd name="T13" fmla="*/ 45 h 114"/>
                  <a:gd name="T14" fmla="*/ 83 w 106"/>
                  <a:gd name="T15" fmla="*/ 60 h 114"/>
                  <a:gd name="T16" fmla="*/ 97 w 106"/>
                  <a:gd name="T17" fmla="*/ 69 h 114"/>
                  <a:gd name="T18" fmla="*/ 106 w 106"/>
                  <a:gd name="T19" fmla="*/ 80 h 114"/>
                  <a:gd name="T20" fmla="*/ 102 w 106"/>
                  <a:gd name="T21" fmla="*/ 97 h 114"/>
                  <a:gd name="T22" fmla="*/ 92 w 106"/>
                  <a:gd name="T23" fmla="*/ 104 h 114"/>
                  <a:gd name="T24" fmla="*/ 85 w 106"/>
                  <a:gd name="T25" fmla="*/ 95 h 114"/>
                  <a:gd name="T26" fmla="*/ 90 w 106"/>
                  <a:gd name="T27" fmla="*/ 84 h 114"/>
                  <a:gd name="T28" fmla="*/ 86 w 106"/>
                  <a:gd name="T29" fmla="*/ 75 h 114"/>
                  <a:gd name="T30" fmla="*/ 75 w 106"/>
                  <a:gd name="T31" fmla="*/ 80 h 114"/>
                  <a:gd name="T32" fmla="*/ 64 w 106"/>
                  <a:gd name="T33" fmla="*/ 81 h 114"/>
                  <a:gd name="T34" fmla="*/ 61 w 106"/>
                  <a:gd name="T35" fmla="*/ 91 h 114"/>
                  <a:gd name="T36" fmla="*/ 53 w 106"/>
                  <a:gd name="T37" fmla="*/ 93 h 114"/>
                  <a:gd name="T38" fmla="*/ 44 w 106"/>
                  <a:gd name="T39" fmla="*/ 95 h 114"/>
                  <a:gd name="T40" fmla="*/ 44 w 106"/>
                  <a:gd name="T41" fmla="*/ 104 h 114"/>
                  <a:gd name="T42" fmla="*/ 44 w 106"/>
                  <a:gd name="T43" fmla="*/ 113 h 114"/>
                  <a:gd name="T44" fmla="*/ 29 w 106"/>
                  <a:gd name="T45" fmla="*/ 114 h 114"/>
                  <a:gd name="T46" fmla="*/ 14 w 106"/>
                  <a:gd name="T47" fmla="*/ 109 h 114"/>
                  <a:gd name="T48" fmla="*/ 3 w 106"/>
                  <a:gd name="T49" fmla="*/ 99 h 114"/>
                  <a:gd name="T50" fmla="*/ 0 w 106"/>
                  <a:gd name="T51" fmla="*/ 89 h 114"/>
                  <a:gd name="T52" fmla="*/ 11 w 106"/>
                  <a:gd name="T53" fmla="*/ 83 h 114"/>
                  <a:gd name="T54" fmla="*/ 23 w 106"/>
                  <a:gd name="T55" fmla="*/ 82 h 114"/>
                  <a:gd name="T56" fmla="*/ 20 w 106"/>
                  <a:gd name="T57" fmla="*/ 75 h 114"/>
                  <a:gd name="T58" fmla="*/ 9 w 106"/>
                  <a:gd name="T59" fmla="*/ 72 h 114"/>
                  <a:gd name="T60" fmla="*/ 8 w 106"/>
                  <a:gd name="T61" fmla="*/ 64 h 114"/>
                  <a:gd name="T62" fmla="*/ 16 w 106"/>
                  <a:gd name="T63" fmla="*/ 56 h 114"/>
                  <a:gd name="T64" fmla="*/ 9 w 106"/>
                  <a:gd name="T65" fmla="*/ 45 h 114"/>
                  <a:gd name="T66" fmla="*/ 16 w 106"/>
                  <a:gd name="T67" fmla="*/ 37 h 114"/>
                  <a:gd name="T68" fmla="*/ 23 w 106"/>
                  <a:gd name="T69" fmla="*/ 44 h 114"/>
                  <a:gd name="T70" fmla="*/ 29 w 106"/>
                  <a:gd name="T71" fmla="*/ 43 h 114"/>
                  <a:gd name="T72" fmla="*/ 42 w 106"/>
                  <a:gd name="T73" fmla="*/ 44 h 114"/>
                  <a:gd name="T74" fmla="*/ 53 w 106"/>
                  <a:gd name="T75" fmla="*/ 59 h 114"/>
                  <a:gd name="T76" fmla="*/ 63 w 106"/>
                  <a:gd name="T77" fmla="*/ 61 h 114"/>
                  <a:gd name="T78" fmla="*/ 66 w 106"/>
                  <a:gd name="T79" fmla="*/ 45 h 114"/>
                  <a:gd name="T80" fmla="*/ 56 w 106"/>
                  <a:gd name="T81" fmla="*/ 33 h 114"/>
                  <a:gd name="T82" fmla="*/ 39 w 106"/>
                  <a:gd name="T83" fmla="*/ 25 h 114"/>
                  <a:gd name="T84" fmla="*/ 19 w 106"/>
                  <a:gd name="T85" fmla="*/ 17 h 114"/>
                  <a:gd name="T86" fmla="*/ 6 w 106"/>
                  <a:gd name="T87" fmla="*/ 26 h 114"/>
                  <a:gd name="T88" fmla="*/ 9 w 106"/>
                  <a:gd name="T89" fmla="*/ 11 h 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6"/>
                  <a:gd name="T136" fmla="*/ 0 h 114"/>
                  <a:gd name="T137" fmla="*/ 106 w 106"/>
                  <a:gd name="T138" fmla="*/ 114 h 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6" h="114">
                    <a:moveTo>
                      <a:pt x="17" y="5"/>
                    </a:moveTo>
                    <a:lnTo>
                      <a:pt x="24" y="0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1" y="3"/>
                    </a:lnTo>
                    <a:lnTo>
                      <a:pt x="48" y="11"/>
                    </a:lnTo>
                    <a:lnTo>
                      <a:pt x="53" y="17"/>
                    </a:lnTo>
                    <a:lnTo>
                      <a:pt x="63" y="18"/>
                    </a:lnTo>
                    <a:lnTo>
                      <a:pt x="72" y="20"/>
                    </a:lnTo>
                    <a:lnTo>
                      <a:pt x="81" y="25"/>
                    </a:lnTo>
                    <a:lnTo>
                      <a:pt x="86" y="29"/>
                    </a:lnTo>
                    <a:lnTo>
                      <a:pt x="87" y="36"/>
                    </a:lnTo>
                    <a:lnTo>
                      <a:pt x="85" y="40"/>
                    </a:lnTo>
                    <a:lnTo>
                      <a:pt x="83" y="45"/>
                    </a:lnTo>
                    <a:lnTo>
                      <a:pt x="80" y="53"/>
                    </a:lnTo>
                    <a:lnTo>
                      <a:pt x="83" y="60"/>
                    </a:lnTo>
                    <a:lnTo>
                      <a:pt x="90" y="66"/>
                    </a:lnTo>
                    <a:lnTo>
                      <a:pt x="97" y="69"/>
                    </a:lnTo>
                    <a:lnTo>
                      <a:pt x="103" y="75"/>
                    </a:lnTo>
                    <a:lnTo>
                      <a:pt x="106" y="80"/>
                    </a:lnTo>
                    <a:lnTo>
                      <a:pt x="105" y="88"/>
                    </a:lnTo>
                    <a:lnTo>
                      <a:pt x="102" y="97"/>
                    </a:lnTo>
                    <a:lnTo>
                      <a:pt x="97" y="102"/>
                    </a:lnTo>
                    <a:lnTo>
                      <a:pt x="92" y="104"/>
                    </a:lnTo>
                    <a:lnTo>
                      <a:pt x="87" y="100"/>
                    </a:lnTo>
                    <a:lnTo>
                      <a:pt x="85" y="95"/>
                    </a:lnTo>
                    <a:lnTo>
                      <a:pt x="87" y="89"/>
                    </a:lnTo>
                    <a:lnTo>
                      <a:pt x="90" y="84"/>
                    </a:lnTo>
                    <a:lnTo>
                      <a:pt x="91" y="78"/>
                    </a:lnTo>
                    <a:lnTo>
                      <a:pt x="86" y="75"/>
                    </a:lnTo>
                    <a:lnTo>
                      <a:pt x="80" y="76"/>
                    </a:lnTo>
                    <a:lnTo>
                      <a:pt x="75" y="80"/>
                    </a:lnTo>
                    <a:lnTo>
                      <a:pt x="68" y="80"/>
                    </a:lnTo>
                    <a:lnTo>
                      <a:pt x="64" y="81"/>
                    </a:lnTo>
                    <a:lnTo>
                      <a:pt x="62" y="86"/>
                    </a:lnTo>
                    <a:lnTo>
                      <a:pt x="61" y="91"/>
                    </a:lnTo>
                    <a:lnTo>
                      <a:pt x="58" y="93"/>
                    </a:lnTo>
                    <a:lnTo>
                      <a:pt x="53" y="93"/>
                    </a:lnTo>
                    <a:lnTo>
                      <a:pt x="47" y="93"/>
                    </a:lnTo>
                    <a:lnTo>
                      <a:pt x="44" y="95"/>
                    </a:lnTo>
                    <a:lnTo>
                      <a:pt x="41" y="100"/>
                    </a:lnTo>
                    <a:lnTo>
                      <a:pt x="44" y="104"/>
                    </a:lnTo>
                    <a:lnTo>
                      <a:pt x="45" y="108"/>
                    </a:lnTo>
                    <a:lnTo>
                      <a:pt x="44" y="113"/>
                    </a:lnTo>
                    <a:lnTo>
                      <a:pt x="37" y="114"/>
                    </a:lnTo>
                    <a:lnTo>
                      <a:pt x="29" y="114"/>
                    </a:lnTo>
                    <a:lnTo>
                      <a:pt x="22" y="109"/>
                    </a:lnTo>
                    <a:lnTo>
                      <a:pt x="14" y="109"/>
                    </a:lnTo>
                    <a:lnTo>
                      <a:pt x="9" y="104"/>
                    </a:lnTo>
                    <a:lnTo>
                      <a:pt x="3" y="99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11" y="83"/>
                    </a:lnTo>
                    <a:lnTo>
                      <a:pt x="18" y="84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20" y="75"/>
                    </a:lnTo>
                    <a:lnTo>
                      <a:pt x="16" y="73"/>
                    </a:lnTo>
                    <a:lnTo>
                      <a:pt x="9" y="72"/>
                    </a:lnTo>
                    <a:lnTo>
                      <a:pt x="6" y="69"/>
                    </a:lnTo>
                    <a:lnTo>
                      <a:pt x="8" y="64"/>
                    </a:lnTo>
                    <a:lnTo>
                      <a:pt x="14" y="60"/>
                    </a:lnTo>
                    <a:lnTo>
                      <a:pt x="16" y="56"/>
                    </a:lnTo>
                    <a:lnTo>
                      <a:pt x="11" y="51"/>
                    </a:lnTo>
                    <a:lnTo>
                      <a:pt x="9" y="45"/>
                    </a:lnTo>
                    <a:lnTo>
                      <a:pt x="11" y="39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3" y="44"/>
                    </a:lnTo>
                    <a:lnTo>
                      <a:pt x="24" y="48"/>
                    </a:lnTo>
                    <a:lnTo>
                      <a:pt x="29" y="43"/>
                    </a:lnTo>
                    <a:lnTo>
                      <a:pt x="35" y="42"/>
                    </a:lnTo>
                    <a:lnTo>
                      <a:pt x="42" y="44"/>
                    </a:lnTo>
                    <a:lnTo>
                      <a:pt x="48" y="51"/>
                    </a:lnTo>
                    <a:lnTo>
                      <a:pt x="53" y="59"/>
                    </a:lnTo>
                    <a:lnTo>
                      <a:pt x="59" y="64"/>
                    </a:lnTo>
                    <a:lnTo>
                      <a:pt x="63" y="61"/>
                    </a:lnTo>
                    <a:lnTo>
                      <a:pt x="66" y="54"/>
                    </a:lnTo>
                    <a:lnTo>
                      <a:pt x="66" y="45"/>
                    </a:lnTo>
                    <a:lnTo>
                      <a:pt x="62" y="36"/>
                    </a:lnTo>
                    <a:lnTo>
                      <a:pt x="56" y="33"/>
                    </a:lnTo>
                    <a:lnTo>
                      <a:pt x="45" y="28"/>
                    </a:lnTo>
                    <a:lnTo>
                      <a:pt x="39" y="25"/>
                    </a:lnTo>
                    <a:lnTo>
                      <a:pt x="25" y="21"/>
                    </a:lnTo>
                    <a:lnTo>
                      <a:pt x="19" y="17"/>
                    </a:lnTo>
                    <a:lnTo>
                      <a:pt x="13" y="27"/>
                    </a:lnTo>
                    <a:lnTo>
                      <a:pt x="6" y="26"/>
                    </a:lnTo>
                    <a:lnTo>
                      <a:pt x="5" y="18"/>
                    </a:lnTo>
                    <a:lnTo>
                      <a:pt x="9" y="11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9" name="Freeform 10"/>
              <p:cNvSpPr>
                <a:spLocks noChangeAspect="1"/>
              </p:cNvSpPr>
              <p:nvPr/>
            </p:nvSpPr>
            <p:spPr bwMode="auto">
              <a:xfrm>
                <a:off x="5032" y="1343"/>
                <a:ext cx="104" cy="108"/>
              </a:xfrm>
              <a:custGeom>
                <a:avLst/>
                <a:gdLst>
                  <a:gd name="T0" fmla="*/ 71 w 104"/>
                  <a:gd name="T1" fmla="*/ 59 h 108"/>
                  <a:gd name="T2" fmla="*/ 80 w 104"/>
                  <a:gd name="T3" fmla="*/ 66 h 108"/>
                  <a:gd name="T4" fmla="*/ 84 w 104"/>
                  <a:gd name="T5" fmla="*/ 76 h 108"/>
                  <a:gd name="T6" fmla="*/ 86 w 104"/>
                  <a:gd name="T7" fmla="*/ 85 h 108"/>
                  <a:gd name="T8" fmla="*/ 89 w 104"/>
                  <a:gd name="T9" fmla="*/ 91 h 108"/>
                  <a:gd name="T10" fmla="*/ 95 w 104"/>
                  <a:gd name="T11" fmla="*/ 92 h 108"/>
                  <a:gd name="T12" fmla="*/ 103 w 104"/>
                  <a:gd name="T13" fmla="*/ 97 h 108"/>
                  <a:gd name="T14" fmla="*/ 104 w 104"/>
                  <a:gd name="T15" fmla="*/ 102 h 108"/>
                  <a:gd name="T16" fmla="*/ 100 w 104"/>
                  <a:gd name="T17" fmla="*/ 107 h 108"/>
                  <a:gd name="T18" fmla="*/ 91 w 104"/>
                  <a:gd name="T19" fmla="*/ 108 h 108"/>
                  <a:gd name="T20" fmla="*/ 81 w 104"/>
                  <a:gd name="T21" fmla="*/ 106 h 108"/>
                  <a:gd name="T22" fmla="*/ 75 w 104"/>
                  <a:gd name="T23" fmla="*/ 97 h 108"/>
                  <a:gd name="T24" fmla="*/ 71 w 104"/>
                  <a:gd name="T25" fmla="*/ 91 h 108"/>
                  <a:gd name="T26" fmla="*/ 64 w 104"/>
                  <a:gd name="T27" fmla="*/ 87 h 108"/>
                  <a:gd name="T28" fmla="*/ 54 w 104"/>
                  <a:gd name="T29" fmla="*/ 91 h 108"/>
                  <a:gd name="T30" fmla="*/ 44 w 104"/>
                  <a:gd name="T31" fmla="*/ 94 h 108"/>
                  <a:gd name="T32" fmla="*/ 38 w 104"/>
                  <a:gd name="T33" fmla="*/ 94 h 108"/>
                  <a:gd name="T34" fmla="*/ 31 w 104"/>
                  <a:gd name="T35" fmla="*/ 99 h 108"/>
                  <a:gd name="T36" fmla="*/ 25 w 104"/>
                  <a:gd name="T37" fmla="*/ 101 h 108"/>
                  <a:gd name="T38" fmla="*/ 21 w 104"/>
                  <a:gd name="T39" fmla="*/ 96 h 108"/>
                  <a:gd name="T40" fmla="*/ 24 w 104"/>
                  <a:gd name="T41" fmla="*/ 87 h 108"/>
                  <a:gd name="T42" fmla="*/ 28 w 104"/>
                  <a:gd name="T43" fmla="*/ 81 h 108"/>
                  <a:gd name="T44" fmla="*/ 27 w 104"/>
                  <a:gd name="T45" fmla="*/ 74 h 108"/>
                  <a:gd name="T46" fmla="*/ 24 w 104"/>
                  <a:gd name="T47" fmla="*/ 71 h 108"/>
                  <a:gd name="T48" fmla="*/ 25 w 104"/>
                  <a:gd name="T49" fmla="*/ 65 h 108"/>
                  <a:gd name="T50" fmla="*/ 31 w 104"/>
                  <a:gd name="T51" fmla="*/ 63 h 108"/>
                  <a:gd name="T52" fmla="*/ 37 w 104"/>
                  <a:gd name="T53" fmla="*/ 66 h 108"/>
                  <a:gd name="T54" fmla="*/ 42 w 104"/>
                  <a:gd name="T55" fmla="*/ 66 h 108"/>
                  <a:gd name="T56" fmla="*/ 44 w 104"/>
                  <a:gd name="T57" fmla="*/ 63 h 108"/>
                  <a:gd name="T58" fmla="*/ 42 w 104"/>
                  <a:gd name="T59" fmla="*/ 57 h 108"/>
                  <a:gd name="T60" fmla="*/ 38 w 104"/>
                  <a:gd name="T61" fmla="*/ 50 h 108"/>
                  <a:gd name="T62" fmla="*/ 34 w 104"/>
                  <a:gd name="T63" fmla="*/ 44 h 108"/>
                  <a:gd name="T64" fmla="*/ 27 w 104"/>
                  <a:gd name="T65" fmla="*/ 44 h 108"/>
                  <a:gd name="T66" fmla="*/ 24 w 104"/>
                  <a:gd name="T67" fmla="*/ 49 h 108"/>
                  <a:gd name="T68" fmla="*/ 20 w 104"/>
                  <a:gd name="T69" fmla="*/ 54 h 108"/>
                  <a:gd name="T70" fmla="*/ 13 w 104"/>
                  <a:gd name="T71" fmla="*/ 50 h 108"/>
                  <a:gd name="T72" fmla="*/ 5 w 104"/>
                  <a:gd name="T73" fmla="*/ 49 h 108"/>
                  <a:gd name="T74" fmla="*/ 2 w 104"/>
                  <a:gd name="T75" fmla="*/ 44 h 108"/>
                  <a:gd name="T76" fmla="*/ 4 w 104"/>
                  <a:gd name="T77" fmla="*/ 37 h 108"/>
                  <a:gd name="T78" fmla="*/ 5 w 104"/>
                  <a:gd name="T79" fmla="*/ 30 h 108"/>
                  <a:gd name="T80" fmla="*/ 4 w 104"/>
                  <a:gd name="T81" fmla="*/ 21 h 108"/>
                  <a:gd name="T82" fmla="*/ 0 w 104"/>
                  <a:gd name="T83" fmla="*/ 16 h 108"/>
                  <a:gd name="T84" fmla="*/ 2 w 104"/>
                  <a:gd name="T85" fmla="*/ 9 h 108"/>
                  <a:gd name="T86" fmla="*/ 5 w 104"/>
                  <a:gd name="T87" fmla="*/ 4 h 108"/>
                  <a:gd name="T88" fmla="*/ 10 w 104"/>
                  <a:gd name="T89" fmla="*/ 0 h 108"/>
                  <a:gd name="T90" fmla="*/ 19 w 104"/>
                  <a:gd name="T91" fmla="*/ 2 h 108"/>
                  <a:gd name="T92" fmla="*/ 22 w 104"/>
                  <a:gd name="T93" fmla="*/ 8 h 108"/>
                  <a:gd name="T94" fmla="*/ 21 w 104"/>
                  <a:gd name="T95" fmla="*/ 17 h 108"/>
                  <a:gd name="T96" fmla="*/ 25 w 104"/>
                  <a:gd name="T97" fmla="*/ 22 h 108"/>
                  <a:gd name="T98" fmla="*/ 30 w 104"/>
                  <a:gd name="T99" fmla="*/ 26 h 108"/>
                  <a:gd name="T100" fmla="*/ 39 w 104"/>
                  <a:gd name="T101" fmla="*/ 28 h 108"/>
                  <a:gd name="T102" fmla="*/ 48 w 104"/>
                  <a:gd name="T103" fmla="*/ 33 h 108"/>
                  <a:gd name="T104" fmla="*/ 56 w 104"/>
                  <a:gd name="T105" fmla="*/ 39 h 108"/>
                  <a:gd name="T106" fmla="*/ 71 w 104"/>
                  <a:gd name="T107" fmla="*/ 59 h 1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"/>
                  <a:gd name="T163" fmla="*/ 0 h 108"/>
                  <a:gd name="T164" fmla="*/ 104 w 104"/>
                  <a:gd name="T165" fmla="*/ 108 h 1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" h="108">
                    <a:moveTo>
                      <a:pt x="71" y="59"/>
                    </a:moveTo>
                    <a:lnTo>
                      <a:pt x="80" y="66"/>
                    </a:lnTo>
                    <a:lnTo>
                      <a:pt x="84" y="76"/>
                    </a:lnTo>
                    <a:lnTo>
                      <a:pt x="86" y="85"/>
                    </a:lnTo>
                    <a:lnTo>
                      <a:pt x="89" y="91"/>
                    </a:lnTo>
                    <a:lnTo>
                      <a:pt x="95" y="92"/>
                    </a:lnTo>
                    <a:lnTo>
                      <a:pt x="103" y="97"/>
                    </a:lnTo>
                    <a:lnTo>
                      <a:pt x="104" y="102"/>
                    </a:lnTo>
                    <a:lnTo>
                      <a:pt x="100" y="107"/>
                    </a:lnTo>
                    <a:lnTo>
                      <a:pt x="91" y="108"/>
                    </a:lnTo>
                    <a:lnTo>
                      <a:pt x="81" y="106"/>
                    </a:lnTo>
                    <a:lnTo>
                      <a:pt x="75" y="97"/>
                    </a:lnTo>
                    <a:lnTo>
                      <a:pt x="71" y="91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44" y="94"/>
                    </a:lnTo>
                    <a:lnTo>
                      <a:pt x="38" y="94"/>
                    </a:lnTo>
                    <a:lnTo>
                      <a:pt x="31" y="99"/>
                    </a:lnTo>
                    <a:lnTo>
                      <a:pt x="25" y="101"/>
                    </a:lnTo>
                    <a:lnTo>
                      <a:pt x="21" y="96"/>
                    </a:lnTo>
                    <a:lnTo>
                      <a:pt x="24" y="87"/>
                    </a:lnTo>
                    <a:lnTo>
                      <a:pt x="28" y="81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25" y="65"/>
                    </a:lnTo>
                    <a:lnTo>
                      <a:pt x="31" y="63"/>
                    </a:lnTo>
                    <a:lnTo>
                      <a:pt x="37" y="66"/>
                    </a:lnTo>
                    <a:lnTo>
                      <a:pt x="42" y="66"/>
                    </a:lnTo>
                    <a:lnTo>
                      <a:pt x="44" y="63"/>
                    </a:lnTo>
                    <a:lnTo>
                      <a:pt x="42" y="57"/>
                    </a:lnTo>
                    <a:lnTo>
                      <a:pt x="38" y="50"/>
                    </a:lnTo>
                    <a:lnTo>
                      <a:pt x="34" y="44"/>
                    </a:lnTo>
                    <a:lnTo>
                      <a:pt x="27" y="44"/>
                    </a:lnTo>
                    <a:lnTo>
                      <a:pt x="24" y="49"/>
                    </a:lnTo>
                    <a:lnTo>
                      <a:pt x="20" y="54"/>
                    </a:lnTo>
                    <a:lnTo>
                      <a:pt x="13" y="50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4" y="37"/>
                    </a:lnTo>
                    <a:lnTo>
                      <a:pt x="5" y="30"/>
                    </a:lnTo>
                    <a:lnTo>
                      <a:pt x="4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9" y="2"/>
                    </a:lnTo>
                    <a:lnTo>
                      <a:pt x="22" y="8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0" y="26"/>
                    </a:lnTo>
                    <a:lnTo>
                      <a:pt x="39" y="28"/>
                    </a:lnTo>
                    <a:lnTo>
                      <a:pt x="48" y="33"/>
                    </a:lnTo>
                    <a:lnTo>
                      <a:pt x="56" y="39"/>
                    </a:lnTo>
                    <a:lnTo>
                      <a:pt x="71" y="59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485" name="Freeform 11"/>
            <p:cNvSpPr>
              <a:spLocks noChangeAspect="1"/>
            </p:cNvSpPr>
            <p:nvPr/>
          </p:nvSpPr>
          <p:spPr bwMode="auto">
            <a:xfrm>
              <a:off x="4536" y="1659"/>
              <a:ext cx="467" cy="571"/>
            </a:xfrm>
            <a:custGeom>
              <a:avLst/>
              <a:gdLst>
                <a:gd name="T0" fmla="*/ 190 w 467"/>
                <a:gd name="T1" fmla="*/ 32 h 571"/>
                <a:gd name="T2" fmla="*/ 220 w 467"/>
                <a:gd name="T3" fmla="*/ 51 h 571"/>
                <a:gd name="T4" fmla="*/ 248 w 467"/>
                <a:gd name="T5" fmla="*/ 73 h 571"/>
                <a:gd name="T6" fmla="*/ 262 w 467"/>
                <a:gd name="T7" fmla="*/ 101 h 571"/>
                <a:gd name="T8" fmla="*/ 263 w 467"/>
                <a:gd name="T9" fmla="*/ 142 h 571"/>
                <a:gd name="T10" fmla="*/ 282 w 467"/>
                <a:gd name="T11" fmla="*/ 158 h 571"/>
                <a:gd name="T12" fmla="*/ 294 w 467"/>
                <a:gd name="T13" fmla="*/ 178 h 571"/>
                <a:gd name="T14" fmla="*/ 310 w 467"/>
                <a:gd name="T15" fmla="*/ 208 h 571"/>
                <a:gd name="T16" fmla="*/ 308 w 467"/>
                <a:gd name="T17" fmla="*/ 244 h 571"/>
                <a:gd name="T18" fmla="*/ 326 w 467"/>
                <a:gd name="T19" fmla="*/ 277 h 571"/>
                <a:gd name="T20" fmla="*/ 364 w 467"/>
                <a:gd name="T21" fmla="*/ 282 h 571"/>
                <a:gd name="T22" fmla="*/ 393 w 467"/>
                <a:gd name="T23" fmla="*/ 291 h 571"/>
                <a:gd name="T24" fmla="*/ 425 w 467"/>
                <a:gd name="T25" fmla="*/ 309 h 571"/>
                <a:gd name="T26" fmla="*/ 453 w 467"/>
                <a:gd name="T27" fmla="*/ 331 h 571"/>
                <a:gd name="T28" fmla="*/ 460 w 467"/>
                <a:gd name="T29" fmla="*/ 362 h 571"/>
                <a:gd name="T30" fmla="*/ 459 w 467"/>
                <a:gd name="T31" fmla="*/ 390 h 571"/>
                <a:gd name="T32" fmla="*/ 436 w 467"/>
                <a:gd name="T33" fmla="*/ 418 h 571"/>
                <a:gd name="T34" fmla="*/ 402 w 467"/>
                <a:gd name="T35" fmla="*/ 407 h 571"/>
                <a:gd name="T36" fmla="*/ 369 w 467"/>
                <a:gd name="T37" fmla="*/ 406 h 571"/>
                <a:gd name="T38" fmla="*/ 335 w 467"/>
                <a:gd name="T39" fmla="*/ 422 h 571"/>
                <a:gd name="T40" fmla="*/ 295 w 467"/>
                <a:gd name="T41" fmla="*/ 431 h 571"/>
                <a:gd name="T42" fmla="*/ 268 w 467"/>
                <a:gd name="T43" fmla="*/ 462 h 571"/>
                <a:gd name="T44" fmla="*/ 268 w 467"/>
                <a:gd name="T45" fmla="*/ 489 h 571"/>
                <a:gd name="T46" fmla="*/ 287 w 467"/>
                <a:gd name="T47" fmla="*/ 523 h 571"/>
                <a:gd name="T48" fmla="*/ 290 w 467"/>
                <a:gd name="T49" fmla="*/ 559 h 571"/>
                <a:gd name="T50" fmla="*/ 260 w 467"/>
                <a:gd name="T51" fmla="*/ 565 h 571"/>
                <a:gd name="T52" fmla="*/ 242 w 467"/>
                <a:gd name="T53" fmla="*/ 547 h 571"/>
                <a:gd name="T54" fmla="*/ 203 w 467"/>
                <a:gd name="T55" fmla="*/ 538 h 571"/>
                <a:gd name="T56" fmla="*/ 164 w 467"/>
                <a:gd name="T57" fmla="*/ 528 h 571"/>
                <a:gd name="T58" fmla="*/ 124 w 467"/>
                <a:gd name="T59" fmla="*/ 527 h 571"/>
                <a:gd name="T60" fmla="*/ 107 w 467"/>
                <a:gd name="T61" fmla="*/ 496 h 571"/>
                <a:gd name="T62" fmla="*/ 106 w 467"/>
                <a:gd name="T63" fmla="*/ 457 h 571"/>
                <a:gd name="T64" fmla="*/ 73 w 467"/>
                <a:gd name="T65" fmla="*/ 453 h 571"/>
                <a:gd name="T66" fmla="*/ 64 w 467"/>
                <a:gd name="T67" fmla="*/ 417 h 571"/>
                <a:gd name="T68" fmla="*/ 30 w 467"/>
                <a:gd name="T69" fmla="*/ 385 h 571"/>
                <a:gd name="T70" fmla="*/ 4 w 467"/>
                <a:gd name="T71" fmla="*/ 354 h 571"/>
                <a:gd name="T72" fmla="*/ 6 w 467"/>
                <a:gd name="T73" fmla="*/ 322 h 571"/>
                <a:gd name="T74" fmla="*/ 8 w 467"/>
                <a:gd name="T75" fmla="*/ 289 h 571"/>
                <a:gd name="T76" fmla="*/ 38 w 467"/>
                <a:gd name="T77" fmla="*/ 286 h 571"/>
                <a:gd name="T78" fmla="*/ 52 w 467"/>
                <a:gd name="T79" fmla="*/ 259 h 571"/>
                <a:gd name="T80" fmla="*/ 63 w 467"/>
                <a:gd name="T81" fmla="*/ 221 h 571"/>
                <a:gd name="T82" fmla="*/ 66 w 467"/>
                <a:gd name="T83" fmla="*/ 171 h 571"/>
                <a:gd name="T84" fmla="*/ 72 w 467"/>
                <a:gd name="T85" fmla="*/ 136 h 571"/>
                <a:gd name="T86" fmla="*/ 57 w 467"/>
                <a:gd name="T87" fmla="*/ 93 h 571"/>
                <a:gd name="T88" fmla="*/ 54 w 467"/>
                <a:gd name="T89" fmla="*/ 61 h 571"/>
                <a:gd name="T90" fmla="*/ 86 w 467"/>
                <a:gd name="T91" fmla="*/ 52 h 571"/>
                <a:gd name="T92" fmla="*/ 114 w 467"/>
                <a:gd name="T93" fmla="*/ 41 h 571"/>
                <a:gd name="T94" fmla="*/ 140 w 467"/>
                <a:gd name="T95" fmla="*/ 44 h 571"/>
                <a:gd name="T96" fmla="*/ 152 w 467"/>
                <a:gd name="T97" fmla="*/ 18 h 571"/>
                <a:gd name="T98" fmla="*/ 159 w 467"/>
                <a:gd name="T99" fmla="*/ 2 h 5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571"/>
                <a:gd name="T152" fmla="*/ 467 w 467"/>
                <a:gd name="T153" fmla="*/ 571 h 5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571">
                  <a:moveTo>
                    <a:pt x="174" y="21"/>
                  </a:moveTo>
                  <a:lnTo>
                    <a:pt x="179" y="27"/>
                  </a:lnTo>
                  <a:lnTo>
                    <a:pt x="190" y="32"/>
                  </a:lnTo>
                  <a:lnTo>
                    <a:pt x="203" y="36"/>
                  </a:lnTo>
                  <a:lnTo>
                    <a:pt x="213" y="41"/>
                  </a:lnTo>
                  <a:lnTo>
                    <a:pt x="220" y="51"/>
                  </a:lnTo>
                  <a:lnTo>
                    <a:pt x="227" y="60"/>
                  </a:lnTo>
                  <a:lnTo>
                    <a:pt x="237" y="69"/>
                  </a:lnTo>
                  <a:lnTo>
                    <a:pt x="248" y="73"/>
                  </a:lnTo>
                  <a:lnTo>
                    <a:pt x="262" y="76"/>
                  </a:lnTo>
                  <a:lnTo>
                    <a:pt x="265" y="86"/>
                  </a:lnTo>
                  <a:lnTo>
                    <a:pt x="262" y="101"/>
                  </a:lnTo>
                  <a:lnTo>
                    <a:pt x="263" y="115"/>
                  </a:lnTo>
                  <a:lnTo>
                    <a:pt x="265" y="131"/>
                  </a:lnTo>
                  <a:lnTo>
                    <a:pt x="263" y="142"/>
                  </a:lnTo>
                  <a:lnTo>
                    <a:pt x="265" y="154"/>
                  </a:lnTo>
                  <a:lnTo>
                    <a:pt x="271" y="159"/>
                  </a:lnTo>
                  <a:lnTo>
                    <a:pt x="282" y="158"/>
                  </a:lnTo>
                  <a:lnTo>
                    <a:pt x="293" y="159"/>
                  </a:lnTo>
                  <a:lnTo>
                    <a:pt x="297" y="168"/>
                  </a:lnTo>
                  <a:lnTo>
                    <a:pt x="294" y="178"/>
                  </a:lnTo>
                  <a:lnTo>
                    <a:pt x="296" y="189"/>
                  </a:lnTo>
                  <a:lnTo>
                    <a:pt x="302" y="197"/>
                  </a:lnTo>
                  <a:lnTo>
                    <a:pt x="310" y="208"/>
                  </a:lnTo>
                  <a:lnTo>
                    <a:pt x="313" y="217"/>
                  </a:lnTo>
                  <a:lnTo>
                    <a:pt x="309" y="229"/>
                  </a:lnTo>
                  <a:lnTo>
                    <a:pt x="308" y="244"/>
                  </a:lnTo>
                  <a:lnTo>
                    <a:pt x="310" y="256"/>
                  </a:lnTo>
                  <a:lnTo>
                    <a:pt x="316" y="268"/>
                  </a:lnTo>
                  <a:lnTo>
                    <a:pt x="326" y="277"/>
                  </a:lnTo>
                  <a:lnTo>
                    <a:pt x="338" y="283"/>
                  </a:lnTo>
                  <a:lnTo>
                    <a:pt x="353" y="285"/>
                  </a:lnTo>
                  <a:lnTo>
                    <a:pt x="364" y="282"/>
                  </a:lnTo>
                  <a:lnTo>
                    <a:pt x="375" y="278"/>
                  </a:lnTo>
                  <a:lnTo>
                    <a:pt x="386" y="282"/>
                  </a:lnTo>
                  <a:lnTo>
                    <a:pt x="393" y="291"/>
                  </a:lnTo>
                  <a:lnTo>
                    <a:pt x="403" y="298"/>
                  </a:lnTo>
                  <a:lnTo>
                    <a:pt x="415" y="301"/>
                  </a:lnTo>
                  <a:lnTo>
                    <a:pt x="425" y="309"/>
                  </a:lnTo>
                  <a:lnTo>
                    <a:pt x="436" y="313"/>
                  </a:lnTo>
                  <a:lnTo>
                    <a:pt x="447" y="320"/>
                  </a:lnTo>
                  <a:lnTo>
                    <a:pt x="453" y="331"/>
                  </a:lnTo>
                  <a:lnTo>
                    <a:pt x="458" y="343"/>
                  </a:lnTo>
                  <a:lnTo>
                    <a:pt x="456" y="354"/>
                  </a:lnTo>
                  <a:lnTo>
                    <a:pt x="460" y="362"/>
                  </a:lnTo>
                  <a:lnTo>
                    <a:pt x="467" y="372"/>
                  </a:lnTo>
                  <a:lnTo>
                    <a:pt x="466" y="382"/>
                  </a:lnTo>
                  <a:lnTo>
                    <a:pt x="459" y="390"/>
                  </a:lnTo>
                  <a:lnTo>
                    <a:pt x="452" y="403"/>
                  </a:lnTo>
                  <a:lnTo>
                    <a:pt x="443" y="410"/>
                  </a:lnTo>
                  <a:lnTo>
                    <a:pt x="436" y="418"/>
                  </a:lnTo>
                  <a:lnTo>
                    <a:pt x="426" y="417"/>
                  </a:lnTo>
                  <a:lnTo>
                    <a:pt x="414" y="415"/>
                  </a:lnTo>
                  <a:lnTo>
                    <a:pt x="402" y="407"/>
                  </a:lnTo>
                  <a:lnTo>
                    <a:pt x="392" y="404"/>
                  </a:lnTo>
                  <a:lnTo>
                    <a:pt x="382" y="408"/>
                  </a:lnTo>
                  <a:lnTo>
                    <a:pt x="369" y="406"/>
                  </a:lnTo>
                  <a:lnTo>
                    <a:pt x="358" y="410"/>
                  </a:lnTo>
                  <a:lnTo>
                    <a:pt x="350" y="418"/>
                  </a:lnTo>
                  <a:lnTo>
                    <a:pt x="335" y="422"/>
                  </a:lnTo>
                  <a:lnTo>
                    <a:pt x="322" y="419"/>
                  </a:lnTo>
                  <a:lnTo>
                    <a:pt x="307" y="423"/>
                  </a:lnTo>
                  <a:lnTo>
                    <a:pt x="295" y="431"/>
                  </a:lnTo>
                  <a:lnTo>
                    <a:pt x="280" y="436"/>
                  </a:lnTo>
                  <a:lnTo>
                    <a:pt x="270" y="447"/>
                  </a:lnTo>
                  <a:lnTo>
                    <a:pt x="268" y="462"/>
                  </a:lnTo>
                  <a:lnTo>
                    <a:pt x="263" y="472"/>
                  </a:lnTo>
                  <a:lnTo>
                    <a:pt x="262" y="483"/>
                  </a:lnTo>
                  <a:lnTo>
                    <a:pt x="268" y="489"/>
                  </a:lnTo>
                  <a:lnTo>
                    <a:pt x="271" y="500"/>
                  </a:lnTo>
                  <a:lnTo>
                    <a:pt x="279" y="512"/>
                  </a:lnTo>
                  <a:lnTo>
                    <a:pt x="287" y="523"/>
                  </a:lnTo>
                  <a:lnTo>
                    <a:pt x="296" y="535"/>
                  </a:lnTo>
                  <a:lnTo>
                    <a:pt x="291" y="547"/>
                  </a:lnTo>
                  <a:lnTo>
                    <a:pt x="290" y="559"/>
                  </a:lnTo>
                  <a:lnTo>
                    <a:pt x="283" y="569"/>
                  </a:lnTo>
                  <a:lnTo>
                    <a:pt x="269" y="563"/>
                  </a:lnTo>
                  <a:lnTo>
                    <a:pt x="260" y="565"/>
                  </a:lnTo>
                  <a:lnTo>
                    <a:pt x="252" y="571"/>
                  </a:lnTo>
                  <a:lnTo>
                    <a:pt x="247" y="562"/>
                  </a:lnTo>
                  <a:lnTo>
                    <a:pt x="242" y="547"/>
                  </a:lnTo>
                  <a:lnTo>
                    <a:pt x="230" y="539"/>
                  </a:lnTo>
                  <a:lnTo>
                    <a:pt x="219" y="536"/>
                  </a:lnTo>
                  <a:lnTo>
                    <a:pt x="203" y="538"/>
                  </a:lnTo>
                  <a:lnTo>
                    <a:pt x="192" y="540"/>
                  </a:lnTo>
                  <a:lnTo>
                    <a:pt x="180" y="534"/>
                  </a:lnTo>
                  <a:lnTo>
                    <a:pt x="164" y="528"/>
                  </a:lnTo>
                  <a:lnTo>
                    <a:pt x="149" y="524"/>
                  </a:lnTo>
                  <a:lnTo>
                    <a:pt x="138" y="525"/>
                  </a:lnTo>
                  <a:lnTo>
                    <a:pt x="124" y="527"/>
                  </a:lnTo>
                  <a:lnTo>
                    <a:pt x="114" y="520"/>
                  </a:lnTo>
                  <a:lnTo>
                    <a:pt x="109" y="508"/>
                  </a:lnTo>
                  <a:lnTo>
                    <a:pt x="107" y="496"/>
                  </a:lnTo>
                  <a:lnTo>
                    <a:pt x="114" y="483"/>
                  </a:lnTo>
                  <a:lnTo>
                    <a:pt x="112" y="468"/>
                  </a:lnTo>
                  <a:lnTo>
                    <a:pt x="106" y="457"/>
                  </a:lnTo>
                  <a:lnTo>
                    <a:pt x="94" y="453"/>
                  </a:lnTo>
                  <a:lnTo>
                    <a:pt x="83" y="457"/>
                  </a:lnTo>
                  <a:lnTo>
                    <a:pt x="73" y="453"/>
                  </a:lnTo>
                  <a:lnTo>
                    <a:pt x="68" y="443"/>
                  </a:lnTo>
                  <a:lnTo>
                    <a:pt x="66" y="431"/>
                  </a:lnTo>
                  <a:lnTo>
                    <a:pt x="64" y="417"/>
                  </a:lnTo>
                  <a:lnTo>
                    <a:pt x="56" y="403"/>
                  </a:lnTo>
                  <a:lnTo>
                    <a:pt x="44" y="392"/>
                  </a:lnTo>
                  <a:lnTo>
                    <a:pt x="30" y="385"/>
                  </a:lnTo>
                  <a:lnTo>
                    <a:pt x="13" y="388"/>
                  </a:lnTo>
                  <a:lnTo>
                    <a:pt x="8" y="370"/>
                  </a:lnTo>
                  <a:lnTo>
                    <a:pt x="4" y="354"/>
                  </a:lnTo>
                  <a:lnTo>
                    <a:pt x="0" y="342"/>
                  </a:lnTo>
                  <a:lnTo>
                    <a:pt x="2" y="331"/>
                  </a:lnTo>
                  <a:lnTo>
                    <a:pt x="6" y="322"/>
                  </a:lnTo>
                  <a:lnTo>
                    <a:pt x="7" y="308"/>
                  </a:lnTo>
                  <a:lnTo>
                    <a:pt x="6" y="295"/>
                  </a:lnTo>
                  <a:lnTo>
                    <a:pt x="8" y="289"/>
                  </a:lnTo>
                  <a:lnTo>
                    <a:pt x="17" y="286"/>
                  </a:lnTo>
                  <a:lnTo>
                    <a:pt x="29" y="288"/>
                  </a:lnTo>
                  <a:lnTo>
                    <a:pt x="38" y="286"/>
                  </a:lnTo>
                  <a:lnTo>
                    <a:pt x="48" y="281"/>
                  </a:lnTo>
                  <a:lnTo>
                    <a:pt x="56" y="272"/>
                  </a:lnTo>
                  <a:lnTo>
                    <a:pt x="52" y="259"/>
                  </a:lnTo>
                  <a:lnTo>
                    <a:pt x="53" y="247"/>
                  </a:lnTo>
                  <a:lnTo>
                    <a:pt x="58" y="234"/>
                  </a:lnTo>
                  <a:lnTo>
                    <a:pt x="63" y="221"/>
                  </a:lnTo>
                  <a:lnTo>
                    <a:pt x="67" y="205"/>
                  </a:lnTo>
                  <a:lnTo>
                    <a:pt x="68" y="188"/>
                  </a:lnTo>
                  <a:lnTo>
                    <a:pt x="66" y="171"/>
                  </a:lnTo>
                  <a:lnTo>
                    <a:pt x="69" y="159"/>
                  </a:lnTo>
                  <a:lnTo>
                    <a:pt x="73" y="149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60" y="101"/>
                  </a:lnTo>
                  <a:lnTo>
                    <a:pt x="57" y="93"/>
                  </a:lnTo>
                  <a:lnTo>
                    <a:pt x="55" y="84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5" y="56"/>
                  </a:lnTo>
                  <a:lnTo>
                    <a:pt x="75" y="58"/>
                  </a:lnTo>
                  <a:lnTo>
                    <a:pt x="86" y="52"/>
                  </a:lnTo>
                  <a:lnTo>
                    <a:pt x="96" y="47"/>
                  </a:lnTo>
                  <a:lnTo>
                    <a:pt x="102" y="44"/>
                  </a:lnTo>
                  <a:lnTo>
                    <a:pt x="114" y="41"/>
                  </a:lnTo>
                  <a:lnTo>
                    <a:pt x="123" y="47"/>
                  </a:lnTo>
                  <a:lnTo>
                    <a:pt x="132" y="47"/>
                  </a:lnTo>
                  <a:lnTo>
                    <a:pt x="140" y="44"/>
                  </a:lnTo>
                  <a:lnTo>
                    <a:pt x="145" y="36"/>
                  </a:lnTo>
                  <a:lnTo>
                    <a:pt x="151" y="26"/>
                  </a:lnTo>
                  <a:lnTo>
                    <a:pt x="152" y="18"/>
                  </a:lnTo>
                  <a:lnTo>
                    <a:pt x="153" y="12"/>
                  </a:lnTo>
                  <a:lnTo>
                    <a:pt x="153" y="0"/>
                  </a:lnTo>
                  <a:lnTo>
                    <a:pt x="159" y="2"/>
                  </a:lnTo>
                  <a:lnTo>
                    <a:pt x="170" y="10"/>
                  </a:lnTo>
                  <a:lnTo>
                    <a:pt x="174" y="21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6" name="Freeform 12"/>
            <p:cNvSpPr>
              <a:spLocks noChangeAspect="1"/>
            </p:cNvSpPr>
            <p:nvPr/>
          </p:nvSpPr>
          <p:spPr bwMode="auto">
            <a:xfrm>
              <a:off x="4425" y="2044"/>
              <a:ext cx="453" cy="373"/>
            </a:xfrm>
            <a:custGeom>
              <a:avLst/>
              <a:gdLst>
                <a:gd name="T0" fmla="*/ 394 w 453"/>
                <a:gd name="T1" fmla="*/ 184 h 373"/>
                <a:gd name="T2" fmla="*/ 363 w 453"/>
                <a:gd name="T3" fmla="*/ 186 h 373"/>
                <a:gd name="T4" fmla="*/ 341 w 453"/>
                <a:gd name="T5" fmla="*/ 154 h 373"/>
                <a:gd name="T6" fmla="*/ 303 w 453"/>
                <a:gd name="T7" fmla="*/ 155 h 373"/>
                <a:gd name="T8" fmla="*/ 260 w 453"/>
                <a:gd name="T9" fmla="*/ 139 h 373"/>
                <a:gd name="T10" fmla="*/ 225 w 453"/>
                <a:gd name="T11" fmla="*/ 135 h 373"/>
                <a:gd name="T12" fmla="*/ 225 w 453"/>
                <a:gd name="T13" fmla="*/ 98 h 373"/>
                <a:gd name="T14" fmla="*/ 205 w 453"/>
                <a:gd name="T15" fmla="*/ 68 h 373"/>
                <a:gd name="T16" fmla="*/ 179 w 453"/>
                <a:gd name="T17" fmla="*/ 58 h 373"/>
                <a:gd name="T18" fmla="*/ 167 w 453"/>
                <a:gd name="T19" fmla="*/ 18 h 373"/>
                <a:gd name="T20" fmla="*/ 124 w 453"/>
                <a:gd name="T21" fmla="*/ 3 h 373"/>
                <a:gd name="T22" fmla="*/ 114 w 453"/>
                <a:gd name="T23" fmla="*/ 29 h 373"/>
                <a:gd name="T24" fmla="*/ 85 w 453"/>
                <a:gd name="T25" fmla="*/ 24 h 373"/>
                <a:gd name="T26" fmla="*/ 63 w 453"/>
                <a:gd name="T27" fmla="*/ 51 h 373"/>
                <a:gd name="T28" fmla="*/ 22 w 453"/>
                <a:gd name="T29" fmla="*/ 64 h 373"/>
                <a:gd name="T30" fmla="*/ 16 w 453"/>
                <a:gd name="T31" fmla="*/ 92 h 373"/>
                <a:gd name="T32" fmla="*/ 37 w 453"/>
                <a:gd name="T33" fmla="*/ 118 h 373"/>
                <a:gd name="T34" fmla="*/ 46 w 453"/>
                <a:gd name="T35" fmla="*/ 141 h 373"/>
                <a:gd name="T36" fmla="*/ 32 w 453"/>
                <a:gd name="T37" fmla="*/ 168 h 373"/>
                <a:gd name="T38" fmla="*/ 17 w 453"/>
                <a:gd name="T39" fmla="*/ 193 h 373"/>
                <a:gd name="T40" fmla="*/ 9 w 453"/>
                <a:gd name="T41" fmla="*/ 225 h 373"/>
                <a:gd name="T42" fmla="*/ 2 w 453"/>
                <a:gd name="T43" fmla="*/ 260 h 373"/>
                <a:gd name="T44" fmla="*/ 29 w 453"/>
                <a:gd name="T45" fmla="*/ 270 h 373"/>
                <a:gd name="T46" fmla="*/ 29 w 453"/>
                <a:gd name="T47" fmla="*/ 303 h 373"/>
                <a:gd name="T48" fmla="*/ 55 w 453"/>
                <a:gd name="T49" fmla="*/ 298 h 373"/>
                <a:gd name="T50" fmla="*/ 82 w 453"/>
                <a:gd name="T51" fmla="*/ 325 h 373"/>
                <a:gd name="T52" fmla="*/ 113 w 453"/>
                <a:gd name="T53" fmla="*/ 350 h 373"/>
                <a:gd name="T54" fmla="*/ 140 w 453"/>
                <a:gd name="T55" fmla="*/ 373 h 373"/>
                <a:gd name="T56" fmla="*/ 151 w 453"/>
                <a:gd name="T57" fmla="*/ 347 h 373"/>
                <a:gd name="T58" fmla="*/ 188 w 453"/>
                <a:gd name="T59" fmla="*/ 354 h 373"/>
                <a:gd name="T60" fmla="*/ 209 w 453"/>
                <a:gd name="T61" fmla="*/ 366 h 373"/>
                <a:gd name="T62" fmla="*/ 221 w 453"/>
                <a:gd name="T63" fmla="*/ 346 h 373"/>
                <a:gd name="T64" fmla="*/ 225 w 453"/>
                <a:gd name="T65" fmla="*/ 306 h 373"/>
                <a:gd name="T66" fmla="*/ 258 w 453"/>
                <a:gd name="T67" fmla="*/ 311 h 373"/>
                <a:gd name="T68" fmla="*/ 264 w 453"/>
                <a:gd name="T69" fmla="*/ 340 h 373"/>
                <a:gd name="T70" fmla="*/ 293 w 453"/>
                <a:gd name="T71" fmla="*/ 336 h 373"/>
                <a:gd name="T72" fmla="*/ 330 w 453"/>
                <a:gd name="T73" fmla="*/ 338 h 373"/>
                <a:gd name="T74" fmla="*/ 338 w 453"/>
                <a:gd name="T75" fmla="*/ 306 h 373"/>
                <a:gd name="T76" fmla="*/ 364 w 453"/>
                <a:gd name="T77" fmla="*/ 284 h 373"/>
                <a:gd name="T78" fmla="*/ 397 w 453"/>
                <a:gd name="T79" fmla="*/ 261 h 373"/>
                <a:gd name="T80" fmla="*/ 399 w 453"/>
                <a:gd name="T81" fmla="*/ 219 h 373"/>
                <a:gd name="T82" fmla="*/ 429 w 453"/>
                <a:gd name="T83" fmla="*/ 201 h 373"/>
                <a:gd name="T84" fmla="*/ 453 w 453"/>
                <a:gd name="T85" fmla="*/ 187 h 373"/>
                <a:gd name="T86" fmla="*/ 428 w 453"/>
                <a:gd name="T87" fmla="*/ 163 h 373"/>
                <a:gd name="T88" fmla="*/ 412 w 453"/>
                <a:gd name="T89" fmla="*/ 154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3"/>
                <a:gd name="T136" fmla="*/ 0 h 373"/>
                <a:gd name="T137" fmla="*/ 453 w 453"/>
                <a:gd name="T138" fmla="*/ 373 h 3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3" h="373">
                  <a:moveTo>
                    <a:pt x="402" y="162"/>
                  </a:moveTo>
                  <a:lnTo>
                    <a:pt x="401" y="174"/>
                  </a:lnTo>
                  <a:lnTo>
                    <a:pt x="394" y="184"/>
                  </a:lnTo>
                  <a:lnTo>
                    <a:pt x="380" y="178"/>
                  </a:lnTo>
                  <a:lnTo>
                    <a:pt x="371" y="180"/>
                  </a:lnTo>
                  <a:lnTo>
                    <a:pt x="363" y="186"/>
                  </a:lnTo>
                  <a:lnTo>
                    <a:pt x="358" y="177"/>
                  </a:lnTo>
                  <a:lnTo>
                    <a:pt x="353" y="162"/>
                  </a:lnTo>
                  <a:lnTo>
                    <a:pt x="341" y="154"/>
                  </a:lnTo>
                  <a:lnTo>
                    <a:pt x="330" y="151"/>
                  </a:lnTo>
                  <a:lnTo>
                    <a:pt x="314" y="153"/>
                  </a:lnTo>
                  <a:lnTo>
                    <a:pt x="303" y="155"/>
                  </a:lnTo>
                  <a:lnTo>
                    <a:pt x="291" y="149"/>
                  </a:lnTo>
                  <a:lnTo>
                    <a:pt x="275" y="143"/>
                  </a:lnTo>
                  <a:lnTo>
                    <a:pt x="260" y="139"/>
                  </a:lnTo>
                  <a:lnTo>
                    <a:pt x="249" y="140"/>
                  </a:lnTo>
                  <a:lnTo>
                    <a:pt x="235" y="142"/>
                  </a:lnTo>
                  <a:lnTo>
                    <a:pt x="225" y="135"/>
                  </a:lnTo>
                  <a:lnTo>
                    <a:pt x="220" y="123"/>
                  </a:lnTo>
                  <a:lnTo>
                    <a:pt x="218" y="111"/>
                  </a:lnTo>
                  <a:lnTo>
                    <a:pt x="225" y="98"/>
                  </a:lnTo>
                  <a:lnTo>
                    <a:pt x="223" y="83"/>
                  </a:lnTo>
                  <a:lnTo>
                    <a:pt x="217" y="72"/>
                  </a:lnTo>
                  <a:lnTo>
                    <a:pt x="205" y="68"/>
                  </a:lnTo>
                  <a:lnTo>
                    <a:pt x="194" y="72"/>
                  </a:lnTo>
                  <a:lnTo>
                    <a:pt x="184" y="68"/>
                  </a:lnTo>
                  <a:lnTo>
                    <a:pt x="179" y="58"/>
                  </a:lnTo>
                  <a:lnTo>
                    <a:pt x="177" y="46"/>
                  </a:lnTo>
                  <a:lnTo>
                    <a:pt x="175" y="32"/>
                  </a:lnTo>
                  <a:lnTo>
                    <a:pt x="167" y="18"/>
                  </a:lnTo>
                  <a:lnTo>
                    <a:pt x="155" y="7"/>
                  </a:lnTo>
                  <a:lnTo>
                    <a:pt x="141" y="0"/>
                  </a:lnTo>
                  <a:lnTo>
                    <a:pt x="124" y="3"/>
                  </a:lnTo>
                  <a:lnTo>
                    <a:pt x="127" y="15"/>
                  </a:lnTo>
                  <a:lnTo>
                    <a:pt x="124" y="23"/>
                  </a:lnTo>
                  <a:lnTo>
                    <a:pt x="114" y="29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85" y="24"/>
                  </a:lnTo>
                  <a:lnTo>
                    <a:pt x="81" y="34"/>
                  </a:lnTo>
                  <a:lnTo>
                    <a:pt x="70" y="42"/>
                  </a:lnTo>
                  <a:lnTo>
                    <a:pt x="63" y="51"/>
                  </a:lnTo>
                  <a:lnTo>
                    <a:pt x="51" y="59"/>
                  </a:lnTo>
                  <a:lnTo>
                    <a:pt x="37" y="65"/>
                  </a:lnTo>
                  <a:lnTo>
                    <a:pt x="22" y="64"/>
                  </a:lnTo>
                  <a:lnTo>
                    <a:pt x="6" y="67"/>
                  </a:lnTo>
                  <a:lnTo>
                    <a:pt x="11" y="80"/>
                  </a:lnTo>
                  <a:lnTo>
                    <a:pt x="16" y="92"/>
                  </a:lnTo>
                  <a:lnTo>
                    <a:pt x="26" y="98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48" y="119"/>
                  </a:lnTo>
                  <a:lnTo>
                    <a:pt x="54" y="131"/>
                  </a:lnTo>
                  <a:lnTo>
                    <a:pt x="46" y="141"/>
                  </a:lnTo>
                  <a:lnTo>
                    <a:pt x="37" y="146"/>
                  </a:lnTo>
                  <a:lnTo>
                    <a:pt x="30" y="154"/>
                  </a:lnTo>
                  <a:lnTo>
                    <a:pt x="32" y="168"/>
                  </a:lnTo>
                  <a:lnTo>
                    <a:pt x="35" y="182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14" y="206"/>
                  </a:lnTo>
                  <a:lnTo>
                    <a:pt x="19" y="215"/>
                  </a:lnTo>
                  <a:lnTo>
                    <a:pt x="9" y="225"/>
                  </a:lnTo>
                  <a:lnTo>
                    <a:pt x="3" y="236"/>
                  </a:lnTo>
                  <a:lnTo>
                    <a:pt x="0" y="248"/>
                  </a:lnTo>
                  <a:lnTo>
                    <a:pt x="2" y="260"/>
                  </a:lnTo>
                  <a:lnTo>
                    <a:pt x="10" y="270"/>
                  </a:lnTo>
                  <a:lnTo>
                    <a:pt x="20" y="265"/>
                  </a:lnTo>
                  <a:lnTo>
                    <a:pt x="29" y="270"/>
                  </a:lnTo>
                  <a:lnTo>
                    <a:pt x="33" y="281"/>
                  </a:lnTo>
                  <a:lnTo>
                    <a:pt x="28" y="292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40" y="302"/>
                  </a:lnTo>
                  <a:lnTo>
                    <a:pt x="55" y="298"/>
                  </a:lnTo>
                  <a:lnTo>
                    <a:pt x="67" y="302"/>
                  </a:lnTo>
                  <a:lnTo>
                    <a:pt x="75" y="313"/>
                  </a:lnTo>
                  <a:lnTo>
                    <a:pt x="82" y="325"/>
                  </a:lnTo>
                  <a:lnTo>
                    <a:pt x="94" y="334"/>
                  </a:lnTo>
                  <a:lnTo>
                    <a:pt x="107" y="340"/>
                  </a:lnTo>
                  <a:lnTo>
                    <a:pt x="113" y="350"/>
                  </a:lnTo>
                  <a:lnTo>
                    <a:pt x="116" y="363"/>
                  </a:lnTo>
                  <a:lnTo>
                    <a:pt x="125" y="371"/>
                  </a:lnTo>
                  <a:lnTo>
                    <a:pt x="140" y="373"/>
                  </a:lnTo>
                  <a:lnTo>
                    <a:pt x="147" y="371"/>
                  </a:lnTo>
                  <a:lnTo>
                    <a:pt x="143" y="356"/>
                  </a:lnTo>
                  <a:lnTo>
                    <a:pt x="151" y="347"/>
                  </a:lnTo>
                  <a:lnTo>
                    <a:pt x="162" y="345"/>
                  </a:lnTo>
                  <a:lnTo>
                    <a:pt x="176" y="349"/>
                  </a:lnTo>
                  <a:lnTo>
                    <a:pt x="188" y="354"/>
                  </a:lnTo>
                  <a:lnTo>
                    <a:pt x="197" y="351"/>
                  </a:lnTo>
                  <a:lnTo>
                    <a:pt x="203" y="360"/>
                  </a:lnTo>
                  <a:lnTo>
                    <a:pt x="209" y="366"/>
                  </a:lnTo>
                  <a:lnTo>
                    <a:pt x="219" y="368"/>
                  </a:lnTo>
                  <a:lnTo>
                    <a:pt x="225" y="362"/>
                  </a:lnTo>
                  <a:lnTo>
                    <a:pt x="221" y="346"/>
                  </a:lnTo>
                  <a:lnTo>
                    <a:pt x="216" y="330"/>
                  </a:lnTo>
                  <a:lnTo>
                    <a:pt x="216" y="318"/>
                  </a:lnTo>
                  <a:lnTo>
                    <a:pt x="225" y="306"/>
                  </a:lnTo>
                  <a:lnTo>
                    <a:pt x="236" y="301"/>
                  </a:lnTo>
                  <a:lnTo>
                    <a:pt x="247" y="303"/>
                  </a:lnTo>
                  <a:lnTo>
                    <a:pt x="258" y="311"/>
                  </a:lnTo>
                  <a:lnTo>
                    <a:pt x="260" y="320"/>
                  </a:lnTo>
                  <a:lnTo>
                    <a:pt x="259" y="331"/>
                  </a:lnTo>
                  <a:lnTo>
                    <a:pt x="264" y="340"/>
                  </a:lnTo>
                  <a:lnTo>
                    <a:pt x="274" y="342"/>
                  </a:lnTo>
                  <a:lnTo>
                    <a:pt x="284" y="340"/>
                  </a:lnTo>
                  <a:lnTo>
                    <a:pt x="293" y="336"/>
                  </a:lnTo>
                  <a:lnTo>
                    <a:pt x="307" y="340"/>
                  </a:lnTo>
                  <a:lnTo>
                    <a:pt x="319" y="344"/>
                  </a:lnTo>
                  <a:lnTo>
                    <a:pt x="330" y="338"/>
                  </a:lnTo>
                  <a:lnTo>
                    <a:pt x="335" y="337"/>
                  </a:lnTo>
                  <a:lnTo>
                    <a:pt x="339" y="316"/>
                  </a:lnTo>
                  <a:lnTo>
                    <a:pt x="338" y="306"/>
                  </a:lnTo>
                  <a:lnTo>
                    <a:pt x="340" y="294"/>
                  </a:lnTo>
                  <a:lnTo>
                    <a:pt x="348" y="286"/>
                  </a:lnTo>
                  <a:lnTo>
                    <a:pt x="364" y="284"/>
                  </a:lnTo>
                  <a:lnTo>
                    <a:pt x="379" y="280"/>
                  </a:lnTo>
                  <a:lnTo>
                    <a:pt x="390" y="273"/>
                  </a:lnTo>
                  <a:lnTo>
                    <a:pt x="397" y="261"/>
                  </a:lnTo>
                  <a:lnTo>
                    <a:pt x="396" y="245"/>
                  </a:lnTo>
                  <a:lnTo>
                    <a:pt x="392" y="231"/>
                  </a:lnTo>
                  <a:lnTo>
                    <a:pt x="399" y="219"/>
                  </a:lnTo>
                  <a:lnTo>
                    <a:pt x="412" y="218"/>
                  </a:lnTo>
                  <a:lnTo>
                    <a:pt x="423" y="213"/>
                  </a:lnTo>
                  <a:lnTo>
                    <a:pt x="429" y="201"/>
                  </a:lnTo>
                  <a:lnTo>
                    <a:pt x="440" y="196"/>
                  </a:lnTo>
                  <a:lnTo>
                    <a:pt x="449" y="193"/>
                  </a:lnTo>
                  <a:lnTo>
                    <a:pt x="453" y="187"/>
                  </a:lnTo>
                  <a:lnTo>
                    <a:pt x="447" y="175"/>
                  </a:lnTo>
                  <a:lnTo>
                    <a:pt x="436" y="171"/>
                  </a:lnTo>
                  <a:lnTo>
                    <a:pt x="428" y="163"/>
                  </a:lnTo>
                  <a:lnTo>
                    <a:pt x="430" y="155"/>
                  </a:lnTo>
                  <a:lnTo>
                    <a:pt x="423" y="153"/>
                  </a:lnTo>
                  <a:lnTo>
                    <a:pt x="412" y="154"/>
                  </a:lnTo>
                  <a:lnTo>
                    <a:pt x="402" y="162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91" name="Freeform 13"/>
          <p:cNvSpPr>
            <a:spLocks noChangeAspect="1"/>
          </p:cNvSpPr>
          <p:nvPr/>
        </p:nvSpPr>
        <p:spPr bwMode="auto">
          <a:xfrm>
            <a:off x="8594725" y="5257800"/>
            <a:ext cx="371475" cy="282575"/>
          </a:xfrm>
          <a:custGeom>
            <a:avLst/>
            <a:gdLst>
              <a:gd name="T0" fmla="*/ 2147483647 w 522"/>
              <a:gd name="T1" fmla="*/ 2147483647 h 397"/>
              <a:gd name="T2" fmla="*/ 2147483647 w 522"/>
              <a:gd name="T3" fmla="*/ 2147483647 h 397"/>
              <a:gd name="T4" fmla="*/ 2147483647 w 522"/>
              <a:gd name="T5" fmla="*/ 2147483647 h 397"/>
              <a:gd name="T6" fmla="*/ 2147483647 w 522"/>
              <a:gd name="T7" fmla="*/ 2147483647 h 397"/>
              <a:gd name="T8" fmla="*/ 2147483647 w 522"/>
              <a:gd name="T9" fmla="*/ 2147483647 h 397"/>
              <a:gd name="T10" fmla="*/ 2147483647 w 522"/>
              <a:gd name="T11" fmla="*/ 2147483647 h 397"/>
              <a:gd name="T12" fmla="*/ 2147483647 w 522"/>
              <a:gd name="T13" fmla="*/ 2147483647 h 397"/>
              <a:gd name="T14" fmla="*/ 2147483647 w 522"/>
              <a:gd name="T15" fmla="*/ 2147483647 h 397"/>
              <a:gd name="T16" fmla="*/ 2147483647 w 522"/>
              <a:gd name="T17" fmla="*/ 2147483647 h 397"/>
              <a:gd name="T18" fmla="*/ 2147483647 w 522"/>
              <a:gd name="T19" fmla="*/ 0 h 397"/>
              <a:gd name="T20" fmla="*/ 2147483647 w 522"/>
              <a:gd name="T21" fmla="*/ 2147483647 h 397"/>
              <a:gd name="T22" fmla="*/ 2147483647 w 522"/>
              <a:gd name="T23" fmla="*/ 2147483647 h 397"/>
              <a:gd name="T24" fmla="*/ 2147483647 w 522"/>
              <a:gd name="T25" fmla="*/ 2147483647 h 397"/>
              <a:gd name="T26" fmla="*/ 2147483647 w 522"/>
              <a:gd name="T27" fmla="*/ 2147483647 h 397"/>
              <a:gd name="T28" fmla="*/ 2147483647 w 522"/>
              <a:gd name="T29" fmla="*/ 2147483647 h 397"/>
              <a:gd name="T30" fmla="*/ 2147483647 w 522"/>
              <a:gd name="T31" fmla="*/ 2147483647 h 397"/>
              <a:gd name="T32" fmla="*/ 2147483647 w 522"/>
              <a:gd name="T33" fmla="*/ 2147483647 h 397"/>
              <a:gd name="T34" fmla="*/ 2147483647 w 522"/>
              <a:gd name="T35" fmla="*/ 2147483647 h 397"/>
              <a:gd name="T36" fmla="*/ 2147483647 w 522"/>
              <a:gd name="T37" fmla="*/ 2147483647 h 397"/>
              <a:gd name="T38" fmla="*/ 2147483647 w 522"/>
              <a:gd name="T39" fmla="*/ 2147483647 h 397"/>
              <a:gd name="T40" fmla="*/ 2147483647 w 522"/>
              <a:gd name="T41" fmla="*/ 2147483647 h 397"/>
              <a:gd name="T42" fmla="*/ 2147483647 w 522"/>
              <a:gd name="T43" fmla="*/ 2147483647 h 397"/>
              <a:gd name="T44" fmla="*/ 2147483647 w 522"/>
              <a:gd name="T45" fmla="*/ 2147483647 h 397"/>
              <a:gd name="T46" fmla="*/ 2147483647 w 522"/>
              <a:gd name="T47" fmla="*/ 2147483647 h 397"/>
              <a:gd name="T48" fmla="*/ 2147483647 w 522"/>
              <a:gd name="T49" fmla="*/ 2147483647 h 397"/>
              <a:gd name="T50" fmla="*/ 2147483647 w 522"/>
              <a:gd name="T51" fmla="*/ 2147483647 h 397"/>
              <a:gd name="T52" fmla="*/ 2147483647 w 522"/>
              <a:gd name="T53" fmla="*/ 2147483647 h 397"/>
              <a:gd name="T54" fmla="*/ 2147483647 w 522"/>
              <a:gd name="T55" fmla="*/ 2147483647 h 397"/>
              <a:gd name="T56" fmla="*/ 2147483647 w 522"/>
              <a:gd name="T57" fmla="*/ 2147483647 h 397"/>
              <a:gd name="T58" fmla="*/ 2147483647 w 522"/>
              <a:gd name="T59" fmla="*/ 2147483647 h 397"/>
              <a:gd name="T60" fmla="*/ 2147483647 w 522"/>
              <a:gd name="T61" fmla="*/ 2147483647 h 397"/>
              <a:gd name="T62" fmla="*/ 2147483647 w 522"/>
              <a:gd name="T63" fmla="*/ 2147483647 h 397"/>
              <a:gd name="T64" fmla="*/ 2147483647 w 522"/>
              <a:gd name="T65" fmla="*/ 2147483647 h 397"/>
              <a:gd name="T66" fmla="*/ 0 w 522"/>
              <a:gd name="T67" fmla="*/ 2147483647 h 397"/>
              <a:gd name="T68" fmla="*/ 2147483647 w 522"/>
              <a:gd name="T69" fmla="*/ 2147483647 h 397"/>
              <a:gd name="T70" fmla="*/ 2147483647 w 522"/>
              <a:gd name="T71" fmla="*/ 2147483647 h 397"/>
              <a:gd name="T72" fmla="*/ 2147483647 w 522"/>
              <a:gd name="T73" fmla="*/ 2147483647 h 397"/>
              <a:gd name="T74" fmla="*/ 2147483647 w 522"/>
              <a:gd name="T75" fmla="*/ 2147483647 h 397"/>
              <a:gd name="T76" fmla="*/ 2147483647 w 522"/>
              <a:gd name="T77" fmla="*/ 2147483647 h 397"/>
              <a:gd name="T78" fmla="*/ 2147483647 w 522"/>
              <a:gd name="T79" fmla="*/ 2147483647 h 397"/>
              <a:gd name="T80" fmla="*/ 2147483647 w 522"/>
              <a:gd name="T81" fmla="*/ 2147483647 h 397"/>
              <a:gd name="T82" fmla="*/ 2147483647 w 522"/>
              <a:gd name="T83" fmla="*/ 2147483647 h 397"/>
              <a:gd name="T84" fmla="*/ 2147483647 w 522"/>
              <a:gd name="T85" fmla="*/ 2147483647 h 397"/>
              <a:gd name="T86" fmla="*/ 2147483647 w 522"/>
              <a:gd name="T87" fmla="*/ 2147483647 h 397"/>
              <a:gd name="T88" fmla="*/ 2147483647 w 522"/>
              <a:gd name="T89" fmla="*/ 2147483647 h 397"/>
              <a:gd name="T90" fmla="*/ 2147483647 w 522"/>
              <a:gd name="T91" fmla="*/ 2147483647 h 397"/>
              <a:gd name="T92" fmla="*/ 2147483647 w 522"/>
              <a:gd name="T93" fmla="*/ 2147483647 h 397"/>
              <a:gd name="T94" fmla="*/ 2147483647 w 522"/>
              <a:gd name="T95" fmla="*/ 2147483647 h 397"/>
              <a:gd name="T96" fmla="*/ 2147483647 w 522"/>
              <a:gd name="T97" fmla="*/ 2147483647 h 397"/>
              <a:gd name="T98" fmla="*/ 2147483647 w 522"/>
              <a:gd name="T99" fmla="*/ 2147483647 h 397"/>
              <a:gd name="T100" fmla="*/ 2147483647 w 522"/>
              <a:gd name="T101" fmla="*/ 2147483647 h 3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2"/>
              <a:gd name="T154" fmla="*/ 0 h 397"/>
              <a:gd name="T155" fmla="*/ 522 w 522"/>
              <a:gd name="T156" fmla="*/ 397 h 3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2" h="397">
                <a:moveTo>
                  <a:pt x="232" y="34"/>
                </a:moveTo>
                <a:lnTo>
                  <a:pt x="240" y="48"/>
                </a:lnTo>
                <a:lnTo>
                  <a:pt x="246" y="60"/>
                </a:lnTo>
                <a:lnTo>
                  <a:pt x="242" y="75"/>
                </a:lnTo>
                <a:lnTo>
                  <a:pt x="239" y="87"/>
                </a:lnTo>
                <a:lnTo>
                  <a:pt x="240" y="95"/>
                </a:lnTo>
                <a:lnTo>
                  <a:pt x="248" y="98"/>
                </a:lnTo>
                <a:lnTo>
                  <a:pt x="256" y="92"/>
                </a:lnTo>
                <a:lnTo>
                  <a:pt x="263" y="81"/>
                </a:lnTo>
                <a:lnTo>
                  <a:pt x="275" y="76"/>
                </a:lnTo>
                <a:lnTo>
                  <a:pt x="289" y="80"/>
                </a:lnTo>
                <a:lnTo>
                  <a:pt x="300" y="87"/>
                </a:lnTo>
                <a:lnTo>
                  <a:pt x="315" y="86"/>
                </a:lnTo>
                <a:lnTo>
                  <a:pt x="335" y="82"/>
                </a:lnTo>
                <a:lnTo>
                  <a:pt x="348" y="77"/>
                </a:lnTo>
                <a:lnTo>
                  <a:pt x="356" y="62"/>
                </a:lnTo>
                <a:lnTo>
                  <a:pt x="358" y="48"/>
                </a:lnTo>
                <a:lnTo>
                  <a:pt x="368" y="40"/>
                </a:lnTo>
                <a:lnTo>
                  <a:pt x="373" y="29"/>
                </a:lnTo>
                <a:lnTo>
                  <a:pt x="381" y="23"/>
                </a:lnTo>
                <a:lnTo>
                  <a:pt x="395" y="27"/>
                </a:lnTo>
                <a:lnTo>
                  <a:pt x="406" y="31"/>
                </a:lnTo>
                <a:lnTo>
                  <a:pt x="413" y="24"/>
                </a:lnTo>
                <a:lnTo>
                  <a:pt x="418" y="11"/>
                </a:lnTo>
                <a:lnTo>
                  <a:pt x="429" y="1"/>
                </a:lnTo>
                <a:lnTo>
                  <a:pt x="439" y="6"/>
                </a:lnTo>
                <a:lnTo>
                  <a:pt x="448" y="12"/>
                </a:lnTo>
                <a:lnTo>
                  <a:pt x="459" y="7"/>
                </a:lnTo>
                <a:lnTo>
                  <a:pt x="474" y="6"/>
                </a:lnTo>
                <a:lnTo>
                  <a:pt x="481" y="0"/>
                </a:lnTo>
                <a:lnTo>
                  <a:pt x="480" y="12"/>
                </a:lnTo>
                <a:lnTo>
                  <a:pt x="488" y="20"/>
                </a:lnTo>
                <a:lnTo>
                  <a:pt x="501" y="30"/>
                </a:lnTo>
                <a:lnTo>
                  <a:pt x="512" y="38"/>
                </a:lnTo>
                <a:lnTo>
                  <a:pt x="511" y="53"/>
                </a:lnTo>
                <a:lnTo>
                  <a:pt x="512" y="66"/>
                </a:lnTo>
                <a:lnTo>
                  <a:pt x="520" y="80"/>
                </a:lnTo>
                <a:lnTo>
                  <a:pt x="522" y="95"/>
                </a:lnTo>
                <a:lnTo>
                  <a:pt x="518" y="110"/>
                </a:lnTo>
                <a:lnTo>
                  <a:pt x="510" y="133"/>
                </a:lnTo>
                <a:lnTo>
                  <a:pt x="507" y="152"/>
                </a:lnTo>
                <a:lnTo>
                  <a:pt x="505" y="171"/>
                </a:lnTo>
                <a:lnTo>
                  <a:pt x="500" y="182"/>
                </a:lnTo>
                <a:lnTo>
                  <a:pt x="491" y="190"/>
                </a:lnTo>
                <a:lnTo>
                  <a:pt x="480" y="195"/>
                </a:lnTo>
                <a:lnTo>
                  <a:pt x="468" y="193"/>
                </a:lnTo>
                <a:lnTo>
                  <a:pt x="461" y="189"/>
                </a:lnTo>
                <a:lnTo>
                  <a:pt x="459" y="177"/>
                </a:lnTo>
                <a:lnTo>
                  <a:pt x="454" y="167"/>
                </a:lnTo>
                <a:lnTo>
                  <a:pt x="444" y="161"/>
                </a:lnTo>
                <a:lnTo>
                  <a:pt x="439" y="149"/>
                </a:lnTo>
                <a:lnTo>
                  <a:pt x="426" y="148"/>
                </a:lnTo>
                <a:lnTo>
                  <a:pt x="412" y="144"/>
                </a:lnTo>
                <a:lnTo>
                  <a:pt x="400" y="150"/>
                </a:lnTo>
                <a:lnTo>
                  <a:pt x="398" y="160"/>
                </a:lnTo>
                <a:lnTo>
                  <a:pt x="410" y="167"/>
                </a:lnTo>
                <a:lnTo>
                  <a:pt x="417" y="174"/>
                </a:lnTo>
                <a:lnTo>
                  <a:pt x="416" y="184"/>
                </a:lnTo>
                <a:lnTo>
                  <a:pt x="410" y="189"/>
                </a:lnTo>
                <a:lnTo>
                  <a:pt x="396" y="188"/>
                </a:lnTo>
                <a:lnTo>
                  <a:pt x="388" y="198"/>
                </a:lnTo>
                <a:lnTo>
                  <a:pt x="376" y="206"/>
                </a:lnTo>
                <a:lnTo>
                  <a:pt x="365" y="216"/>
                </a:lnTo>
                <a:lnTo>
                  <a:pt x="352" y="215"/>
                </a:lnTo>
                <a:lnTo>
                  <a:pt x="343" y="211"/>
                </a:lnTo>
                <a:lnTo>
                  <a:pt x="330" y="217"/>
                </a:lnTo>
                <a:lnTo>
                  <a:pt x="322" y="228"/>
                </a:lnTo>
                <a:lnTo>
                  <a:pt x="309" y="232"/>
                </a:lnTo>
                <a:lnTo>
                  <a:pt x="290" y="236"/>
                </a:lnTo>
                <a:lnTo>
                  <a:pt x="276" y="242"/>
                </a:lnTo>
                <a:lnTo>
                  <a:pt x="262" y="251"/>
                </a:lnTo>
                <a:lnTo>
                  <a:pt x="254" y="264"/>
                </a:lnTo>
                <a:lnTo>
                  <a:pt x="245" y="274"/>
                </a:lnTo>
                <a:lnTo>
                  <a:pt x="234" y="276"/>
                </a:lnTo>
                <a:lnTo>
                  <a:pt x="222" y="283"/>
                </a:lnTo>
                <a:lnTo>
                  <a:pt x="213" y="294"/>
                </a:lnTo>
                <a:lnTo>
                  <a:pt x="200" y="300"/>
                </a:lnTo>
                <a:lnTo>
                  <a:pt x="188" y="307"/>
                </a:lnTo>
                <a:lnTo>
                  <a:pt x="182" y="319"/>
                </a:lnTo>
                <a:lnTo>
                  <a:pt x="176" y="331"/>
                </a:lnTo>
                <a:lnTo>
                  <a:pt x="166" y="336"/>
                </a:lnTo>
                <a:lnTo>
                  <a:pt x="157" y="333"/>
                </a:lnTo>
                <a:lnTo>
                  <a:pt x="146" y="327"/>
                </a:lnTo>
                <a:lnTo>
                  <a:pt x="136" y="331"/>
                </a:lnTo>
                <a:lnTo>
                  <a:pt x="132" y="340"/>
                </a:lnTo>
                <a:lnTo>
                  <a:pt x="121" y="338"/>
                </a:lnTo>
                <a:lnTo>
                  <a:pt x="112" y="344"/>
                </a:lnTo>
                <a:lnTo>
                  <a:pt x="106" y="355"/>
                </a:lnTo>
                <a:lnTo>
                  <a:pt x="98" y="358"/>
                </a:lnTo>
                <a:lnTo>
                  <a:pt x="87" y="362"/>
                </a:lnTo>
                <a:lnTo>
                  <a:pt x="83" y="374"/>
                </a:lnTo>
                <a:lnTo>
                  <a:pt x="86" y="386"/>
                </a:lnTo>
                <a:lnTo>
                  <a:pt x="87" y="397"/>
                </a:lnTo>
                <a:lnTo>
                  <a:pt x="73" y="395"/>
                </a:lnTo>
                <a:lnTo>
                  <a:pt x="61" y="385"/>
                </a:lnTo>
                <a:lnTo>
                  <a:pt x="51" y="382"/>
                </a:lnTo>
                <a:lnTo>
                  <a:pt x="40" y="374"/>
                </a:lnTo>
                <a:lnTo>
                  <a:pt x="29" y="372"/>
                </a:lnTo>
                <a:lnTo>
                  <a:pt x="20" y="363"/>
                </a:lnTo>
                <a:lnTo>
                  <a:pt x="12" y="351"/>
                </a:lnTo>
                <a:lnTo>
                  <a:pt x="3" y="343"/>
                </a:lnTo>
                <a:lnTo>
                  <a:pt x="0" y="343"/>
                </a:lnTo>
                <a:lnTo>
                  <a:pt x="4" y="324"/>
                </a:lnTo>
                <a:lnTo>
                  <a:pt x="3" y="312"/>
                </a:lnTo>
                <a:lnTo>
                  <a:pt x="5" y="300"/>
                </a:lnTo>
                <a:lnTo>
                  <a:pt x="13" y="292"/>
                </a:lnTo>
                <a:lnTo>
                  <a:pt x="29" y="289"/>
                </a:lnTo>
                <a:lnTo>
                  <a:pt x="44" y="286"/>
                </a:lnTo>
                <a:lnTo>
                  <a:pt x="55" y="278"/>
                </a:lnTo>
                <a:lnTo>
                  <a:pt x="62" y="267"/>
                </a:lnTo>
                <a:lnTo>
                  <a:pt x="61" y="254"/>
                </a:lnTo>
                <a:lnTo>
                  <a:pt x="59" y="245"/>
                </a:lnTo>
                <a:lnTo>
                  <a:pt x="57" y="238"/>
                </a:lnTo>
                <a:lnTo>
                  <a:pt x="64" y="225"/>
                </a:lnTo>
                <a:lnTo>
                  <a:pt x="77" y="224"/>
                </a:lnTo>
                <a:lnTo>
                  <a:pt x="88" y="219"/>
                </a:lnTo>
                <a:lnTo>
                  <a:pt x="94" y="207"/>
                </a:lnTo>
                <a:lnTo>
                  <a:pt x="106" y="201"/>
                </a:lnTo>
                <a:lnTo>
                  <a:pt x="114" y="199"/>
                </a:lnTo>
                <a:lnTo>
                  <a:pt x="118" y="192"/>
                </a:lnTo>
                <a:lnTo>
                  <a:pt x="112" y="181"/>
                </a:lnTo>
                <a:lnTo>
                  <a:pt x="101" y="178"/>
                </a:lnTo>
                <a:lnTo>
                  <a:pt x="93" y="169"/>
                </a:lnTo>
                <a:lnTo>
                  <a:pt x="95" y="161"/>
                </a:lnTo>
                <a:lnTo>
                  <a:pt x="87" y="159"/>
                </a:lnTo>
                <a:lnTo>
                  <a:pt x="77" y="160"/>
                </a:lnTo>
                <a:lnTo>
                  <a:pt x="67" y="168"/>
                </a:lnTo>
                <a:lnTo>
                  <a:pt x="72" y="156"/>
                </a:lnTo>
                <a:lnTo>
                  <a:pt x="64" y="146"/>
                </a:lnTo>
                <a:lnTo>
                  <a:pt x="55" y="133"/>
                </a:lnTo>
                <a:lnTo>
                  <a:pt x="46" y="121"/>
                </a:lnTo>
                <a:lnTo>
                  <a:pt x="44" y="110"/>
                </a:lnTo>
                <a:lnTo>
                  <a:pt x="38" y="104"/>
                </a:lnTo>
                <a:lnTo>
                  <a:pt x="39" y="93"/>
                </a:lnTo>
                <a:lnTo>
                  <a:pt x="44" y="83"/>
                </a:lnTo>
                <a:lnTo>
                  <a:pt x="46" y="68"/>
                </a:lnTo>
                <a:lnTo>
                  <a:pt x="56" y="57"/>
                </a:lnTo>
                <a:lnTo>
                  <a:pt x="70" y="52"/>
                </a:lnTo>
                <a:lnTo>
                  <a:pt x="82" y="44"/>
                </a:lnTo>
                <a:lnTo>
                  <a:pt x="98" y="40"/>
                </a:lnTo>
                <a:lnTo>
                  <a:pt x="111" y="43"/>
                </a:lnTo>
                <a:lnTo>
                  <a:pt x="126" y="39"/>
                </a:lnTo>
                <a:lnTo>
                  <a:pt x="133" y="32"/>
                </a:lnTo>
                <a:lnTo>
                  <a:pt x="145" y="27"/>
                </a:lnTo>
                <a:lnTo>
                  <a:pt x="158" y="29"/>
                </a:lnTo>
                <a:lnTo>
                  <a:pt x="168" y="25"/>
                </a:lnTo>
                <a:lnTo>
                  <a:pt x="177" y="27"/>
                </a:lnTo>
                <a:lnTo>
                  <a:pt x="190" y="36"/>
                </a:lnTo>
                <a:lnTo>
                  <a:pt x="200" y="37"/>
                </a:lnTo>
                <a:lnTo>
                  <a:pt x="212" y="39"/>
                </a:lnTo>
                <a:lnTo>
                  <a:pt x="220" y="30"/>
                </a:lnTo>
                <a:lnTo>
                  <a:pt x="228" y="24"/>
                </a:lnTo>
                <a:lnTo>
                  <a:pt x="232" y="34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2" name="Freeform 14"/>
          <p:cNvSpPr>
            <a:spLocks noChangeAspect="1"/>
          </p:cNvSpPr>
          <p:nvPr/>
        </p:nvSpPr>
        <p:spPr bwMode="auto">
          <a:xfrm>
            <a:off x="8235950" y="5473700"/>
            <a:ext cx="615950" cy="623888"/>
          </a:xfrm>
          <a:custGeom>
            <a:avLst/>
            <a:gdLst>
              <a:gd name="T0" fmla="*/ 2147483647 w 865"/>
              <a:gd name="T1" fmla="*/ 2147483647 h 877"/>
              <a:gd name="T2" fmla="*/ 2147483647 w 865"/>
              <a:gd name="T3" fmla="*/ 2147483647 h 877"/>
              <a:gd name="T4" fmla="*/ 2147483647 w 865"/>
              <a:gd name="T5" fmla="*/ 2147483647 h 877"/>
              <a:gd name="T6" fmla="*/ 2147483647 w 865"/>
              <a:gd name="T7" fmla="*/ 2147483647 h 877"/>
              <a:gd name="T8" fmla="*/ 2147483647 w 865"/>
              <a:gd name="T9" fmla="*/ 2147483647 h 877"/>
              <a:gd name="T10" fmla="*/ 2147483647 w 865"/>
              <a:gd name="T11" fmla="*/ 2147483647 h 877"/>
              <a:gd name="T12" fmla="*/ 2147483647 w 865"/>
              <a:gd name="T13" fmla="*/ 2147483647 h 877"/>
              <a:gd name="T14" fmla="*/ 2147483647 w 865"/>
              <a:gd name="T15" fmla="*/ 2147483647 h 877"/>
              <a:gd name="T16" fmla="*/ 2147483647 w 865"/>
              <a:gd name="T17" fmla="*/ 2147483647 h 877"/>
              <a:gd name="T18" fmla="*/ 2147483647 w 865"/>
              <a:gd name="T19" fmla="*/ 2147483647 h 877"/>
              <a:gd name="T20" fmla="*/ 2147483647 w 865"/>
              <a:gd name="T21" fmla="*/ 2147483647 h 877"/>
              <a:gd name="T22" fmla="*/ 2147483647 w 865"/>
              <a:gd name="T23" fmla="*/ 2147483647 h 877"/>
              <a:gd name="T24" fmla="*/ 2147483647 w 865"/>
              <a:gd name="T25" fmla="*/ 2147483647 h 877"/>
              <a:gd name="T26" fmla="*/ 2147483647 w 865"/>
              <a:gd name="T27" fmla="*/ 2147483647 h 877"/>
              <a:gd name="T28" fmla="*/ 2147483647 w 865"/>
              <a:gd name="T29" fmla="*/ 2147483647 h 877"/>
              <a:gd name="T30" fmla="*/ 2147483647 w 865"/>
              <a:gd name="T31" fmla="*/ 2147483647 h 877"/>
              <a:gd name="T32" fmla="*/ 2147483647 w 865"/>
              <a:gd name="T33" fmla="*/ 2147483647 h 877"/>
              <a:gd name="T34" fmla="*/ 2147483647 w 865"/>
              <a:gd name="T35" fmla="*/ 2147483647 h 877"/>
              <a:gd name="T36" fmla="*/ 2147483647 w 865"/>
              <a:gd name="T37" fmla="*/ 2147483647 h 877"/>
              <a:gd name="T38" fmla="*/ 2147483647 w 865"/>
              <a:gd name="T39" fmla="*/ 2147483647 h 877"/>
              <a:gd name="T40" fmla="*/ 2147483647 w 865"/>
              <a:gd name="T41" fmla="*/ 2147483647 h 877"/>
              <a:gd name="T42" fmla="*/ 2147483647 w 865"/>
              <a:gd name="T43" fmla="*/ 2147483647 h 877"/>
              <a:gd name="T44" fmla="*/ 2147483647 w 865"/>
              <a:gd name="T45" fmla="*/ 2147483647 h 877"/>
              <a:gd name="T46" fmla="*/ 2147483647 w 865"/>
              <a:gd name="T47" fmla="*/ 2147483647 h 877"/>
              <a:gd name="T48" fmla="*/ 2147483647 w 865"/>
              <a:gd name="T49" fmla="*/ 2147483647 h 877"/>
              <a:gd name="T50" fmla="*/ 2147483647 w 865"/>
              <a:gd name="T51" fmla="*/ 2147483647 h 877"/>
              <a:gd name="T52" fmla="*/ 2147483647 w 865"/>
              <a:gd name="T53" fmla="*/ 2147483647 h 877"/>
              <a:gd name="T54" fmla="*/ 2147483647 w 865"/>
              <a:gd name="T55" fmla="*/ 2147483647 h 877"/>
              <a:gd name="T56" fmla="*/ 2147483647 w 865"/>
              <a:gd name="T57" fmla="*/ 2147483647 h 877"/>
              <a:gd name="T58" fmla="*/ 2147483647 w 865"/>
              <a:gd name="T59" fmla="*/ 2147483647 h 877"/>
              <a:gd name="T60" fmla="*/ 2147483647 w 865"/>
              <a:gd name="T61" fmla="*/ 2147483647 h 877"/>
              <a:gd name="T62" fmla="*/ 2147483647 w 865"/>
              <a:gd name="T63" fmla="*/ 2147483647 h 877"/>
              <a:gd name="T64" fmla="*/ 2147483647 w 865"/>
              <a:gd name="T65" fmla="*/ 2147483647 h 877"/>
              <a:gd name="T66" fmla="*/ 2147483647 w 865"/>
              <a:gd name="T67" fmla="*/ 2147483647 h 877"/>
              <a:gd name="T68" fmla="*/ 2147483647 w 865"/>
              <a:gd name="T69" fmla="*/ 2147483647 h 877"/>
              <a:gd name="T70" fmla="*/ 2147483647 w 865"/>
              <a:gd name="T71" fmla="*/ 2147483647 h 877"/>
              <a:gd name="T72" fmla="*/ 2147483647 w 865"/>
              <a:gd name="T73" fmla="*/ 2147483647 h 877"/>
              <a:gd name="T74" fmla="*/ 2147483647 w 865"/>
              <a:gd name="T75" fmla="*/ 2147483647 h 877"/>
              <a:gd name="T76" fmla="*/ 2147483647 w 865"/>
              <a:gd name="T77" fmla="*/ 2147483647 h 877"/>
              <a:gd name="T78" fmla="*/ 2147483647 w 865"/>
              <a:gd name="T79" fmla="*/ 2147483647 h 877"/>
              <a:gd name="T80" fmla="*/ 2147483647 w 865"/>
              <a:gd name="T81" fmla="*/ 2147483647 h 877"/>
              <a:gd name="T82" fmla="*/ 2147483647 w 865"/>
              <a:gd name="T83" fmla="*/ 2147483647 h 877"/>
              <a:gd name="T84" fmla="*/ 2147483647 w 865"/>
              <a:gd name="T85" fmla="*/ 2147483647 h 877"/>
              <a:gd name="T86" fmla="*/ 2147483647 w 865"/>
              <a:gd name="T87" fmla="*/ 2147483647 h 877"/>
              <a:gd name="T88" fmla="*/ 2147483647 w 865"/>
              <a:gd name="T89" fmla="*/ 2147483647 h 877"/>
              <a:gd name="T90" fmla="*/ 2147483647 w 865"/>
              <a:gd name="T91" fmla="*/ 2147483647 h 877"/>
              <a:gd name="T92" fmla="*/ 2147483647 w 865"/>
              <a:gd name="T93" fmla="*/ 2147483647 h 877"/>
              <a:gd name="T94" fmla="*/ 2147483647 w 865"/>
              <a:gd name="T95" fmla="*/ 2147483647 h 877"/>
              <a:gd name="T96" fmla="*/ 2147483647 w 865"/>
              <a:gd name="T97" fmla="*/ 2147483647 h 877"/>
              <a:gd name="T98" fmla="*/ 2147483647 w 865"/>
              <a:gd name="T99" fmla="*/ 2147483647 h 877"/>
              <a:gd name="T100" fmla="*/ 2147483647 w 865"/>
              <a:gd name="T101" fmla="*/ 2147483647 h 877"/>
              <a:gd name="T102" fmla="*/ 2147483647 w 865"/>
              <a:gd name="T103" fmla="*/ 2147483647 h 877"/>
              <a:gd name="T104" fmla="*/ 2147483647 w 865"/>
              <a:gd name="T105" fmla="*/ 2147483647 h 877"/>
              <a:gd name="T106" fmla="*/ 2147483647 w 865"/>
              <a:gd name="T107" fmla="*/ 2147483647 h 8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65"/>
              <a:gd name="T163" fmla="*/ 0 h 877"/>
              <a:gd name="T164" fmla="*/ 865 w 865"/>
              <a:gd name="T165" fmla="*/ 877 h 87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65" h="877">
                <a:moveTo>
                  <a:pt x="199" y="8"/>
                </a:moveTo>
                <a:lnTo>
                  <a:pt x="209" y="4"/>
                </a:lnTo>
                <a:lnTo>
                  <a:pt x="224" y="0"/>
                </a:lnTo>
                <a:lnTo>
                  <a:pt x="237" y="4"/>
                </a:lnTo>
                <a:lnTo>
                  <a:pt x="244" y="15"/>
                </a:lnTo>
                <a:lnTo>
                  <a:pt x="251" y="27"/>
                </a:lnTo>
                <a:lnTo>
                  <a:pt x="263" y="36"/>
                </a:lnTo>
                <a:lnTo>
                  <a:pt x="276" y="42"/>
                </a:lnTo>
                <a:lnTo>
                  <a:pt x="282" y="52"/>
                </a:lnTo>
                <a:lnTo>
                  <a:pt x="285" y="65"/>
                </a:lnTo>
                <a:lnTo>
                  <a:pt x="294" y="73"/>
                </a:lnTo>
                <a:lnTo>
                  <a:pt x="309" y="75"/>
                </a:lnTo>
                <a:lnTo>
                  <a:pt x="316" y="73"/>
                </a:lnTo>
                <a:lnTo>
                  <a:pt x="312" y="58"/>
                </a:lnTo>
                <a:lnTo>
                  <a:pt x="320" y="49"/>
                </a:lnTo>
                <a:lnTo>
                  <a:pt x="331" y="47"/>
                </a:lnTo>
                <a:lnTo>
                  <a:pt x="345" y="51"/>
                </a:lnTo>
                <a:lnTo>
                  <a:pt x="357" y="56"/>
                </a:lnTo>
                <a:lnTo>
                  <a:pt x="366" y="53"/>
                </a:lnTo>
                <a:lnTo>
                  <a:pt x="372" y="62"/>
                </a:lnTo>
                <a:lnTo>
                  <a:pt x="378" y="68"/>
                </a:lnTo>
                <a:lnTo>
                  <a:pt x="388" y="70"/>
                </a:lnTo>
                <a:lnTo>
                  <a:pt x="394" y="64"/>
                </a:lnTo>
                <a:lnTo>
                  <a:pt x="390" y="48"/>
                </a:lnTo>
                <a:lnTo>
                  <a:pt x="385" y="32"/>
                </a:lnTo>
                <a:lnTo>
                  <a:pt x="385" y="20"/>
                </a:lnTo>
                <a:lnTo>
                  <a:pt x="394" y="8"/>
                </a:lnTo>
                <a:lnTo>
                  <a:pt x="405" y="3"/>
                </a:lnTo>
                <a:lnTo>
                  <a:pt x="416" y="5"/>
                </a:lnTo>
                <a:lnTo>
                  <a:pt x="427" y="13"/>
                </a:lnTo>
                <a:lnTo>
                  <a:pt x="429" y="22"/>
                </a:lnTo>
                <a:lnTo>
                  <a:pt x="428" y="33"/>
                </a:lnTo>
                <a:lnTo>
                  <a:pt x="433" y="42"/>
                </a:lnTo>
                <a:lnTo>
                  <a:pt x="443" y="44"/>
                </a:lnTo>
                <a:lnTo>
                  <a:pt x="453" y="42"/>
                </a:lnTo>
                <a:lnTo>
                  <a:pt x="462" y="38"/>
                </a:lnTo>
                <a:lnTo>
                  <a:pt x="476" y="42"/>
                </a:lnTo>
                <a:lnTo>
                  <a:pt x="488" y="46"/>
                </a:lnTo>
                <a:lnTo>
                  <a:pt x="499" y="40"/>
                </a:lnTo>
                <a:lnTo>
                  <a:pt x="507" y="39"/>
                </a:lnTo>
                <a:lnTo>
                  <a:pt x="515" y="47"/>
                </a:lnTo>
                <a:lnTo>
                  <a:pt x="523" y="58"/>
                </a:lnTo>
                <a:lnTo>
                  <a:pt x="532" y="67"/>
                </a:lnTo>
                <a:lnTo>
                  <a:pt x="544" y="78"/>
                </a:lnTo>
                <a:lnTo>
                  <a:pt x="547" y="90"/>
                </a:lnTo>
                <a:lnTo>
                  <a:pt x="554" y="102"/>
                </a:lnTo>
                <a:lnTo>
                  <a:pt x="560" y="113"/>
                </a:lnTo>
                <a:lnTo>
                  <a:pt x="557" y="124"/>
                </a:lnTo>
                <a:lnTo>
                  <a:pt x="570" y="126"/>
                </a:lnTo>
                <a:lnTo>
                  <a:pt x="578" y="128"/>
                </a:lnTo>
                <a:lnTo>
                  <a:pt x="584" y="138"/>
                </a:lnTo>
                <a:lnTo>
                  <a:pt x="589" y="148"/>
                </a:lnTo>
                <a:lnTo>
                  <a:pt x="600" y="153"/>
                </a:lnTo>
                <a:lnTo>
                  <a:pt x="608" y="160"/>
                </a:lnTo>
                <a:lnTo>
                  <a:pt x="617" y="171"/>
                </a:lnTo>
                <a:lnTo>
                  <a:pt x="619" y="182"/>
                </a:lnTo>
                <a:lnTo>
                  <a:pt x="614" y="192"/>
                </a:lnTo>
                <a:lnTo>
                  <a:pt x="605" y="197"/>
                </a:lnTo>
                <a:lnTo>
                  <a:pt x="600" y="208"/>
                </a:lnTo>
                <a:lnTo>
                  <a:pt x="601" y="218"/>
                </a:lnTo>
                <a:lnTo>
                  <a:pt x="609" y="225"/>
                </a:lnTo>
                <a:lnTo>
                  <a:pt x="619" y="234"/>
                </a:lnTo>
                <a:lnTo>
                  <a:pt x="620" y="247"/>
                </a:lnTo>
                <a:lnTo>
                  <a:pt x="624" y="257"/>
                </a:lnTo>
                <a:lnTo>
                  <a:pt x="635" y="262"/>
                </a:lnTo>
                <a:lnTo>
                  <a:pt x="645" y="267"/>
                </a:lnTo>
                <a:lnTo>
                  <a:pt x="653" y="278"/>
                </a:lnTo>
                <a:lnTo>
                  <a:pt x="656" y="289"/>
                </a:lnTo>
                <a:lnTo>
                  <a:pt x="660" y="298"/>
                </a:lnTo>
                <a:lnTo>
                  <a:pt x="673" y="305"/>
                </a:lnTo>
                <a:lnTo>
                  <a:pt x="684" y="307"/>
                </a:lnTo>
                <a:lnTo>
                  <a:pt x="690" y="316"/>
                </a:lnTo>
                <a:lnTo>
                  <a:pt x="702" y="312"/>
                </a:lnTo>
                <a:lnTo>
                  <a:pt x="714" y="317"/>
                </a:lnTo>
                <a:lnTo>
                  <a:pt x="724" y="325"/>
                </a:lnTo>
                <a:lnTo>
                  <a:pt x="729" y="338"/>
                </a:lnTo>
                <a:lnTo>
                  <a:pt x="737" y="350"/>
                </a:lnTo>
                <a:lnTo>
                  <a:pt x="743" y="362"/>
                </a:lnTo>
                <a:lnTo>
                  <a:pt x="751" y="372"/>
                </a:lnTo>
                <a:lnTo>
                  <a:pt x="760" y="376"/>
                </a:lnTo>
                <a:lnTo>
                  <a:pt x="771" y="376"/>
                </a:lnTo>
                <a:lnTo>
                  <a:pt x="782" y="379"/>
                </a:lnTo>
                <a:lnTo>
                  <a:pt x="787" y="390"/>
                </a:lnTo>
                <a:lnTo>
                  <a:pt x="792" y="405"/>
                </a:lnTo>
                <a:lnTo>
                  <a:pt x="803" y="415"/>
                </a:lnTo>
                <a:lnTo>
                  <a:pt x="817" y="417"/>
                </a:lnTo>
                <a:lnTo>
                  <a:pt x="829" y="426"/>
                </a:lnTo>
                <a:lnTo>
                  <a:pt x="834" y="440"/>
                </a:lnTo>
                <a:lnTo>
                  <a:pt x="843" y="451"/>
                </a:lnTo>
                <a:lnTo>
                  <a:pt x="856" y="456"/>
                </a:lnTo>
                <a:lnTo>
                  <a:pt x="865" y="471"/>
                </a:lnTo>
                <a:lnTo>
                  <a:pt x="863" y="486"/>
                </a:lnTo>
                <a:lnTo>
                  <a:pt x="860" y="503"/>
                </a:lnTo>
                <a:lnTo>
                  <a:pt x="853" y="517"/>
                </a:lnTo>
                <a:lnTo>
                  <a:pt x="850" y="530"/>
                </a:lnTo>
                <a:lnTo>
                  <a:pt x="839" y="521"/>
                </a:lnTo>
                <a:lnTo>
                  <a:pt x="828" y="517"/>
                </a:lnTo>
                <a:lnTo>
                  <a:pt x="820" y="524"/>
                </a:lnTo>
                <a:lnTo>
                  <a:pt x="814" y="533"/>
                </a:lnTo>
                <a:lnTo>
                  <a:pt x="802" y="530"/>
                </a:lnTo>
                <a:lnTo>
                  <a:pt x="795" y="542"/>
                </a:lnTo>
                <a:lnTo>
                  <a:pt x="790" y="559"/>
                </a:lnTo>
                <a:lnTo>
                  <a:pt x="785" y="575"/>
                </a:lnTo>
                <a:lnTo>
                  <a:pt x="778" y="588"/>
                </a:lnTo>
                <a:lnTo>
                  <a:pt x="768" y="597"/>
                </a:lnTo>
                <a:lnTo>
                  <a:pt x="753" y="601"/>
                </a:lnTo>
                <a:lnTo>
                  <a:pt x="739" y="603"/>
                </a:lnTo>
                <a:lnTo>
                  <a:pt x="728" y="610"/>
                </a:lnTo>
                <a:lnTo>
                  <a:pt x="717" y="616"/>
                </a:lnTo>
                <a:lnTo>
                  <a:pt x="703" y="614"/>
                </a:lnTo>
                <a:lnTo>
                  <a:pt x="693" y="620"/>
                </a:lnTo>
                <a:lnTo>
                  <a:pt x="685" y="631"/>
                </a:lnTo>
                <a:lnTo>
                  <a:pt x="675" y="639"/>
                </a:lnTo>
                <a:lnTo>
                  <a:pt x="668" y="650"/>
                </a:lnTo>
                <a:lnTo>
                  <a:pt x="667" y="662"/>
                </a:lnTo>
                <a:lnTo>
                  <a:pt x="674" y="675"/>
                </a:lnTo>
                <a:lnTo>
                  <a:pt x="685" y="687"/>
                </a:lnTo>
                <a:lnTo>
                  <a:pt x="695" y="700"/>
                </a:lnTo>
                <a:lnTo>
                  <a:pt x="707" y="711"/>
                </a:lnTo>
                <a:lnTo>
                  <a:pt x="715" y="724"/>
                </a:lnTo>
                <a:lnTo>
                  <a:pt x="713" y="738"/>
                </a:lnTo>
                <a:lnTo>
                  <a:pt x="708" y="751"/>
                </a:lnTo>
                <a:lnTo>
                  <a:pt x="706" y="760"/>
                </a:lnTo>
                <a:lnTo>
                  <a:pt x="713" y="767"/>
                </a:lnTo>
                <a:lnTo>
                  <a:pt x="723" y="772"/>
                </a:lnTo>
                <a:lnTo>
                  <a:pt x="729" y="784"/>
                </a:lnTo>
                <a:lnTo>
                  <a:pt x="731" y="800"/>
                </a:lnTo>
                <a:lnTo>
                  <a:pt x="726" y="813"/>
                </a:lnTo>
                <a:lnTo>
                  <a:pt x="718" y="817"/>
                </a:lnTo>
                <a:lnTo>
                  <a:pt x="707" y="813"/>
                </a:lnTo>
                <a:lnTo>
                  <a:pt x="696" y="808"/>
                </a:lnTo>
                <a:lnTo>
                  <a:pt x="691" y="800"/>
                </a:lnTo>
                <a:lnTo>
                  <a:pt x="687" y="788"/>
                </a:lnTo>
                <a:lnTo>
                  <a:pt x="676" y="780"/>
                </a:lnTo>
                <a:lnTo>
                  <a:pt x="663" y="779"/>
                </a:lnTo>
                <a:lnTo>
                  <a:pt x="652" y="783"/>
                </a:lnTo>
                <a:lnTo>
                  <a:pt x="641" y="789"/>
                </a:lnTo>
                <a:lnTo>
                  <a:pt x="631" y="780"/>
                </a:lnTo>
                <a:lnTo>
                  <a:pt x="623" y="773"/>
                </a:lnTo>
                <a:lnTo>
                  <a:pt x="612" y="774"/>
                </a:lnTo>
                <a:lnTo>
                  <a:pt x="600" y="773"/>
                </a:lnTo>
                <a:lnTo>
                  <a:pt x="591" y="767"/>
                </a:lnTo>
                <a:lnTo>
                  <a:pt x="585" y="756"/>
                </a:lnTo>
                <a:lnTo>
                  <a:pt x="581" y="747"/>
                </a:lnTo>
                <a:lnTo>
                  <a:pt x="574" y="753"/>
                </a:lnTo>
                <a:lnTo>
                  <a:pt x="568" y="760"/>
                </a:lnTo>
                <a:lnTo>
                  <a:pt x="565" y="769"/>
                </a:lnTo>
                <a:lnTo>
                  <a:pt x="562" y="779"/>
                </a:lnTo>
                <a:lnTo>
                  <a:pt x="555" y="784"/>
                </a:lnTo>
                <a:lnTo>
                  <a:pt x="545" y="788"/>
                </a:lnTo>
                <a:lnTo>
                  <a:pt x="536" y="794"/>
                </a:lnTo>
                <a:lnTo>
                  <a:pt x="529" y="802"/>
                </a:lnTo>
                <a:lnTo>
                  <a:pt x="516" y="804"/>
                </a:lnTo>
                <a:lnTo>
                  <a:pt x="502" y="800"/>
                </a:lnTo>
                <a:lnTo>
                  <a:pt x="488" y="801"/>
                </a:lnTo>
                <a:lnTo>
                  <a:pt x="480" y="805"/>
                </a:lnTo>
                <a:lnTo>
                  <a:pt x="470" y="811"/>
                </a:lnTo>
                <a:lnTo>
                  <a:pt x="461" y="821"/>
                </a:lnTo>
                <a:lnTo>
                  <a:pt x="452" y="827"/>
                </a:lnTo>
                <a:lnTo>
                  <a:pt x="433" y="830"/>
                </a:lnTo>
                <a:lnTo>
                  <a:pt x="418" y="829"/>
                </a:lnTo>
                <a:lnTo>
                  <a:pt x="404" y="824"/>
                </a:lnTo>
                <a:lnTo>
                  <a:pt x="388" y="829"/>
                </a:lnTo>
                <a:lnTo>
                  <a:pt x="376" y="835"/>
                </a:lnTo>
                <a:lnTo>
                  <a:pt x="366" y="838"/>
                </a:lnTo>
                <a:lnTo>
                  <a:pt x="360" y="828"/>
                </a:lnTo>
                <a:lnTo>
                  <a:pt x="353" y="818"/>
                </a:lnTo>
                <a:lnTo>
                  <a:pt x="338" y="816"/>
                </a:lnTo>
                <a:lnTo>
                  <a:pt x="320" y="811"/>
                </a:lnTo>
                <a:lnTo>
                  <a:pt x="304" y="807"/>
                </a:lnTo>
                <a:lnTo>
                  <a:pt x="292" y="808"/>
                </a:lnTo>
                <a:lnTo>
                  <a:pt x="281" y="806"/>
                </a:lnTo>
                <a:lnTo>
                  <a:pt x="277" y="796"/>
                </a:lnTo>
                <a:lnTo>
                  <a:pt x="268" y="791"/>
                </a:lnTo>
                <a:lnTo>
                  <a:pt x="260" y="795"/>
                </a:lnTo>
                <a:lnTo>
                  <a:pt x="259" y="805"/>
                </a:lnTo>
                <a:lnTo>
                  <a:pt x="261" y="813"/>
                </a:lnTo>
                <a:lnTo>
                  <a:pt x="266" y="826"/>
                </a:lnTo>
                <a:lnTo>
                  <a:pt x="263" y="838"/>
                </a:lnTo>
                <a:lnTo>
                  <a:pt x="253" y="851"/>
                </a:lnTo>
                <a:lnTo>
                  <a:pt x="241" y="862"/>
                </a:lnTo>
                <a:lnTo>
                  <a:pt x="232" y="874"/>
                </a:lnTo>
                <a:lnTo>
                  <a:pt x="224" y="877"/>
                </a:lnTo>
                <a:lnTo>
                  <a:pt x="220" y="867"/>
                </a:lnTo>
                <a:lnTo>
                  <a:pt x="214" y="857"/>
                </a:lnTo>
                <a:lnTo>
                  <a:pt x="203" y="851"/>
                </a:lnTo>
                <a:lnTo>
                  <a:pt x="202" y="838"/>
                </a:lnTo>
                <a:lnTo>
                  <a:pt x="196" y="826"/>
                </a:lnTo>
                <a:lnTo>
                  <a:pt x="188" y="816"/>
                </a:lnTo>
                <a:lnTo>
                  <a:pt x="177" y="810"/>
                </a:lnTo>
                <a:lnTo>
                  <a:pt x="171" y="801"/>
                </a:lnTo>
                <a:lnTo>
                  <a:pt x="164" y="794"/>
                </a:lnTo>
                <a:lnTo>
                  <a:pt x="150" y="796"/>
                </a:lnTo>
                <a:lnTo>
                  <a:pt x="136" y="802"/>
                </a:lnTo>
                <a:lnTo>
                  <a:pt x="122" y="810"/>
                </a:lnTo>
                <a:lnTo>
                  <a:pt x="108" y="813"/>
                </a:lnTo>
                <a:lnTo>
                  <a:pt x="96" y="810"/>
                </a:lnTo>
                <a:lnTo>
                  <a:pt x="104" y="804"/>
                </a:lnTo>
                <a:lnTo>
                  <a:pt x="114" y="797"/>
                </a:lnTo>
                <a:lnTo>
                  <a:pt x="126" y="789"/>
                </a:lnTo>
                <a:lnTo>
                  <a:pt x="139" y="782"/>
                </a:lnTo>
                <a:lnTo>
                  <a:pt x="148" y="775"/>
                </a:lnTo>
                <a:lnTo>
                  <a:pt x="155" y="768"/>
                </a:lnTo>
                <a:lnTo>
                  <a:pt x="165" y="764"/>
                </a:lnTo>
                <a:lnTo>
                  <a:pt x="171" y="774"/>
                </a:lnTo>
                <a:lnTo>
                  <a:pt x="185" y="771"/>
                </a:lnTo>
                <a:lnTo>
                  <a:pt x="196" y="774"/>
                </a:lnTo>
                <a:lnTo>
                  <a:pt x="202" y="766"/>
                </a:lnTo>
                <a:lnTo>
                  <a:pt x="196" y="757"/>
                </a:lnTo>
                <a:lnTo>
                  <a:pt x="202" y="749"/>
                </a:lnTo>
                <a:lnTo>
                  <a:pt x="198" y="739"/>
                </a:lnTo>
                <a:lnTo>
                  <a:pt x="197" y="727"/>
                </a:lnTo>
                <a:lnTo>
                  <a:pt x="202" y="712"/>
                </a:lnTo>
                <a:lnTo>
                  <a:pt x="199" y="698"/>
                </a:lnTo>
                <a:lnTo>
                  <a:pt x="203" y="684"/>
                </a:lnTo>
                <a:lnTo>
                  <a:pt x="207" y="669"/>
                </a:lnTo>
                <a:lnTo>
                  <a:pt x="203" y="654"/>
                </a:lnTo>
                <a:lnTo>
                  <a:pt x="200" y="640"/>
                </a:lnTo>
                <a:lnTo>
                  <a:pt x="198" y="621"/>
                </a:lnTo>
                <a:lnTo>
                  <a:pt x="193" y="607"/>
                </a:lnTo>
                <a:lnTo>
                  <a:pt x="189" y="597"/>
                </a:lnTo>
                <a:lnTo>
                  <a:pt x="191" y="587"/>
                </a:lnTo>
                <a:lnTo>
                  <a:pt x="199" y="579"/>
                </a:lnTo>
                <a:lnTo>
                  <a:pt x="210" y="571"/>
                </a:lnTo>
                <a:lnTo>
                  <a:pt x="214" y="559"/>
                </a:lnTo>
                <a:lnTo>
                  <a:pt x="224" y="550"/>
                </a:lnTo>
                <a:lnTo>
                  <a:pt x="238" y="543"/>
                </a:lnTo>
                <a:lnTo>
                  <a:pt x="244" y="532"/>
                </a:lnTo>
                <a:lnTo>
                  <a:pt x="242" y="521"/>
                </a:lnTo>
                <a:lnTo>
                  <a:pt x="233" y="511"/>
                </a:lnTo>
                <a:lnTo>
                  <a:pt x="238" y="502"/>
                </a:lnTo>
                <a:lnTo>
                  <a:pt x="249" y="504"/>
                </a:lnTo>
                <a:lnTo>
                  <a:pt x="255" y="513"/>
                </a:lnTo>
                <a:lnTo>
                  <a:pt x="266" y="513"/>
                </a:lnTo>
                <a:lnTo>
                  <a:pt x="270" y="504"/>
                </a:lnTo>
                <a:lnTo>
                  <a:pt x="261" y="495"/>
                </a:lnTo>
                <a:lnTo>
                  <a:pt x="260" y="484"/>
                </a:lnTo>
                <a:lnTo>
                  <a:pt x="265" y="469"/>
                </a:lnTo>
                <a:lnTo>
                  <a:pt x="270" y="449"/>
                </a:lnTo>
                <a:lnTo>
                  <a:pt x="265" y="433"/>
                </a:lnTo>
                <a:lnTo>
                  <a:pt x="257" y="421"/>
                </a:lnTo>
                <a:lnTo>
                  <a:pt x="247" y="414"/>
                </a:lnTo>
                <a:lnTo>
                  <a:pt x="241" y="404"/>
                </a:lnTo>
                <a:lnTo>
                  <a:pt x="237" y="392"/>
                </a:lnTo>
                <a:lnTo>
                  <a:pt x="233" y="382"/>
                </a:lnTo>
                <a:lnTo>
                  <a:pt x="225" y="375"/>
                </a:lnTo>
                <a:lnTo>
                  <a:pt x="215" y="370"/>
                </a:lnTo>
                <a:lnTo>
                  <a:pt x="205" y="362"/>
                </a:lnTo>
                <a:lnTo>
                  <a:pt x="199" y="352"/>
                </a:lnTo>
                <a:lnTo>
                  <a:pt x="200" y="338"/>
                </a:lnTo>
                <a:lnTo>
                  <a:pt x="209" y="326"/>
                </a:lnTo>
                <a:lnTo>
                  <a:pt x="211" y="314"/>
                </a:lnTo>
                <a:lnTo>
                  <a:pt x="207" y="302"/>
                </a:lnTo>
                <a:lnTo>
                  <a:pt x="209" y="291"/>
                </a:lnTo>
                <a:lnTo>
                  <a:pt x="213" y="275"/>
                </a:lnTo>
                <a:lnTo>
                  <a:pt x="209" y="264"/>
                </a:lnTo>
                <a:lnTo>
                  <a:pt x="199" y="265"/>
                </a:lnTo>
                <a:lnTo>
                  <a:pt x="191" y="272"/>
                </a:lnTo>
                <a:lnTo>
                  <a:pt x="185" y="283"/>
                </a:lnTo>
                <a:lnTo>
                  <a:pt x="175" y="287"/>
                </a:lnTo>
                <a:lnTo>
                  <a:pt x="170" y="278"/>
                </a:lnTo>
                <a:lnTo>
                  <a:pt x="166" y="269"/>
                </a:lnTo>
                <a:lnTo>
                  <a:pt x="159" y="267"/>
                </a:lnTo>
                <a:lnTo>
                  <a:pt x="154" y="260"/>
                </a:lnTo>
                <a:lnTo>
                  <a:pt x="150" y="252"/>
                </a:lnTo>
                <a:lnTo>
                  <a:pt x="155" y="239"/>
                </a:lnTo>
                <a:lnTo>
                  <a:pt x="152" y="232"/>
                </a:lnTo>
                <a:lnTo>
                  <a:pt x="139" y="236"/>
                </a:lnTo>
                <a:lnTo>
                  <a:pt x="128" y="232"/>
                </a:lnTo>
                <a:lnTo>
                  <a:pt x="125" y="222"/>
                </a:lnTo>
                <a:lnTo>
                  <a:pt x="124" y="209"/>
                </a:lnTo>
                <a:lnTo>
                  <a:pt x="115" y="205"/>
                </a:lnTo>
                <a:lnTo>
                  <a:pt x="107" y="211"/>
                </a:lnTo>
                <a:lnTo>
                  <a:pt x="99" y="220"/>
                </a:lnTo>
                <a:lnTo>
                  <a:pt x="93" y="215"/>
                </a:lnTo>
                <a:lnTo>
                  <a:pt x="86" y="208"/>
                </a:lnTo>
                <a:lnTo>
                  <a:pt x="76" y="210"/>
                </a:lnTo>
                <a:lnTo>
                  <a:pt x="69" y="217"/>
                </a:lnTo>
                <a:lnTo>
                  <a:pt x="72" y="230"/>
                </a:lnTo>
                <a:lnTo>
                  <a:pt x="71" y="239"/>
                </a:lnTo>
                <a:lnTo>
                  <a:pt x="65" y="245"/>
                </a:lnTo>
                <a:lnTo>
                  <a:pt x="55" y="241"/>
                </a:lnTo>
                <a:lnTo>
                  <a:pt x="50" y="252"/>
                </a:lnTo>
                <a:lnTo>
                  <a:pt x="43" y="263"/>
                </a:lnTo>
                <a:lnTo>
                  <a:pt x="32" y="269"/>
                </a:lnTo>
                <a:lnTo>
                  <a:pt x="20" y="264"/>
                </a:lnTo>
                <a:lnTo>
                  <a:pt x="9" y="253"/>
                </a:lnTo>
                <a:lnTo>
                  <a:pt x="8" y="238"/>
                </a:lnTo>
                <a:lnTo>
                  <a:pt x="13" y="226"/>
                </a:lnTo>
                <a:lnTo>
                  <a:pt x="10" y="212"/>
                </a:lnTo>
                <a:lnTo>
                  <a:pt x="5" y="200"/>
                </a:lnTo>
                <a:lnTo>
                  <a:pt x="0" y="184"/>
                </a:lnTo>
                <a:lnTo>
                  <a:pt x="3" y="173"/>
                </a:lnTo>
                <a:lnTo>
                  <a:pt x="10" y="164"/>
                </a:lnTo>
                <a:lnTo>
                  <a:pt x="16" y="151"/>
                </a:lnTo>
                <a:lnTo>
                  <a:pt x="14" y="140"/>
                </a:lnTo>
                <a:lnTo>
                  <a:pt x="13" y="127"/>
                </a:lnTo>
                <a:lnTo>
                  <a:pt x="21" y="121"/>
                </a:lnTo>
                <a:lnTo>
                  <a:pt x="31" y="119"/>
                </a:lnTo>
                <a:lnTo>
                  <a:pt x="41" y="126"/>
                </a:lnTo>
                <a:lnTo>
                  <a:pt x="48" y="117"/>
                </a:lnTo>
                <a:lnTo>
                  <a:pt x="59" y="113"/>
                </a:lnTo>
                <a:lnTo>
                  <a:pt x="71" y="116"/>
                </a:lnTo>
                <a:lnTo>
                  <a:pt x="83" y="119"/>
                </a:lnTo>
                <a:lnTo>
                  <a:pt x="94" y="116"/>
                </a:lnTo>
                <a:lnTo>
                  <a:pt x="99" y="106"/>
                </a:lnTo>
                <a:lnTo>
                  <a:pt x="100" y="95"/>
                </a:lnTo>
                <a:lnTo>
                  <a:pt x="107" y="88"/>
                </a:lnTo>
                <a:lnTo>
                  <a:pt x="116" y="89"/>
                </a:lnTo>
                <a:lnTo>
                  <a:pt x="125" y="88"/>
                </a:lnTo>
                <a:lnTo>
                  <a:pt x="127" y="79"/>
                </a:lnTo>
                <a:lnTo>
                  <a:pt x="133" y="71"/>
                </a:lnTo>
                <a:lnTo>
                  <a:pt x="142" y="68"/>
                </a:lnTo>
                <a:lnTo>
                  <a:pt x="146" y="58"/>
                </a:lnTo>
                <a:lnTo>
                  <a:pt x="142" y="51"/>
                </a:lnTo>
                <a:lnTo>
                  <a:pt x="143" y="42"/>
                </a:lnTo>
                <a:lnTo>
                  <a:pt x="153" y="41"/>
                </a:lnTo>
                <a:lnTo>
                  <a:pt x="163" y="49"/>
                </a:lnTo>
                <a:lnTo>
                  <a:pt x="174" y="52"/>
                </a:lnTo>
                <a:lnTo>
                  <a:pt x="180" y="42"/>
                </a:lnTo>
                <a:lnTo>
                  <a:pt x="183" y="33"/>
                </a:lnTo>
                <a:lnTo>
                  <a:pt x="191" y="28"/>
                </a:lnTo>
                <a:lnTo>
                  <a:pt x="198" y="18"/>
                </a:lnTo>
                <a:lnTo>
                  <a:pt x="199" y="8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3" name="Freeform 15"/>
          <p:cNvSpPr>
            <a:spLocks noChangeAspect="1"/>
          </p:cNvSpPr>
          <p:nvPr/>
        </p:nvSpPr>
        <p:spPr bwMode="auto">
          <a:xfrm>
            <a:off x="8045450" y="5619750"/>
            <a:ext cx="382588" cy="430213"/>
          </a:xfrm>
          <a:custGeom>
            <a:avLst/>
            <a:gdLst>
              <a:gd name="T0" fmla="*/ 2147483647 w 538"/>
              <a:gd name="T1" fmla="*/ 2147483647 h 605"/>
              <a:gd name="T2" fmla="*/ 2147483647 w 538"/>
              <a:gd name="T3" fmla="*/ 2147483647 h 605"/>
              <a:gd name="T4" fmla="*/ 2147483647 w 538"/>
              <a:gd name="T5" fmla="*/ 2147483647 h 605"/>
              <a:gd name="T6" fmla="*/ 2147483647 w 538"/>
              <a:gd name="T7" fmla="*/ 2147483647 h 605"/>
              <a:gd name="T8" fmla="*/ 2147483647 w 538"/>
              <a:gd name="T9" fmla="*/ 2147483647 h 605"/>
              <a:gd name="T10" fmla="*/ 2147483647 w 538"/>
              <a:gd name="T11" fmla="*/ 2147483647 h 605"/>
              <a:gd name="T12" fmla="*/ 2147483647 w 538"/>
              <a:gd name="T13" fmla="*/ 2147483647 h 605"/>
              <a:gd name="T14" fmla="*/ 2147483647 w 538"/>
              <a:gd name="T15" fmla="*/ 2147483647 h 605"/>
              <a:gd name="T16" fmla="*/ 2147483647 w 538"/>
              <a:gd name="T17" fmla="*/ 2147483647 h 605"/>
              <a:gd name="T18" fmla="*/ 2147483647 w 538"/>
              <a:gd name="T19" fmla="*/ 2147483647 h 605"/>
              <a:gd name="T20" fmla="*/ 2147483647 w 538"/>
              <a:gd name="T21" fmla="*/ 2147483647 h 605"/>
              <a:gd name="T22" fmla="*/ 2147483647 w 538"/>
              <a:gd name="T23" fmla="*/ 2147483647 h 605"/>
              <a:gd name="T24" fmla="*/ 2147483647 w 538"/>
              <a:gd name="T25" fmla="*/ 2147483647 h 605"/>
              <a:gd name="T26" fmla="*/ 2147483647 w 538"/>
              <a:gd name="T27" fmla="*/ 2147483647 h 605"/>
              <a:gd name="T28" fmla="*/ 2147483647 w 538"/>
              <a:gd name="T29" fmla="*/ 2147483647 h 605"/>
              <a:gd name="T30" fmla="*/ 2147483647 w 538"/>
              <a:gd name="T31" fmla="*/ 2147483647 h 605"/>
              <a:gd name="T32" fmla="*/ 2147483647 w 538"/>
              <a:gd name="T33" fmla="*/ 2147483647 h 605"/>
              <a:gd name="T34" fmla="*/ 2147483647 w 538"/>
              <a:gd name="T35" fmla="*/ 2147483647 h 605"/>
              <a:gd name="T36" fmla="*/ 2147483647 w 538"/>
              <a:gd name="T37" fmla="*/ 2147483647 h 605"/>
              <a:gd name="T38" fmla="*/ 2147483647 w 538"/>
              <a:gd name="T39" fmla="*/ 2147483647 h 605"/>
              <a:gd name="T40" fmla="*/ 2147483647 w 538"/>
              <a:gd name="T41" fmla="*/ 2147483647 h 605"/>
              <a:gd name="T42" fmla="*/ 2147483647 w 538"/>
              <a:gd name="T43" fmla="*/ 2147483647 h 605"/>
              <a:gd name="T44" fmla="*/ 2147483647 w 538"/>
              <a:gd name="T45" fmla="*/ 2147483647 h 605"/>
              <a:gd name="T46" fmla="*/ 2147483647 w 538"/>
              <a:gd name="T47" fmla="*/ 2147483647 h 605"/>
              <a:gd name="T48" fmla="*/ 2147483647 w 538"/>
              <a:gd name="T49" fmla="*/ 2147483647 h 605"/>
              <a:gd name="T50" fmla="*/ 2147483647 w 538"/>
              <a:gd name="T51" fmla="*/ 2147483647 h 605"/>
              <a:gd name="T52" fmla="*/ 2147483647 w 538"/>
              <a:gd name="T53" fmla="*/ 2147483647 h 605"/>
              <a:gd name="T54" fmla="*/ 2147483647 w 538"/>
              <a:gd name="T55" fmla="*/ 2147483647 h 605"/>
              <a:gd name="T56" fmla="*/ 2147483647 w 538"/>
              <a:gd name="T57" fmla="*/ 2147483647 h 605"/>
              <a:gd name="T58" fmla="*/ 2147483647 w 538"/>
              <a:gd name="T59" fmla="*/ 2147483647 h 605"/>
              <a:gd name="T60" fmla="*/ 2147483647 w 538"/>
              <a:gd name="T61" fmla="*/ 2147483647 h 605"/>
              <a:gd name="T62" fmla="*/ 2147483647 w 538"/>
              <a:gd name="T63" fmla="*/ 2147483647 h 605"/>
              <a:gd name="T64" fmla="*/ 2147483647 w 538"/>
              <a:gd name="T65" fmla="*/ 2147483647 h 605"/>
              <a:gd name="T66" fmla="*/ 2147483647 w 538"/>
              <a:gd name="T67" fmla="*/ 2147483647 h 605"/>
              <a:gd name="T68" fmla="*/ 2147483647 w 538"/>
              <a:gd name="T69" fmla="*/ 2147483647 h 605"/>
              <a:gd name="T70" fmla="*/ 2147483647 w 538"/>
              <a:gd name="T71" fmla="*/ 2147483647 h 605"/>
              <a:gd name="T72" fmla="*/ 2147483647 w 538"/>
              <a:gd name="T73" fmla="*/ 2147483647 h 605"/>
              <a:gd name="T74" fmla="*/ 2147483647 w 538"/>
              <a:gd name="T75" fmla="*/ 2147483647 h 605"/>
              <a:gd name="T76" fmla="*/ 2147483647 w 538"/>
              <a:gd name="T77" fmla="*/ 2147483647 h 605"/>
              <a:gd name="T78" fmla="*/ 2147483647 w 538"/>
              <a:gd name="T79" fmla="*/ 2147483647 h 605"/>
              <a:gd name="T80" fmla="*/ 2147483647 w 538"/>
              <a:gd name="T81" fmla="*/ 2147483647 h 605"/>
              <a:gd name="T82" fmla="*/ 2147483647 w 538"/>
              <a:gd name="T83" fmla="*/ 2147483647 h 605"/>
              <a:gd name="T84" fmla="*/ 2147483647 w 538"/>
              <a:gd name="T85" fmla="*/ 2147483647 h 605"/>
              <a:gd name="T86" fmla="*/ 2147483647 w 538"/>
              <a:gd name="T87" fmla="*/ 2147483647 h 605"/>
              <a:gd name="T88" fmla="*/ 2147483647 w 538"/>
              <a:gd name="T89" fmla="*/ 2147483647 h 605"/>
              <a:gd name="T90" fmla="*/ 2147483647 w 538"/>
              <a:gd name="T91" fmla="*/ 2147483647 h 605"/>
              <a:gd name="T92" fmla="*/ 2147483647 w 538"/>
              <a:gd name="T93" fmla="*/ 2147483647 h 605"/>
              <a:gd name="T94" fmla="*/ 2147483647 w 538"/>
              <a:gd name="T95" fmla="*/ 2147483647 h 605"/>
              <a:gd name="T96" fmla="*/ 2147483647 w 538"/>
              <a:gd name="T97" fmla="*/ 2147483647 h 605"/>
              <a:gd name="T98" fmla="*/ 2147483647 w 538"/>
              <a:gd name="T99" fmla="*/ 2147483647 h 605"/>
              <a:gd name="T100" fmla="*/ 2147483647 w 538"/>
              <a:gd name="T101" fmla="*/ 2147483647 h 605"/>
              <a:gd name="T102" fmla="*/ 2147483647 w 538"/>
              <a:gd name="T103" fmla="*/ 2147483647 h 605"/>
              <a:gd name="T104" fmla="*/ 2147483647 w 538"/>
              <a:gd name="T105" fmla="*/ 2147483647 h 605"/>
              <a:gd name="T106" fmla="*/ 2147483647 w 538"/>
              <a:gd name="T107" fmla="*/ 2147483647 h 605"/>
              <a:gd name="T108" fmla="*/ 2147483647 w 538"/>
              <a:gd name="T109" fmla="*/ 2147483647 h 605"/>
              <a:gd name="T110" fmla="*/ 2147483647 w 538"/>
              <a:gd name="T111" fmla="*/ 2147483647 h 605"/>
              <a:gd name="T112" fmla="*/ 2147483647 w 538"/>
              <a:gd name="T113" fmla="*/ 2147483647 h 605"/>
              <a:gd name="T114" fmla="*/ 2147483647 w 538"/>
              <a:gd name="T115" fmla="*/ 2147483647 h 605"/>
              <a:gd name="T116" fmla="*/ 2147483647 w 538"/>
              <a:gd name="T117" fmla="*/ 2147483647 h 605"/>
              <a:gd name="T118" fmla="*/ 2147483647 w 538"/>
              <a:gd name="T119" fmla="*/ 2147483647 h 605"/>
              <a:gd name="T120" fmla="*/ 2147483647 w 538"/>
              <a:gd name="T121" fmla="*/ 2147483647 h 605"/>
              <a:gd name="T122" fmla="*/ 2147483647 w 538"/>
              <a:gd name="T123" fmla="*/ 2147483647 h 605"/>
              <a:gd name="T124" fmla="*/ 2147483647 w 538"/>
              <a:gd name="T125" fmla="*/ 2147483647 h 6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8"/>
              <a:gd name="T190" fmla="*/ 0 h 605"/>
              <a:gd name="T191" fmla="*/ 538 w 538"/>
              <a:gd name="T192" fmla="*/ 605 h 6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8" h="605">
                <a:moveTo>
                  <a:pt x="364" y="605"/>
                </a:moveTo>
                <a:lnTo>
                  <a:pt x="372" y="599"/>
                </a:lnTo>
                <a:lnTo>
                  <a:pt x="382" y="592"/>
                </a:lnTo>
                <a:lnTo>
                  <a:pt x="394" y="584"/>
                </a:lnTo>
                <a:lnTo>
                  <a:pt x="407" y="577"/>
                </a:lnTo>
                <a:lnTo>
                  <a:pt x="416" y="570"/>
                </a:lnTo>
                <a:lnTo>
                  <a:pt x="423" y="563"/>
                </a:lnTo>
                <a:lnTo>
                  <a:pt x="433" y="559"/>
                </a:lnTo>
                <a:lnTo>
                  <a:pt x="439" y="569"/>
                </a:lnTo>
                <a:lnTo>
                  <a:pt x="453" y="566"/>
                </a:lnTo>
                <a:lnTo>
                  <a:pt x="464" y="569"/>
                </a:lnTo>
                <a:lnTo>
                  <a:pt x="470" y="561"/>
                </a:lnTo>
                <a:lnTo>
                  <a:pt x="464" y="552"/>
                </a:lnTo>
                <a:lnTo>
                  <a:pt x="470" y="544"/>
                </a:lnTo>
                <a:lnTo>
                  <a:pt x="466" y="534"/>
                </a:lnTo>
                <a:lnTo>
                  <a:pt x="465" y="522"/>
                </a:lnTo>
                <a:lnTo>
                  <a:pt x="470" y="507"/>
                </a:lnTo>
                <a:lnTo>
                  <a:pt x="467" y="493"/>
                </a:lnTo>
                <a:lnTo>
                  <a:pt x="471" y="479"/>
                </a:lnTo>
                <a:lnTo>
                  <a:pt x="475" y="464"/>
                </a:lnTo>
                <a:lnTo>
                  <a:pt x="471" y="449"/>
                </a:lnTo>
                <a:lnTo>
                  <a:pt x="468" y="435"/>
                </a:lnTo>
                <a:lnTo>
                  <a:pt x="466" y="416"/>
                </a:lnTo>
                <a:lnTo>
                  <a:pt x="461" y="402"/>
                </a:lnTo>
                <a:lnTo>
                  <a:pt x="457" y="392"/>
                </a:lnTo>
                <a:lnTo>
                  <a:pt x="459" y="382"/>
                </a:lnTo>
                <a:lnTo>
                  <a:pt x="467" y="374"/>
                </a:lnTo>
                <a:lnTo>
                  <a:pt x="478" y="366"/>
                </a:lnTo>
                <a:lnTo>
                  <a:pt x="482" y="354"/>
                </a:lnTo>
                <a:lnTo>
                  <a:pt x="492" y="345"/>
                </a:lnTo>
                <a:lnTo>
                  <a:pt x="506" y="338"/>
                </a:lnTo>
                <a:lnTo>
                  <a:pt x="512" y="327"/>
                </a:lnTo>
                <a:lnTo>
                  <a:pt x="510" y="316"/>
                </a:lnTo>
                <a:lnTo>
                  <a:pt x="501" y="306"/>
                </a:lnTo>
                <a:lnTo>
                  <a:pt x="506" y="297"/>
                </a:lnTo>
                <a:lnTo>
                  <a:pt x="517" y="299"/>
                </a:lnTo>
                <a:lnTo>
                  <a:pt x="523" y="308"/>
                </a:lnTo>
                <a:lnTo>
                  <a:pt x="534" y="308"/>
                </a:lnTo>
                <a:lnTo>
                  <a:pt x="538" y="299"/>
                </a:lnTo>
                <a:lnTo>
                  <a:pt x="529" y="290"/>
                </a:lnTo>
                <a:lnTo>
                  <a:pt x="528" y="279"/>
                </a:lnTo>
                <a:lnTo>
                  <a:pt x="533" y="264"/>
                </a:lnTo>
                <a:lnTo>
                  <a:pt x="538" y="244"/>
                </a:lnTo>
                <a:lnTo>
                  <a:pt x="533" y="228"/>
                </a:lnTo>
                <a:lnTo>
                  <a:pt x="525" y="216"/>
                </a:lnTo>
                <a:lnTo>
                  <a:pt x="515" y="209"/>
                </a:lnTo>
                <a:lnTo>
                  <a:pt x="509" y="199"/>
                </a:lnTo>
                <a:lnTo>
                  <a:pt x="505" y="187"/>
                </a:lnTo>
                <a:lnTo>
                  <a:pt x="501" y="177"/>
                </a:lnTo>
                <a:lnTo>
                  <a:pt x="493" y="170"/>
                </a:lnTo>
                <a:lnTo>
                  <a:pt x="483" y="165"/>
                </a:lnTo>
                <a:lnTo>
                  <a:pt x="473" y="157"/>
                </a:lnTo>
                <a:lnTo>
                  <a:pt x="467" y="147"/>
                </a:lnTo>
                <a:lnTo>
                  <a:pt x="468" y="133"/>
                </a:lnTo>
                <a:lnTo>
                  <a:pt x="477" y="121"/>
                </a:lnTo>
                <a:lnTo>
                  <a:pt x="479" y="109"/>
                </a:lnTo>
                <a:lnTo>
                  <a:pt x="475" y="97"/>
                </a:lnTo>
                <a:lnTo>
                  <a:pt x="477" y="86"/>
                </a:lnTo>
                <a:lnTo>
                  <a:pt x="481" y="70"/>
                </a:lnTo>
                <a:lnTo>
                  <a:pt x="477" y="59"/>
                </a:lnTo>
                <a:lnTo>
                  <a:pt x="467" y="60"/>
                </a:lnTo>
                <a:lnTo>
                  <a:pt x="459" y="67"/>
                </a:lnTo>
                <a:lnTo>
                  <a:pt x="453" y="78"/>
                </a:lnTo>
                <a:lnTo>
                  <a:pt x="443" y="82"/>
                </a:lnTo>
                <a:lnTo>
                  <a:pt x="438" y="73"/>
                </a:lnTo>
                <a:lnTo>
                  <a:pt x="434" y="64"/>
                </a:lnTo>
                <a:lnTo>
                  <a:pt x="427" y="62"/>
                </a:lnTo>
                <a:lnTo>
                  <a:pt x="422" y="55"/>
                </a:lnTo>
                <a:lnTo>
                  <a:pt x="418" y="47"/>
                </a:lnTo>
                <a:lnTo>
                  <a:pt x="423" y="34"/>
                </a:lnTo>
                <a:lnTo>
                  <a:pt x="420" y="27"/>
                </a:lnTo>
                <a:lnTo>
                  <a:pt x="407" y="31"/>
                </a:lnTo>
                <a:lnTo>
                  <a:pt x="396" y="27"/>
                </a:lnTo>
                <a:lnTo>
                  <a:pt x="393" y="17"/>
                </a:lnTo>
                <a:lnTo>
                  <a:pt x="392" y="4"/>
                </a:lnTo>
                <a:lnTo>
                  <a:pt x="383" y="0"/>
                </a:lnTo>
                <a:lnTo>
                  <a:pt x="375" y="6"/>
                </a:lnTo>
                <a:lnTo>
                  <a:pt x="367" y="15"/>
                </a:lnTo>
                <a:lnTo>
                  <a:pt x="361" y="10"/>
                </a:lnTo>
                <a:lnTo>
                  <a:pt x="354" y="3"/>
                </a:lnTo>
                <a:lnTo>
                  <a:pt x="344" y="5"/>
                </a:lnTo>
                <a:lnTo>
                  <a:pt x="337" y="12"/>
                </a:lnTo>
                <a:lnTo>
                  <a:pt x="340" y="25"/>
                </a:lnTo>
                <a:lnTo>
                  <a:pt x="339" y="34"/>
                </a:lnTo>
                <a:lnTo>
                  <a:pt x="333" y="40"/>
                </a:lnTo>
                <a:lnTo>
                  <a:pt x="323" y="36"/>
                </a:lnTo>
                <a:lnTo>
                  <a:pt x="318" y="47"/>
                </a:lnTo>
                <a:lnTo>
                  <a:pt x="311" y="58"/>
                </a:lnTo>
                <a:lnTo>
                  <a:pt x="300" y="64"/>
                </a:lnTo>
                <a:lnTo>
                  <a:pt x="292" y="66"/>
                </a:lnTo>
                <a:lnTo>
                  <a:pt x="295" y="75"/>
                </a:lnTo>
                <a:lnTo>
                  <a:pt x="293" y="84"/>
                </a:lnTo>
                <a:lnTo>
                  <a:pt x="283" y="83"/>
                </a:lnTo>
                <a:lnTo>
                  <a:pt x="273" y="79"/>
                </a:lnTo>
                <a:lnTo>
                  <a:pt x="266" y="85"/>
                </a:lnTo>
                <a:lnTo>
                  <a:pt x="259" y="93"/>
                </a:lnTo>
                <a:lnTo>
                  <a:pt x="251" y="100"/>
                </a:lnTo>
                <a:lnTo>
                  <a:pt x="243" y="97"/>
                </a:lnTo>
                <a:lnTo>
                  <a:pt x="242" y="88"/>
                </a:lnTo>
                <a:lnTo>
                  <a:pt x="245" y="78"/>
                </a:lnTo>
                <a:lnTo>
                  <a:pt x="250" y="68"/>
                </a:lnTo>
                <a:lnTo>
                  <a:pt x="240" y="64"/>
                </a:lnTo>
                <a:lnTo>
                  <a:pt x="232" y="69"/>
                </a:lnTo>
                <a:lnTo>
                  <a:pt x="224" y="64"/>
                </a:lnTo>
                <a:lnTo>
                  <a:pt x="215" y="58"/>
                </a:lnTo>
                <a:lnTo>
                  <a:pt x="205" y="63"/>
                </a:lnTo>
                <a:lnTo>
                  <a:pt x="194" y="61"/>
                </a:lnTo>
                <a:lnTo>
                  <a:pt x="184" y="57"/>
                </a:lnTo>
                <a:lnTo>
                  <a:pt x="178" y="64"/>
                </a:lnTo>
                <a:lnTo>
                  <a:pt x="183" y="77"/>
                </a:lnTo>
                <a:lnTo>
                  <a:pt x="184" y="89"/>
                </a:lnTo>
                <a:lnTo>
                  <a:pt x="188" y="104"/>
                </a:lnTo>
                <a:lnTo>
                  <a:pt x="192" y="117"/>
                </a:lnTo>
                <a:lnTo>
                  <a:pt x="187" y="129"/>
                </a:lnTo>
                <a:lnTo>
                  <a:pt x="185" y="142"/>
                </a:lnTo>
                <a:lnTo>
                  <a:pt x="178" y="150"/>
                </a:lnTo>
                <a:lnTo>
                  <a:pt x="170" y="163"/>
                </a:lnTo>
                <a:lnTo>
                  <a:pt x="168" y="176"/>
                </a:lnTo>
                <a:lnTo>
                  <a:pt x="166" y="188"/>
                </a:lnTo>
                <a:lnTo>
                  <a:pt x="159" y="195"/>
                </a:lnTo>
                <a:lnTo>
                  <a:pt x="149" y="206"/>
                </a:lnTo>
                <a:lnTo>
                  <a:pt x="146" y="222"/>
                </a:lnTo>
                <a:lnTo>
                  <a:pt x="142" y="234"/>
                </a:lnTo>
                <a:lnTo>
                  <a:pt x="132" y="242"/>
                </a:lnTo>
                <a:lnTo>
                  <a:pt x="120" y="248"/>
                </a:lnTo>
                <a:lnTo>
                  <a:pt x="112" y="257"/>
                </a:lnTo>
                <a:lnTo>
                  <a:pt x="106" y="270"/>
                </a:lnTo>
                <a:lnTo>
                  <a:pt x="102" y="281"/>
                </a:lnTo>
                <a:lnTo>
                  <a:pt x="91" y="286"/>
                </a:lnTo>
                <a:lnTo>
                  <a:pt x="81" y="294"/>
                </a:lnTo>
                <a:lnTo>
                  <a:pt x="72" y="305"/>
                </a:lnTo>
                <a:lnTo>
                  <a:pt x="67" y="319"/>
                </a:lnTo>
                <a:lnTo>
                  <a:pt x="61" y="338"/>
                </a:lnTo>
                <a:lnTo>
                  <a:pt x="54" y="360"/>
                </a:lnTo>
                <a:lnTo>
                  <a:pt x="49" y="380"/>
                </a:lnTo>
                <a:lnTo>
                  <a:pt x="45" y="402"/>
                </a:lnTo>
                <a:lnTo>
                  <a:pt x="38" y="416"/>
                </a:lnTo>
                <a:lnTo>
                  <a:pt x="28" y="429"/>
                </a:lnTo>
                <a:lnTo>
                  <a:pt x="21" y="443"/>
                </a:lnTo>
                <a:lnTo>
                  <a:pt x="17" y="457"/>
                </a:lnTo>
                <a:lnTo>
                  <a:pt x="21" y="476"/>
                </a:lnTo>
                <a:lnTo>
                  <a:pt x="16" y="495"/>
                </a:lnTo>
                <a:lnTo>
                  <a:pt x="9" y="509"/>
                </a:lnTo>
                <a:lnTo>
                  <a:pt x="3" y="529"/>
                </a:lnTo>
                <a:lnTo>
                  <a:pt x="0" y="552"/>
                </a:lnTo>
                <a:lnTo>
                  <a:pt x="5" y="575"/>
                </a:lnTo>
                <a:lnTo>
                  <a:pt x="6" y="591"/>
                </a:lnTo>
                <a:lnTo>
                  <a:pt x="11" y="597"/>
                </a:lnTo>
                <a:lnTo>
                  <a:pt x="16" y="586"/>
                </a:lnTo>
                <a:lnTo>
                  <a:pt x="26" y="581"/>
                </a:lnTo>
                <a:lnTo>
                  <a:pt x="34" y="583"/>
                </a:lnTo>
                <a:lnTo>
                  <a:pt x="39" y="594"/>
                </a:lnTo>
                <a:lnTo>
                  <a:pt x="43" y="602"/>
                </a:lnTo>
                <a:lnTo>
                  <a:pt x="55" y="597"/>
                </a:lnTo>
                <a:lnTo>
                  <a:pt x="70" y="595"/>
                </a:lnTo>
                <a:lnTo>
                  <a:pt x="81" y="600"/>
                </a:lnTo>
                <a:lnTo>
                  <a:pt x="92" y="603"/>
                </a:lnTo>
                <a:lnTo>
                  <a:pt x="105" y="602"/>
                </a:lnTo>
                <a:lnTo>
                  <a:pt x="116" y="594"/>
                </a:lnTo>
                <a:lnTo>
                  <a:pt x="126" y="588"/>
                </a:lnTo>
                <a:lnTo>
                  <a:pt x="138" y="586"/>
                </a:lnTo>
                <a:lnTo>
                  <a:pt x="150" y="592"/>
                </a:lnTo>
                <a:lnTo>
                  <a:pt x="160" y="599"/>
                </a:lnTo>
                <a:lnTo>
                  <a:pt x="171" y="595"/>
                </a:lnTo>
                <a:lnTo>
                  <a:pt x="177" y="584"/>
                </a:lnTo>
                <a:lnTo>
                  <a:pt x="188" y="581"/>
                </a:lnTo>
                <a:lnTo>
                  <a:pt x="198" y="577"/>
                </a:lnTo>
                <a:lnTo>
                  <a:pt x="192" y="564"/>
                </a:lnTo>
                <a:lnTo>
                  <a:pt x="177" y="562"/>
                </a:lnTo>
                <a:lnTo>
                  <a:pt x="165" y="558"/>
                </a:lnTo>
                <a:lnTo>
                  <a:pt x="164" y="547"/>
                </a:lnTo>
                <a:lnTo>
                  <a:pt x="171" y="540"/>
                </a:lnTo>
                <a:lnTo>
                  <a:pt x="181" y="535"/>
                </a:lnTo>
                <a:lnTo>
                  <a:pt x="195" y="531"/>
                </a:lnTo>
                <a:lnTo>
                  <a:pt x="210" y="531"/>
                </a:lnTo>
                <a:lnTo>
                  <a:pt x="223" y="533"/>
                </a:lnTo>
                <a:lnTo>
                  <a:pt x="232" y="541"/>
                </a:lnTo>
                <a:lnTo>
                  <a:pt x="229" y="555"/>
                </a:lnTo>
                <a:lnTo>
                  <a:pt x="232" y="566"/>
                </a:lnTo>
                <a:lnTo>
                  <a:pt x="239" y="574"/>
                </a:lnTo>
                <a:lnTo>
                  <a:pt x="246" y="566"/>
                </a:lnTo>
                <a:lnTo>
                  <a:pt x="259" y="563"/>
                </a:lnTo>
                <a:lnTo>
                  <a:pt x="272" y="567"/>
                </a:lnTo>
                <a:lnTo>
                  <a:pt x="285" y="572"/>
                </a:lnTo>
                <a:lnTo>
                  <a:pt x="293" y="580"/>
                </a:lnTo>
                <a:lnTo>
                  <a:pt x="301" y="590"/>
                </a:lnTo>
                <a:lnTo>
                  <a:pt x="311" y="591"/>
                </a:lnTo>
                <a:lnTo>
                  <a:pt x="325" y="584"/>
                </a:lnTo>
                <a:lnTo>
                  <a:pt x="339" y="589"/>
                </a:lnTo>
                <a:lnTo>
                  <a:pt x="353" y="597"/>
                </a:lnTo>
                <a:lnTo>
                  <a:pt x="364" y="605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4" name="Freeform 16"/>
          <p:cNvSpPr>
            <a:spLocks noChangeAspect="1"/>
          </p:cNvSpPr>
          <p:nvPr/>
        </p:nvSpPr>
        <p:spPr bwMode="auto">
          <a:xfrm>
            <a:off x="8099425" y="5264150"/>
            <a:ext cx="295275" cy="427038"/>
          </a:xfrm>
          <a:custGeom>
            <a:avLst/>
            <a:gdLst>
              <a:gd name="T0" fmla="*/ 2147483647 w 415"/>
              <a:gd name="T1" fmla="*/ 2147483647 h 600"/>
              <a:gd name="T2" fmla="*/ 2147483647 w 415"/>
              <a:gd name="T3" fmla="*/ 2147483647 h 600"/>
              <a:gd name="T4" fmla="*/ 2147483647 w 415"/>
              <a:gd name="T5" fmla="*/ 2147483647 h 600"/>
              <a:gd name="T6" fmla="*/ 2147483647 w 415"/>
              <a:gd name="T7" fmla="*/ 2147483647 h 600"/>
              <a:gd name="T8" fmla="*/ 2147483647 w 415"/>
              <a:gd name="T9" fmla="*/ 2147483647 h 600"/>
              <a:gd name="T10" fmla="*/ 2147483647 w 415"/>
              <a:gd name="T11" fmla="*/ 2147483647 h 600"/>
              <a:gd name="T12" fmla="*/ 2147483647 w 415"/>
              <a:gd name="T13" fmla="*/ 2147483647 h 600"/>
              <a:gd name="T14" fmla="*/ 2147483647 w 415"/>
              <a:gd name="T15" fmla="*/ 2147483647 h 600"/>
              <a:gd name="T16" fmla="*/ 2147483647 w 415"/>
              <a:gd name="T17" fmla="*/ 2147483647 h 600"/>
              <a:gd name="T18" fmla="*/ 2147483647 w 415"/>
              <a:gd name="T19" fmla="*/ 2147483647 h 600"/>
              <a:gd name="T20" fmla="*/ 2147483647 w 415"/>
              <a:gd name="T21" fmla="*/ 2147483647 h 600"/>
              <a:gd name="T22" fmla="*/ 2147483647 w 415"/>
              <a:gd name="T23" fmla="*/ 2147483647 h 600"/>
              <a:gd name="T24" fmla="*/ 2147483647 w 415"/>
              <a:gd name="T25" fmla="*/ 2147483647 h 600"/>
              <a:gd name="T26" fmla="*/ 2147483647 w 415"/>
              <a:gd name="T27" fmla="*/ 2147483647 h 600"/>
              <a:gd name="T28" fmla="*/ 2147483647 w 415"/>
              <a:gd name="T29" fmla="*/ 0 h 600"/>
              <a:gd name="T30" fmla="*/ 2147483647 w 415"/>
              <a:gd name="T31" fmla="*/ 2147483647 h 600"/>
              <a:gd name="T32" fmla="*/ 2147483647 w 415"/>
              <a:gd name="T33" fmla="*/ 2147483647 h 600"/>
              <a:gd name="T34" fmla="*/ 2147483647 w 415"/>
              <a:gd name="T35" fmla="*/ 2147483647 h 600"/>
              <a:gd name="T36" fmla="*/ 2147483647 w 415"/>
              <a:gd name="T37" fmla="*/ 2147483647 h 600"/>
              <a:gd name="T38" fmla="*/ 2147483647 w 415"/>
              <a:gd name="T39" fmla="*/ 2147483647 h 600"/>
              <a:gd name="T40" fmla="*/ 2147483647 w 415"/>
              <a:gd name="T41" fmla="*/ 2147483647 h 600"/>
              <a:gd name="T42" fmla="*/ 2147483647 w 415"/>
              <a:gd name="T43" fmla="*/ 2147483647 h 600"/>
              <a:gd name="T44" fmla="*/ 2147483647 w 415"/>
              <a:gd name="T45" fmla="*/ 2147483647 h 600"/>
              <a:gd name="T46" fmla="*/ 2147483647 w 415"/>
              <a:gd name="T47" fmla="*/ 2147483647 h 600"/>
              <a:gd name="T48" fmla="*/ 2147483647 w 415"/>
              <a:gd name="T49" fmla="*/ 2147483647 h 600"/>
              <a:gd name="T50" fmla="*/ 2147483647 w 415"/>
              <a:gd name="T51" fmla="*/ 2147483647 h 600"/>
              <a:gd name="T52" fmla="*/ 2147483647 w 415"/>
              <a:gd name="T53" fmla="*/ 2147483647 h 600"/>
              <a:gd name="T54" fmla="*/ 2147483647 w 415"/>
              <a:gd name="T55" fmla="*/ 2147483647 h 600"/>
              <a:gd name="T56" fmla="*/ 2147483647 w 415"/>
              <a:gd name="T57" fmla="*/ 2147483647 h 600"/>
              <a:gd name="T58" fmla="*/ 2147483647 w 415"/>
              <a:gd name="T59" fmla="*/ 2147483647 h 600"/>
              <a:gd name="T60" fmla="*/ 2147483647 w 415"/>
              <a:gd name="T61" fmla="*/ 2147483647 h 600"/>
              <a:gd name="T62" fmla="*/ 2147483647 w 415"/>
              <a:gd name="T63" fmla="*/ 2147483647 h 600"/>
              <a:gd name="T64" fmla="*/ 2147483647 w 415"/>
              <a:gd name="T65" fmla="*/ 2147483647 h 600"/>
              <a:gd name="T66" fmla="*/ 2147483647 w 415"/>
              <a:gd name="T67" fmla="*/ 2147483647 h 600"/>
              <a:gd name="T68" fmla="*/ 2147483647 w 415"/>
              <a:gd name="T69" fmla="*/ 2147483647 h 600"/>
              <a:gd name="T70" fmla="*/ 2147483647 w 415"/>
              <a:gd name="T71" fmla="*/ 2147483647 h 600"/>
              <a:gd name="T72" fmla="*/ 2147483647 w 415"/>
              <a:gd name="T73" fmla="*/ 2147483647 h 600"/>
              <a:gd name="T74" fmla="*/ 2147483647 w 415"/>
              <a:gd name="T75" fmla="*/ 2147483647 h 600"/>
              <a:gd name="T76" fmla="*/ 2147483647 w 415"/>
              <a:gd name="T77" fmla="*/ 2147483647 h 600"/>
              <a:gd name="T78" fmla="*/ 2147483647 w 415"/>
              <a:gd name="T79" fmla="*/ 2147483647 h 600"/>
              <a:gd name="T80" fmla="*/ 2147483647 w 415"/>
              <a:gd name="T81" fmla="*/ 2147483647 h 600"/>
              <a:gd name="T82" fmla="*/ 2147483647 w 415"/>
              <a:gd name="T83" fmla="*/ 2147483647 h 600"/>
              <a:gd name="T84" fmla="*/ 2147483647 w 415"/>
              <a:gd name="T85" fmla="*/ 2147483647 h 600"/>
              <a:gd name="T86" fmla="*/ 2147483647 w 415"/>
              <a:gd name="T87" fmla="*/ 2147483647 h 600"/>
              <a:gd name="T88" fmla="*/ 2147483647 w 415"/>
              <a:gd name="T89" fmla="*/ 2147483647 h 600"/>
              <a:gd name="T90" fmla="*/ 2147483647 w 415"/>
              <a:gd name="T91" fmla="*/ 2147483647 h 600"/>
              <a:gd name="T92" fmla="*/ 2147483647 w 415"/>
              <a:gd name="T93" fmla="*/ 2147483647 h 600"/>
              <a:gd name="T94" fmla="*/ 2147483647 w 415"/>
              <a:gd name="T95" fmla="*/ 2147483647 h 600"/>
              <a:gd name="T96" fmla="*/ 2147483647 w 415"/>
              <a:gd name="T97" fmla="*/ 2147483647 h 600"/>
              <a:gd name="T98" fmla="*/ 2147483647 w 415"/>
              <a:gd name="T99" fmla="*/ 2147483647 h 600"/>
              <a:gd name="T100" fmla="*/ 2147483647 w 415"/>
              <a:gd name="T101" fmla="*/ 2147483647 h 600"/>
              <a:gd name="T102" fmla="*/ 2147483647 w 415"/>
              <a:gd name="T103" fmla="*/ 2147483647 h 600"/>
              <a:gd name="T104" fmla="*/ 2147483647 w 415"/>
              <a:gd name="T105" fmla="*/ 2147483647 h 600"/>
              <a:gd name="T106" fmla="*/ 2147483647 w 415"/>
              <a:gd name="T107" fmla="*/ 2147483647 h 600"/>
              <a:gd name="T108" fmla="*/ 2147483647 w 415"/>
              <a:gd name="T109" fmla="*/ 2147483647 h 600"/>
              <a:gd name="T110" fmla="*/ 2147483647 w 415"/>
              <a:gd name="T111" fmla="*/ 2147483647 h 600"/>
              <a:gd name="T112" fmla="*/ 2147483647 w 415"/>
              <a:gd name="T113" fmla="*/ 2147483647 h 600"/>
              <a:gd name="T114" fmla="*/ 2147483647 w 415"/>
              <a:gd name="T115" fmla="*/ 2147483647 h 6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5"/>
              <a:gd name="T175" fmla="*/ 0 h 600"/>
              <a:gd name="T176" fmla="*/ 415 w 415"/>
              <a:gd name="T177" fmla="*/ 600 h 6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5" h="600">
                <a:moveTo>
                  <a:pt x="391" y="303"/>
                </a:moveTo>
                <a:lnTo>
                  <a:pt x="389" y="289"/>
                </a:lnTo>
                <a:lnTo>
                  <a:pt x="395" y="278"/>
                </a:lnTo>
                <a:lnTo>
                  <a:pt x="390" y="267"/>
                </a:lnTo>
                <a:lnTo>
                  <a:pt x="382" y="262"/>
                </a:lnTo>
                <a:lnTo>
                  <a:pt x="371" y="267"/>
                </a:lnTo>
                <a:lnTo>
                  <a:pt x="364" y="258"/>
                </a:lnTo>
                <a:lnTo>
                  <a:pt x="361" y="245"/>
                </a:lnTo>
                <a:lnTo>
                  <a:pt x="365" y="232"/>
                </a:lnTo>
                <a:lnTo>
                  <a:pt x="371" y="222"/>
                </a:lnTo>
                <a:lnTo>
                  <a:pt x="381" y="212"/>
                </a:lnTo>
                <a:lnTo>
                  <a:pt x="376" y="203"/>
                </a:lnTo>
                <a:lnTo>
                  <a:pt x="378" y="190"/>
                </a:lnTo>
                <a:lnTo>
                  <a:pt x="386" y="182"/>
                </a:lnTo>
                <a:lnTo>
                  <a:pt x="397" y="179"/>
                </a:lnTo>
                <a:lnTo>
                  <a:pt x="394" y="170"/>
                </a:lnTo>
                <a:lnTo>
                  <a:pt x="392" y="151"/>
                </a:lnTo>
                <a:lnTo>
                  <a:pt x="398" y="143"/>
                </a:lnTo>
                <a:lnTo>
                  <a:pt x="408" y="137"/>
                </a:lnTo>
                <a:lnTo>
                  <a:pt x="415" y="127"/>
                </a:lnTo>
                <a:lnTo>
                  <a:pt x="409" y="115"/>
                </a:lnTo>
                <a:lnTo>
                  <a:pt x="398" y="115"/>
                </a:lnTo>
                <a:lnTo>
                  <a:pt x="393" y="103"/>
                </a:lnTo>
                <a:lnTo>
                  <a:pt x="387" y="95"/>
                </a:lnTo>
                <a:lnTo>
                  <a:pt x="377" y="89"/>
                </a:lnTo>
                <a:lnTo>
                  <a:pt x="371" y="74"/>
                </a:lnTo>
                <a:lnTo>
                  <a:pt x="367" y="64"/>
                </a:lnTo>
                <a:lnTo>
                  <a:pt x="360" y="62"/>
                </a:lnTo>
                <a:lnTo>
                  <a:pt x="353" y="62"/>
                </a:lnTo>
                <a:lnTo>
                  <a:pt x="342" y="70"/>
                </a:lnTo>
                <a:lnTo>
                  <a:pt x="338" y="76"/>
                </a:lnTo>
                <a:lnTo>
                  <a:pt x="335" y="80"/>
                </a:lnTo>
                <a:lnTo>
                  <a:pt x="332" y="86"/>
                </a:lnTo>
                <a:lnTo>
                  <a:pt x="321" y="90"/>
                </a:lnTo>
                <a:lnTo>
                  <a:pt x="310" y="86"/>
                </a:lnTo>
                <a:lnTo>
                  <a:pt x="300" y="84"/>
                </a:lnTo>
                <a:lnTo>
                  <a:pt x="298" y="75"/>
                </a:lnTo>
                <a:lnTo>
                  <a:pt x="305" y="67"/>
                </a:lnTo>
                <a:lnTo>
                  <a:pt x="310" y="55"/>
                </a:lnTo>
                <a:lnTo>
                  <a:pt x="312" y="39"/>
                </a:lnTo>
                <a:lnTo>
                  <a:pt x="311" y="25"/>
                </a:lnTo>
                <a:lnTo>
                  <a:pt x="316" y="14"/>
                </a:lnTo>
                <a:lnTo>
                  <a:pt x="311" y="7"/>
                </a:lnTo>
                <a:lnTo>
                  <a:pt x="301" y="1"/>
                </a:lnTo>
                <a:lnTo>
                  <a:pt x="289" y="0"/>
                </a:lnTo>
                <a:lnTo>
                  <a:pt x="276" y="1"/>
                </a:lnTo>
                <a:lnTo>
                  <a:pt x="264" y="9"/>
                </a:lnTo>
                <a:lnTo>
                  <a:pt x="255" y="19"/>
                </a:lnTo>
                <a:lnTo>
                  <a:pt x="250" y="34"/>
                </a:lnTo>
                <a:lnTo>
                  <a:pt x="244" y="50"/>
                </a:lnTo>
                <a:lnTo>
                  <a:pt x="239" y="59"/>
                </a:lnTo>
                <a:lnTo>
                  <a:pt x="232" y="66"/>
                </a:lnTo>
                <a:lnTo>
                  <a:pt x="226" y="60"/>
                </a:lnTo>
                <a:lnTo>
                  <a:pt x="220" y="52"/>
                </a:lnTo>
                <a:lnTo>
                  <a:pt x="213" y="51"/>
                </a:lnTo>
                <a:lnTo>
                  <a:pt x="203" y="54"/>
                </a:lnTo>
                <a:lnTo>
                  <a:pt x="197" y="63"/>
                </a:lnTo>
                <a:lnTo>
                  <a:pt x="192" y="75"/>
                </a:lnTo>
                <a:lnTo>
                  <a:pt x="187" y="85"/>
                </a:lnTo>
                <a:lnTo>
                  <a:pt x="178" y="90"/>
                </a:lnTo>
                <a:lnTo>
                  <a:pt x="168" y="86"/>
                </a:lnTo>
                <a:lnTo>
                  <a:pt x="157" y="83"/>
                </a:lnTo>
                <a:lnTo>
                  <a:pt x="148" y="90"/>
                </a:lnTo>
                <a:lnTo>
                  <a:pt x="146" y="101"/>
                </a:lnTo>
                <a:lnTo>
                  <a:pt x="152" y="110"/>
                </a:lnTo>
                <a:lnTo>
                  <a:pt x="160" y="113"/>
                </a:lnTo>
                <a:lnTo>
                  <a:pt x="164" y="125"/>
                </a:lnTo>
                <a:lnTo>
                  <a:pt x="160" y="137"/>
                </a:lnTo>
                <a:lnTo>
                  <a:pt x="154" y="146"/>
                </a:lnTo>
                <a:lnTo>
                  <a:pt x="145" y="149"/>
                </a:lnTo>
                <a:lnTo>
                  <a:pt x="134" y="148"/>
                </a:lnTo>
                <a:lnTo>
                  <a:pt x="128" y="154"/>
                </a:lnTo>
                <a:lnTo>
                  <a:pt x="129" y="169"/>
                </a:lnTo>
                <a:lnTo>
                  <a:pt x="123" y="178"/>
                </a:lnTo>
                <a:lnTo>
                  <a:pt x="120" y="194"/>
                </a:lnTo>
                <a:lnTo>
                  <a:pt x="114" y="202"/>
                </a:lnTo>
                <a:lnTo>
                  <a:pt x="103" y="207"/>
                </a:lnTo>
                <a:lnTo>
                  <a:pt x="89" y="208"/>
                </a:lnTo>
                <a:lnTo>
                  <a:pt x="77" y="214"/>
                </a:lnTo>
                <a:lnTo>
                  <a:pt x="69" y="224"/>
                </a:lnTo>
                <a:lnTo>
                  <a:pt x="65" y="236"/>
                </a:lnTo>
                <a:lnTo>
                  <a:pt x="60" y="247"/>
                </a:lnTo>
                <a:lnTo>
                  <a:pt x="52" y="252"/>
                </a:lnTo>
                <a:lnTo>
                  <a:pt x="60" y="269"/>
                </a:lnTo>
                <a:lnTo>
                  <a:pt x="56" y="282"/>
                </a:lnTo>
                <a:lnTo>
                  <a:pt x="47" y="288"/>
                </a:lnTo>
                <a:lnTo>
                  <a:pt x="38" y="298"/>
                </a:lnTo>
                <a:lnTo>
                  <a:pt x="37" y="309"/>
                </a:lnTo>
                <a:lnTo>
                  <a:pt x="42" y="323"/>
                </a:lnTo>
                <a:lnTo>
                  <a:pt x="48" y="335"/>
                </a:lnTo>
                <a:lnTo>
                  <a:pt x="55" y="349"/>
                </a:lnTo>
                <a:lnTo>
                  <a:pt x="54" y="360"/>
                </a:lnTo>
                <a:lnTo>
                  <a:pt x="48" y="373"/>
                </a:lnTo>
                <a:lnTo>
                  <a:pt x="38" y="383"/>
                </a:lnTo>
                <a:lnTo>
                  <a:pt x="25" y="390"/>
                </a:lnTo>
                <a:lnTo>
                  <a:pt x="14" y="403"/>
                </a:lnTo>
                <a:lnTo>
                  <a:pt x="6" y="411"/>
                </a:lnTo>
                <a:lnTo>
                  <a:pt x="0" y="423"/>
                </a:lnTo>
                <a:lnTo>
                  <a:pt x="3" y="439"/>
                </a:lnTo>
                <a:lnTo>
                  <a:pt x="8" y="447"/>
                </a:lnTo>
                <a:lnTo>
                  <a:pt x="19" y="445"/>
                </a:lnTo>
                <a:lnTo>
                  <a:pt x="32" y="439"/>
                </a:lnTo>
                <a:lnTo>
                  <a:pt x="45" y="436"/>
                </a:lnTo>
                <a:lnTo>
                  <a:pt x="56" y="428"/>
                </a:lnTo>
                <a:lnTo>
                  <a:pt x="70" y="425"/>
                </a:lnTo>
                <a:lnTo>
                  <a:pt x="79" y="430"/>
                </a:lnTo>
                <a:lnTo>
                  <a:pt x="88" y="439"/>
                </a:lnTo>
                <a:lnTo>
                  <a:pt x="98" y="453"/>
                </a:lnTo>
                <a:lnTo>
                  <a:pt x="101" y="463"/>
                </a:lnTo>
                <a:lnTo>
                  <a:pt x="100" y="476"/>
                </a:lnTo>
                <a:lnTo>
                  <a:pt x="104" y="492"/>
                </a:lnTo>
                <a:lnTo>
                  <a:pt x="110" y="499"/>
                </a:lnTo>
                <a:lnTo>
                  <a:pt x="112" y="510"/>
                </a:lnTo>
                <a:lnTo>
                  <a:pt x="104" y="519"/>
                </a:lnTo>
                <a:lnTo>
                  <a:pt x="100" y="530"/>
                </a:lnTo>
                <a:lnTo>
                  <a:pt x="107" y="540"/>
                </a:lnTo>
                <a:lnTo>
                  <a:pt x="104" y="548"/>
                </a:lnTo>
                <a:lnTo>
                  <a:pt x="106" y="556"/>
                </a:lnTo>
                <a:lnTo>
                  <a:pt x="117" y="560"/>
                </a:lnTo>
                <a:lnTo>
                  <a:pt x="130" y="563"/>
                </a:lnTo>
                <a:lnTo>
                  <a:pt x="139" y="558"/>
                </a:lnTo>
                <a:lnTo>
                  <a:pt x="146" y="563"/>
                </a:lnTo>
                <a:lnTo>
                  <a:pt x="156" y="570"/>
                </a:lnTo>
                <a:lnTo>
                  <a:pt x="164" y="564"/>
                </a:lnTo>
                <a:lnTo>
                  <a:pt x="174" y="568"/>
                </a:lnTo>
                <a:lnTo>
                  <a:pt x="169" y="578"/>
                </a:lnTo>
                <a:lnTo>
                  <a:pt x="166" y="588"/>
                </a:lnTo>
                <a:lnTo>
                  <a:pt x="167" y="598"/>
                </a:lnTo>
                <a:lnTo>
                  <a:pt x="176" y="600"/>
                </a:lnTo>
                <a:lnTo>
                  <a:pt x="182" y="594"/>
                </a:lnTo>
                <a:lnTo>
                  <a:pt x="190" y="585"/>
                </a:lnTo>
                <a:lnTo>
                  <a:pt x="197" y="579"/>
                </a:lnTo>
                <a:lnTo>
                  <a:pt x="208" y="583"/>
                </a:lnTo>
                <a:lnTo>
                  <a:pt x="217" y="584"/>
                </a:lnTo>
                <a:lnTo>
                  <a:pt x="219" y="576"/>
                </a:lnTo>
                <a:lnTo>
                  <a:pt x="216" y="565"/>
                </a:lnTo>
                <a:lnTo>
                  <a:pt x="225" y="564"/>
                </a:lnTo>
                <a:lnTo>
                  <a:pt x="212" y="559"/>
                </a:lnTo>
                <a:lnTo>
                  <a:pt x="201" y="548"/>
                </a:lnTo>
                <a:lnTo>
                  <a:pt x="200" y="533"/>
                </a:lnTo>
                <a:lnTo>
                  <a:pt x="205" y="521"/>
                </a:lnTo>
                <a:lnTo>
                  <a:pt x="202" y="507"/>
                </a:lnTo>
                <a:lnTo>
                  <a:pt x="197" y="495"/>
                </a:lnTo>
                <a:lnTo>
                  <a:pt x="192" y="479"/>
                </a:lnTo>
                <a:lnTo>
                  <a:pt x="195" y="468"/>
                </a:lnTo>
                <a:lnTo>
                  <a:pt x="202" y="459"/>
                </a:lnTo>
                <a:lnTo>
                  <a:pt x="208" y="446"/>
                </a:lnTo>
                <a:lnTo>
                  <a:pt x="206" y="435"/>
                </a:lnTo>
                <a:lnTo>
                  <a:pt x="205" y="422"/>
                </a:lnTo>
                <a:lnTo>
                  <a:pt x="213" y="416"/>
                </a:lnTo>
                <a:lnTo>
                  <a:pt x="223" y="414"/>
                </a:lnTo>
                <a:lnTo>
                  <a:pt x="233" y="421"/>
                </a:lnTo>
                <a:lnTo>
                  <a:pt x="240" y="412"/>
                </a:lnTo>
                <a:lnTo>
                  <a:pt x="251" y="408"/>
                </a:lnTo>
                <a:lnTo>
                  <a:pt x="263" y="411"/>
                </a:lnTo>
                <a:lnTo>
                  <a:pt x="275" y="414"/>
                </a:lnTo>
                <a:lnTo>
                  <a:pt x="286" y="411"/>
                </a:lnTo>
                <a:lnTo>
                  <a:pt x="291" y="401"/>
                </a:lnTo>
                <a:lnTo>
                  <a:pt x="292" y="390"/>
                </a:lnTo>
                <a:lnTo>
                  <a:pt x="299" y="383"/>
                </a:lnTo>
                <a:lnTo>
                  <a:pt x="308" y="384"/>
                </a:lnTo>
                <a:lnTo>
                  <a:pt x="317" y="383"/>
                </a:lnTo>
                <a:lnTo>
                  <a:pt x="319" y="374"/>
                </a:lnTo>
                <a:lnTo>
                  <a:pt x="325" y="366"/>
                </a:lnTo>
                <a:lnTo>
                  <a:pt x="334" y="363"/>
                </a:lnTo>
                <a:lnTo>
                  <a:pt x="338" y="353"/>
                </a:lnTo>
                <a:lnTo>
                  <a:pt x="334" y="346"/>
                </a:lnTo>
                <a:lnTo>
                  <a:pt x="335" y="337"/>
                </a:lnTo>
                <a:lnTo>
                  <a:pt x="345" y="336"/>
                </a:lnTo>
                <a:lnTo>
                  <a:pt x="355" y="344"/>
                </a:lnTo>
                <a:lnTo>
                  <a:pt x="366" y="347"/>
                </a:lnTo>
                <a:lnTo>
                  <a:pt x="372" y="337"/>
                </a:lnTo>
                <a:lnTo>
                  <a:pt x="375" y="328"/>
                </a:lnTo>
                <a:lnTo>
                  <a:pt x="383" y="323"/>
                </a:lnTo>
                <a:lnTo>
                  <a:pt x="390" y="313"/>
                </a:lnTo>
                <a:lnTo>
                  <a:pt x="391" y="303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5" name="Freeform 17"/>
          <p:cNvSpPr>
            <a:spLocks noChangeAspect="1"/>
          </p:cNvSpPr>
          <p:nvPr/>
        </p:nvSpPr>
        <p:spPr bwMode="auto">
          <a:xfrm>
            <a:off x="7889875" y="5399088"/>
            <a:ext cx="292100" cy="381000"/>
          </a:xfrm>
          <a:custGeom>
            <a:avLst/>
            <a:gdLst>
              <a:gd name="T0" fmla="*/ 2147483647 w 410"/>
              <a:gd name="T1" fmla="*/ 2147483647 h 537"/>
              <a:gd name="T2" fmla="*/ 2147483647 w 410"/>
              <a:gd name="T3" fmla="*/ 2147483647 h 537"/>
              <a:gd name="T4" fmla="*/ 2147483647 w 410"/>
              <a:gd name="T5" fmla="*/ 2147483647 h 537"/>
              <a:gd name="T6" fmla="*/ 2147483647 w 410"/>
              <a:gd name="T7" fmla="*/ 2147483647 h 537"/>
              <a:gd name="T8" fmla="*/ 2147483647 w 410"/>
              <a:gd name="T9" fmla="*/ 2147483647 h 537"/>
              <a:gd name="T10" fmla="*/ 2147483647 w 410"/>
              <a:gd name="T11" fmla="*/ 2147483647 h 537"/>
              <a:gd name="T12" fmla="*/ 2147483647 w 410"/>
              <a:gd name="T13" fmla="*/ 2147483647 h 537"/>
              <a:gd name="T14" fmla="*/ 2147483647 w 410"/>
              <a:gd name="T15" fmla="*/ 2147483647 h 537"/>
              <a:gd name="T16" fmla="*/ 2147483647 w 410"/>
              <a:gd name="T17" fmla="*/ 2147483647 h 537"/>
              <a:gd name="T18" fmla="*/ 2147483647 w 410"/>
              <a:gd name="T19" fmla="*/ 2147483647 h 537"/>
              <a:gd name="T20" fmla="*/ 2147483647 w 410"/>
              <a:gd name="T21" fmla="*/ 2147483647 h 537"/>
              <a:gd name="T22" fmla="*/ 2147483647 w 410"/>
              <a:gd name="T23" fmla="*/ 2147483647 h 537"/>
              <a:gd name="T24" fmla="*/ 2147483647 w 410"/>
              <a:gd name="T25" fmla="*/ 2147483647 h 537"/>
              <a:gd name="T26" fmla="*/ 2147483647 w 410"/>
              <a:gd name="T27" fmla="*/ 2147483647 h 537"/>
              <a:gd name="T28" fmla="*/ 2147483647 w 410"/>
              <a:gd name="T29" fmla="*/ 2147483647 h 537"/>
              <a:gd name="T30" fmla="*/ 2147483647 w 410"/>
              <a:gd name="T31" fmla="*/ 2147483647 h 537"/>
              <a:gd name="T32" fmla="*/ 2147483647 w 410"/>
              <a:gd name="T33" fmla="*/ 2147483647 h 537"/>
              <a:gd name="T34" fmla="*/ 2147483647 w 410"/>
              <a:gd name="T35" fmla="*/ 2147483647 h 537"/>
              <a:gd name="T36" fmla="*/ 2147483647 w 410"/>
              <a:gd name="T37" fmla="*/ 2147483647 h 537"/>
              <a:gd name="T38" fmla="*/ 2147483647 w 410"/>
              <a:gd name="T39" fmla="*/ 2147483647 h 537"/>
              <a:gd name="T40" fmla="*/ 2147483647 w 410"/>
              <a:gd name="T41" fmla="*/ 2147483647 h 537"/>
              <a:gd name="T42" fmla="*/ 2147483647 w 410"/>
              <a:gd name="T43" fmla="*/ 2147483647 h 537"/>
              <a:gd name="T44" fmla="*/ 2147483647 w 410"/>
              <a:gd name="T45" fmla="*/ 2147483647 h 537"/>
              <a:gd name="T46" fmla="*/ 2147483647 w 410"/>
              <a:gd name="T47" fmla="*/ 2147483647 h 537"/>
              <a:gd name="T48" fmla="*/ 2147483647 w 410"/>
              <a:gd name="T49" fmla="*/ 2147483647 h 537"/>
              <a:gd name="T50" fmla="*/ 2147483647 w 410"/>
              <a:gd name="T51" fmla="*/ 2147483647 h 537"/>
              <a:gd name="T52" fmla="*/ 2147483647 w 410"/>
              <a:gd name="T53" fmla="*/ 2147483647 h 537"/>
              <a:gd name="T54" fmla="*/ 2147483647 w 410"/>
              <a:gd name="T55" fmla="*/ 2147483647 h 537"/>
              <a:gd name="T56" fmla="*/ 2147483647 w 410"/>
              <a:gd name="T57" fmla="*/ 2147483647 h 537"/>
              <a:gd name="T58" fmla="*/ 2147483647 w 410"/>
              <a:gd name="T59" fmla="*/ 2147483647 h 537"/>
              <a:gd name="T60" fmla="*/ 2147483647 w 410"/>
              <a:gd name="T61" fmla="*/ 2147483647 h 537"/>
              <a:gd name="T62" fmla="*/ 2147483647 w 410"/>
              <a:gd name="T63" fmla="*/ 2147483647 h 537"/>
              <a:gd name="T64" fmla="*/ 2147483647 w 410"/>
              <a:gd name="T65" fmla="*/ 2147483647 h 537"/>
              <a:gd name="T66" fmla="*/ 0 w 410"/>
              <a:gd name="T67" fmla="*/ 2147483647 h 537"/>
              <a:gd name="T68" fmla="*/ 2147483647 w 410"/>
              <a:gd name="T69" fmla="*/ 2147483647 h 537"/>
              <a:gd name="T70" fmla="*/ 2147483647 w 410"/>
              <a:gd name="T71" fmla="*/ 2147483647 h 537"/>
              <a:gd name="T72" fmla="*/ 2147483647 w 410"/>
              <a:gd name="T73" fmla="*/ 2147483647 h 537"/>
              <a:gd name="T74" fmla="*/ 2147483647 w 410"/>
              <a:gd name="T75" fmla="*/ 2147483647 h 537"/>
              <a:gd name="T76" fmla="*/ 2147483647 w 410"/>
              <a:gd name="T77" fmla="*/ 2147483647 h 537"/>
              <a:gd name="T78" fmla="*/ 2147483647 w 410"/>
              <a:gd name="T79" fmla="*/ 2147483647 h 537"/>
              <a:gd name="T80" fmla="*/ 2147483647 w 410"/>
              <a:gd name="T81" fmla="*/ 2147483647 h 537"/>
              <a:gd name="T82" fmla="*/ 2147483647 w 410"/>
              <a:gd name="T83" fmla="*/ 2147483647 h 537"/>
              <a:gd name="T84" fmla="*/ 2147483647 w 410"/>
              <a:gd name="T85" fmla="*/ 2147483647 h 537"/>
              <a:gd name="T86" fmla="*/ 2147483647 w 410"/>
              <a:gd name="T87" fmla="*/ 2147483647 h 537"/>
              <a:gd name="T88" fmla="*/ 2147483647 w 410"/>
              <a:gd name="T89" fmla="*/ 2147483647 h 537"/>
              <a:gd name="T90" fmla="*/ 2147483647 w 410"/>
              <a:gd name="T91" fmla="*/ 0 h 537"/>
              <a:gd name="T92" fmla="*/ 2147483647 w 410"/>
              <a:gd name="T93" fmla="*/ 2147483647 h 537"/>
              <a:gd name="T94" fmla="*/ 2147483647 w 410"/>
              <a:gd name="T95" fmla="*/ 2147483647 h 5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0"/>
              <a:gd name="T145" fmla="*/ 0 h 537"/>
              <a:gd name="T146" fmla="*/ 410 w 410"/>
              <a:gd name="T147" fmla="*/ 537 h 53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0" h="537">
                <a:moveTo>
                  <a:pt x="347" y="62"/>
                </a:moveTo>
                <a:lnTo>
                  <a:pt x="354" y="79"/>
                </a:lnTo>
                <a:lnTo>
                  <a:pt x="350" y="92"/>
                </a:lnTo>
                <a:lnTo>
                  <a:pt x="341" y="98"/>
                </a:lnTo>
                <a:lnTo>
                  <a:pt x="332" y="108"/>
                </a:lnTo>
                <a:lnTo>
                  <a:pt x="331" y="119"/>
                </a:lnTo>
                <a:lnTo>
                  <a:pt x="336" y="133"/>
                </a:lnTo>
                <a:lnTo>
                  <a:pt x="342" y="145"/>
                </a:lnTo>
                <a:lnTo>
                  <a:pt x="349" y="159"/>
                </a:lnTo>
                <a:lnTo>
                  <a:pt x="348" y="170"/>
                </a:lnTo>
                <a:lnTo>
                  <a:pt x="342" y="183"/>
                </a:lnTo>
                <a:lnTo>
                  <a:pt x="332" y="193"/>
                </a:lnTo>
                <a:lnTo>
                  <a:pt x="319" y="200"/>
                </a:lnTo>
                <a:lnTo>
                  <a:pt x="308" y="213"/>
                </a:lnTo>
                <a:lnTo>
                  <a:pt x="300" y="221"/>
                </a:lnTo>
                <a:lnTo>
                  <a:pt x="294" y="233"/>
                </a:lnTo>
                <a:lnTo>
                  <a:pt x="297" y="249"/>
                </a:lnTo>
                <a:lnTo>
                  <a:pt x="302" y="257"/>
                </a:lnTo>
                <a:lnTo>
                  <a:pt x="313" y="255"/>
                </a:lnTo>
                <a:lnTo>
                  <a:pt x="326" y="249"/>
                </a:lnTo>
                <a:lnTo>
                  <a:pt x="339" y="246"/>
                </a:lnTo>
                <a:lnTo>
                  <a:pt x="350" y="238"/>
                </a:lnTo>
                <a:lnTo>
                  <a:pt x="364" y="235"/>
                </a:lnTo>
                <a:lnTo>
                  <a:pt x="373" y="240"/>
                </a:lnTo>
                <a:lnTo>
                  <a:pt x="382" y="249"/>
                </a:lnTo>
                <a:lnTo>
                  <a:pt x="392" y="263"/>
                </a:lnTo>
                <a:lnTo>
                  <a:pt x="395" y="273"/>
                </a:lnTo>
                <a:lnTo>
                  <a:pt x="394" y="286"/>
                </a:lnTo>
                <a:lnTo>
                  <a:pt x="398" y="302"/>
                </a:lnTo>
                <a:lnTo>
                  <a:pt x="404" y="309"/>
                </a:lnTo>
                <a:lnTo>
                  <a:pt x="406" y="320"/>
                </a:lnTo>
                <a:lnTo>
                  <a:pt x="398" y="329"/>
                </a:lnTo>
                <a:lnTo>
                  <a:pt x="394" y="340"/>
                </a:lnTo>
                <a:lnTo>
                  <a:pt x="401" y="350"/>
                </a:lnTo>
                <a:lnTo>
                  <a:pt x="398" y="358"/>
                </a:lnTo>
                <a:lnTo>
                  <a:pt x="401" y="368"/>
                </a:lnTo>
                <a:lnTo>
                  <a:pt x="399" y="376"/>
                </a:lnTo>
                <a:lnTo>
                  <a:pt x="401" y="385"/>
                </a:lnTo>
                <a:lnTo>
                  <a:pt x="403" y="398"/>
                </a:lnTo>
                <a:lnTo>
                  <a:pt x="406" y="413"/>
                </a:lnTo>
                <a:lnTo>
                  <a:pt x="410" y="426"/>
                </a:lnTo>
                <a:lnTo>
                  <a:pt x="406" y="437"/>
                </a:lnTo>
                <a:lnTo>
                  <a:pt x="406" y="449"/>
                </a:lnTo>
                <a:lnTo>
                  <a:pt x="397" y="460"/>
                </a:lnTo>
                <a:lnTo>
                  <a:pt x="390" y="474"/>
                </a:lnTo>
                <a:lnTo>
                  <a:pt x="387" y="485"/>
                </a:lnTo>
                <a:lnTo>
                  <a:pt x="384" y="498"/>
                </a:lnTo>
                <a:lnTo>
                  <a:pt x="376" y="506"/>
                </a:lnTo>
                <a:lnTo>
                  <a:pt x="367" y="516"/>
                </a:lnTo>
                <a:lnTo>
                  <a:pt x="365" y="527"/>
                </a:lnTo>
                <a:lnTo>
                  <a:pt x="363" y="537"/>
                </a:lnTo>
                <a:lnTo>
                  <a:pt x="352" y="531"/>
                </a:lnTo>
                <a:lnTo>
                  <a:pt x="339" y="524"/>
                </a:lnTo>
                <a:lnTo>
                  <a:pt x="327" y="513"/>
                </a:lnTo>
                <a:lnTo>
                  <a:pt x="316" y="507"/>
                </a:lnTo>
                <a:lnTo>
                  <a:pt x="308" y="512"/>
                </a:lnTo>
                <a:lnTo>
                  <a:pt x="299" y="514"/>
                </a:lnTo>
                <a:lnTo>
                  <a:pt x="287" y="510"/>
                </a:lnTo>
                <a:lnTo>
                  <a:pt x="275" y="512"/>
                </a:lnTo>
                <a:lnTo>
                  <a:pt x="258" y="510"/>
                </a:lnTo>
                <a:lnTo>
                  <a:pt x="242" y="505"/>
                </a:lnTo>
                <a:lnTo>
                  <a:pt x="231" y="501"/>
                </a:lnTo>
                <a:lnTo>
                  <a:pt x="225" y="492"/>
                </a:lnTo>
                <a:lnTo>
                  <a:pt x="216" y="482"/>
                </a:lnTo>
                <a:lnTo>
                  <a:pt x="206" y="480"/>
                </a:lnTo>
                <a:lnTo>
                  <a:pt x="200" y="469"/>
                </a:lnTo>
                <a:lnTo>
                  <a:pt x="197" y="454"/>
                </a:lnTo>
                <a:lnTo>
                  <a:pt x="196" y="442"/>
                </a:lnTo>
                <a:lnTo>
                  <a:pt x="202" y="432"/>
                </a:lnTo>
                <a:lnTo>
                  <a:pt x="202" y="419"/>
                </a:lnTo>
                <a:lnTo>
                  <a:pt x="197" y="410"/>
                </a:lnTo>
                <a:lnTo>
                  <a:pt x="194" y="397"/>
                </a:lnTo>
                <a:lnTo>
                  <a:pt x="199" y="385"/>
                </a:lnTo>
                <a:lnTo>
                  <a:pt x="198" y="373"/>
                </a:lnTo>
                <a:lnTo>
                  <a:pt x="191" y="364"/>
                </a:lnTo>
                <a:lnTo>
                  <a:pt x="180" y="359"/>
                </a:lnTo>
                <a:lnTo>
                  <a:pt x="167" y="355"/>
                </a:lnTo>
                <a:lnTo>
                  <a:pt x="159" y="347"/>
                </a:lnTo>
                <a:lnTo>
                  <a:pt x="147" y="341"/>
                </a:lnTo>
                <a:lnTo>
                  <a:pt x="131" y="345"/>
                </a:lnTo>
                <a:lnTo>
                  <a:pt x="119" y="348"/>
                </a:lnTo>
                <a:lnTo>
                  <a:pt x="110" y="358"/>
                </a:lnTo>
                <a:lnTo>
                  <a:pt x="103" y="367"/>
                </a:lnTo>
                <a:lnTo>
                  <a:pt x="91" y="372"/>
                </a:lnTo>
                <a:lnTo>
                  <a:pt x="80" y="369"/>
                </a:lnTo>
                <a:lnTo>
                  <a:pt x="70" y="363"/>
                </a:lnTo>
                <a:lnTo>
                  <a:pt x="59" y="357"/>
                </a:lnTo>
                <a:lnTo>
                  <a:pt x="47" y="358"/>
                </a:lnTo>
                <a:lnTo>
                  <a:pt x="36" y="361"/>
                </a:lnTo>
                <a:lnTo>
                  <a:pt x="41" y="348"/>
                </a:lnTo>
                <a:lnTo>
                  <a:pt x="48" y="336"/>
                </a:lnTo>
                <a:lnTo>
                  <a:pt x="53" y="326"/>
                </a:lnTo>
                <a:lnTo>
                  <a:pt x="61" y="317"/>
                </a:lnTo>
                <a:lnTo>
                  <a:pt x="64" y="301"/>
                </a:lnTo>
                <a:lnTo>
                  <a:pt x="58" y="291"/>
                </a:lnTo>
                <a:lnTo>
                  <a:pt x="48" y="286"/>
                </a:lnTo>
                <a:lnTo>
                  <a:pt x="39" y="276"/>
                </a:lnTo>
                <a:lnTo>
                  <a:pt x="28" y="265"/>
                </a:lnTo>
                <a:lnTo>
                  <a:pt x="17" y="258"/>
                </a:lnTo>
                <a:lnTo>
                  <a:pt x="9" y="248"/>
                </a:lnTo>
                <a:lnTo>
                  <a:pt x="5" y="235"/>
                </a:lnTo>
                <a:lnTo>
                  <a:pt x="0" y="219"/>
                </a:lnTo>
                <a:lnTo>
                  <a:pt x="2" y="203"/>
                </a:lnTo>
                <a:lnTo>
                  <a:pt x="6" y="187"/>
                </a:lnTo>
                <a:lnTo>
                  <a:pt x="15" y="177"/>
                </a:lnTo>
                <a:lnTo>
                  <a:pt x="28" y="171"/>
                </a:lnTo>
                <a:lnTo>
                  <a:pt x="41" y="164"/>
                </a:lnTo>
                <a:lnTo>
                  <a:pt x="45" y="153"/>
                </a:lnTo>
                <a:lnTo>
                  <a:pt x="59" y="163"/>
                </a:lnTo>
                <a:lnTo>
                  <a:pt x="67" y="167"/>
                </a:lnTo>
                <a:lnTo>
                  <a:pt x="75" y="163"/>
                </a:lnTo>
                <a:lnTo>
                  <a:pt x="78" y="153"/>
                </a:lnTo>
                <a:lnTo>
                  <a:pt x="87" y="149"/>
                </a:lnTo>
                <a:lnTo>
                  <a:pt x="97" y="152"/>
                </a:lnTo>
                <a:lnTo>
                  <a:pt x="98" y="142"/>
                </a:lnTo>
                <a:lnTo>
                  <a:pt x="102" y="133"/>
                </a:lnTo>
                <a:lnTo>
                  <a:pt x="111" y="130"/>
                </a:lnTo>
                <a:lnTo>
                  <a:pt x="125" y="126"/>
                </a:lnTo>
                <a:lnTo>
                  <a:pt x="136" y="120"/>
                </a:lnTo>
                <a:lnTo>
                  <a:pt x="148" y="112"/>
                </a:lnTo>
                <a:lnTo>
                  <a:pt x="158" y="108"/>
                </a:lnTo>
                <a:lnTo>
                  <a:pt x="165" y="99"/>
                </a:lnTo>
                <a:lnTo>
                  <a:pt x="175" y="90"/>
                </a:lnTo>
                <a:lnTo>
                  <a:pt x="186" y="86"/>
                </a:lnTo>
                <a:lnTo>
                  <a:pt x="198" y="84"/>
                </a:lnTo>
                <a:lnTo>
                  <a:pt x="209" y="81"/>
                </a:lnTo>
                <a:lnTo>
                  <a:pt x="221" y="84"/>
                </a:lnTo>
                <a:lnTo>
                  <a:pt x="232" y="82"/>
                </a:lnTo>
                <a:lnTo>
                  <a:pt x="242" y="76"/>
                </a:lnTo>
                <a:lnTo>
                  <a:pt x="250" y="67"/>
                </a:lnTo>
                <a:lnTo>
                  <a:pt x="260" y="60"/>
                </a:lnTo>
                <a:lnTo>
                  <a:pt x="271" y="56"/>
                </a:lnTo>
                <a:lnTo>
                  <a:pt x="277" y="48"/>
                </a:lnTo>
                <a:lnTo>
                  <a:pt x="281" y="37"/>
                </a:lnTo>
                <a:lnTo>
                  <a:pt x="289" y="29"/>
                </a:lnTo>
                <a:lnTo>
                  <a:pt x="293" y="17"/>
                </a:lnTo>
                <a:lnTo>
                  <a:pt x="294" y="5"/>
                </a:lnTo>
                <a:lnTo>
                  <a:pt x="300" y="0"/>
                </a:lnTo>
                <a:lnTo>
                  <a:pt x="309" y="7"/>
                </a:lnTo>
                <a:lnTo>
                  <a:pt x="316" y="17"/>
                </a:lnTo>
                <a:lnTo>
                  <a:pt x="322" y="27"/>
                </a:lnTo>
                <a:lnTo>
                  <a:pt x="327" y="44"/>
                </a:lnTo>
                <a:lnTo>
                  <a:pt x="337" y="55"/>
                </a:lnTo>
                <a:lnTo>
                  <a:pt x="347" y="62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6" name="Freeform 18"/>
          <p:cNvSpPr>
            <a:spLocks noChangeAspect="1"/>
          </p:cNvSpPr>
          <p:nvPr/>
        </p:nvSpPr>
        <p:spPr bwMode="auto">
          <a:xfrm>
            <a:off x="7878763" y="5084763"/>
            <a:ext cx="423862" cy="433387"/>
          </a:xfrm>
          <a:custGeom>
            <a:avLst/>
            <a:gdLst>
              <a:gd name="T0" fmla="*/ 2147483647 w 595"/>
              <a:gd name="T1" fmla="*/ 2147483647 h 608"/>
              <a:gd name="T2" fmla="*/ 2147483647 w 595"/>
              <a:gd name="T3" fmla="*/ 2147483647 h 608"/>
              <a:gd name="T4" fmla="*/ 2147483647 w 595"/>
              <a:gd name="T5" fmla="*/ 2147483647 h 608"/>
              <a:gd name="T6" fmla="*/ 2147483647 w 595"/>
              <a:gd name="T7" fmla="*/ 2147483647 h 608"/>
              <a:gd name="T8" fmla="*/ 2147483647 w 595"/>
              <a:gd name="T9" fmla="*/ 2147483647 h 608"/>
              <a:gd name="T10" fmla="*/ 2147483647 w 595"/>
              <a:gd name="T11" fmla="*/ 2147483647 h 608"/>
              <a:gd name="T12" fmla="*/ 2147483647 w 595"/>
              <a:gd name="T13" fmla="*/ 2147483647 h 608"/>
              <a:gd name="T14" fmla="*/ 2147483647 w 595"/>
              <a:gd name="T15" fmla="*/ 2147483647 h 608"/>
              <a:gd name="T16" fmla="*/ 2147483647 w 595"/>
              <a:gd name="T17" fmla="*/ 2147483647 h 608"/>
              <a:gd name="T18" fmla="*/ 2147483647 w 595"/>
              <a:gd name="T19" fmla="*/ 2147483647 h 608"/>
              <a:gd name="T20" fmla="*/ 2147483647 w 595"/>
              <a:gd name="T21" fmla="*/ 2147483647 h 608"/>
              <a:gd name="T22" fmla="*/ 2147483647 w 595"/>
              <a:gd name="T23" fmla="*/ 2147483647 h 608"/>
              <a:gd name="T24" fmla="*/ 2147483647 w 595"/>
              <a:gd name="T25" fmla="*/ 2147483647 h 608"/>
              <a:gd name="T26" fmla="*/ 2147483647 w 595"/>
              <a:gd name="T27" fmla="*/ 2147483647 h 608"/>
              <a:gd name="T28" fmla="*/ 2147483647 w 595"/>
              <a:gd name="T29" fmla="*/ 2147483647 h 608"/>
              <a:gd name="T30" fmla="*/ 2147483647 w 595"/>
              <a:gd name="T31" fmla="*/ 2147483647 h 608"/>
              <a:gd name="T32" fmla="*/ 2147483647 w 595"/>
              <a:gd name="T33" fmla="*/ 2147483647 h 608"/>
              <a:gd name="T34" fmla="*/ 2147483647 w 595"/>
              <a:gd name="T35" fmla="*/ 2147483647 h 608"/>
              <a:gd name="T36" fmla="*/ 2147483647 w 595"/>
              <a:gd name="T37" fmla="*/ 2147483647 h 608"/>
              <a:gd name="T38" fmla="*/ 2147483647 w 595"/>
              <a:gd name="T39" fmla="*/ 2147483647 h 608"/>
              <a:gd name="T40" fmla="*/ 2147483647 w 595"/>
              <a:gd name="T41" fmla="*/ 2147483647 h 608"/>
              <a:gd name="T42" fmla="*/ 2147483647 w 595"/>
              <a:gd name="T43" fmla="*/ 2147483647 h 608"/>
              <a:gd name="T44" fmla="*/ 2147483647 w 595"/>
              <a:gd name="T45" fmla="*/ 2147483647 h 608"/>
              <a:gd name="T46" fmla="*/ 2147483647 w 595"/>
              <a:gd name="T47" fmla="*/ 2147483647 h 608"/>
              <a:gd name="T48" fmla="*/ 2147483647 w 595"/>
              <a:gd name="T49" fmla="*/ 2147483647 h 608"/>
              <a:gd name="T50" fmla="*/ 2147483647 w 595"/>
              <a:gd name="T51" fmla="*/ 2147483647 h 608"/>
              <a:gd name="T52" fmla="*/ 2147483647 w 595"/>
              <a:gd name="T53" fmla="*/ 2147483647 h 608"/>
              <a:gd name="T54" fmla="*/ 2147483647 w 595"/>
              <a:gd name="T55" fmla="*/ 2147483647 h 608"/>
              <a:gd name="T56" fmla="*/ 2147483647 w 595"/>
              <a:gd name="T57" fmla="*/ 2147483647 h 608"/>
              <a:gd name="T58" fmla="*/ 2147483647 w 595"/>
              <a:gd name="T59" fmla="*/ 2147483647 h 608"/>
              <a:gd name="T60" fmla="*/ 2147483647 w 595"/>
              <a:gd name="T61" fmla="*/ 2147483647 h 608"/>
              <a:gd name="T62" fmla="*/ 2147483647 w 595"/>
              <a:gd name="T63" fmla="*/ 2147483647 h 608"/>
              <a:gd name="T64" fmla="*/ 2147483647 w 595"/>
              <a:gd name="T65" fmla="*/ 2147483647 h 608"/>
              <a:gd name="T66" fmla="*/ 2147483647 w 595"/>
              <a:gd name="T67" fmla="*/ 2147483647 h 608"/>
              <a:gd name="T68" fmla="*/ 2147483647 w 595"/>
              <a:gd name="T69" fmla="*/ 2147483647 h 608"/>
              <a:gd name="T70" fmla="*/ 2147483647 w 595"/>
              <a:gd name="T71" fmla="*/ 2147483647 h 608"/>
              <a:gd name="T72" fmla="*/ 2147483647 w 595"/>
              <a:gd name="T73" fmla="*/ 2147483647 h 608"/>
              <a:gd name="T74" fmla="*/ 2147483647 w 595"/>
              <a:gd name="T75" fmla="*/ 2147483647 h 608"/>
              <a:gd name="T76" fmla="*/ 2147483647 w 595"/>
              <a:gd name="T77" fmla="*/ 2147483647 h 608"/>
              <a:gd name="T78" fmla="*/ 2147483647 w 595"/>
              <a:gd name="T79" fmla="*/ 2147483647 h 608"/>
              <a:gd name="T80" fmla="*/ 2147483647 w 595"/>
              <a:gd name="T81" fmla="*/ 2147483647 h 608"/>
              <a:gd name="T82" fmla="*/ 2147483647 w 595"/>
              <a:gd name="T83" fmla="*/ 2147483647 h 608"/>
              <a:gd name="T84" fmla="*/ 2147483647 w 595"/>
              <a:gd name="T85" fmla="*/ 2147483647 h 608"/>
              <a:gd name="T86" fmla="*/ 2147483647 w 595"/>
              <a:gd name="T87" fmla="*/ 2147483647 h 608"/>
              <a:gd name="T88" fmla="*/ 2147483647 w 595"/>
              <a:gd name="T89" fmla="*/ 2147483647 h 608"/>
              <a:gd name="T90" fmla="*/ 2147483647 w 595"/>
              <a:gd name="T91" fmla="*/ 2147483647 h 608"/>
              <a:gd name="T92" fmla="*/ 2147483647 w 595"/>
              <a:gd name="T93" fmla="*/ 2147483647 h 608"/>
              <a:gd name="T94" fmla="*/ 2147483647 w 595"/>
              <a:gd name="T95" fmla="*/ 2147483647 h 608"/>
              <a:gd name="T96" fmla="*/ 2147483647 w 595"/>
              <a:gd name="T97" fmla="*/ 2147483647 h 608"/>
              <a:gd name="T98" fmla="*/ 2147483647 w 595"/>
              <a:gd name="T99" fmla="*/ 2147483647 h 608"/>
              <a:gd name="T100" fmla="*/ 2147483647 w 595"/>
              <a:gd name="T101" fmla="*/ 2147483647 h 608"/>
              <a:gd name="T102" fmla="*/ 2147483647 w 595"/>
              <a:gd name="T103" fmla="*/ 2147483647 h 60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5"/>
              <a:gd name="T157" fmla="*/ 0 h 608"/>
              <a:gd name="T158" fmla="*/ 595 w 595"/>
              <a:gd name="T159" fmla="*/ 608 h 60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5" h="608">
                <a:moveTo>
                  <a:pt x="361" y="503"/>
                </a:moveTo>
                <a:lnTo>
                  <a:pt x="369" y="498"/>
                </a:lnTo>
                <a:lnTo>
                  <a:pt x="374" y="486"/>
                </a:lnTo>
                <a:lnTo>
                  <a:pt x="378" y="475"/>
                </a:lnTo>
                <a:lnTo>
                  <a:pt x="386" y="466"/>
                </a:lnTo>
                <a:lnTo>
                  <a:pt x="398" y="459"/>
                </a:lnTo>
                <a:lnTo>
                  <a:pt x="411" y="458"/>
                </a:lnTo>
                <a:lnTo>
                  <a:pt x="422" y="454"/>
                </a:lnTo>
                <a:lnTo>
                  <a:pt x="429" y="444"/>
                </a:lnTo>
                <a:lnTo>
                  <a:pt x="432" y="429"/>
                </a:lnTo>
                <a:lnTo>
                  <a:pt x="438" y="420"/>
                </a:lnTo>
                <a:lnTo>
                  <a:pt x="437" y="405"/>
                </a:lnTo>
                <a:lnTo>
                  <a:pt x="443" y="399"/>
                </a:lnTo>
                <a:lnTo>
                  <a:pt x="454" y="400"/>
                </a:lnTo>
                <a:lnTo>
                  <a:pt x="463" y="397"/>
                </a:lnTo>
                <a:lnTo>
                  <a:pt x="469" y="387"/>
                </a:lnTo>
                <a:lnTo>
                  <a:pt x="473" y="376"/>
                </a:lnTo>
                <a:lnTo>
                  <a:pt x="469" y="364"/>
                </a:lnTo>
                <a:lnTo>
                  <a:pt x="461" y="361"/>
                </a:lnTo>
                <a:lnTo>
                  <a:pt x="455" y="352"/>
                </a:lnTo>
                <a:lnTo>
                  <a:pt x="457" y="341"/>
                </a:lnTo>
                <a:lnTo>
                  <a:pt x="466" y="334"/>
                </a:lnTo>
                <a:lnTo>
                  <a:pt x="480" y="339"/>
                </a:lnTo>
                <a:lnTo>
                  <a:pt x="487" y="341"/>
                </a:lnTo>
                <a:lnTo>
                  <a:pt x="496" y="336"/>
                </a:lnTo>
                <a:lnTo>
                  <a:pt x="501" y="326"/>
                </a:lnTo>
                <a:lnTo>
                  <a:pt x="505" y="315"/>
                </a:lnTo>
                <a:lnTo>
                  <a:pt x="512" y="306"/>
                </a:lnTo>
                <a:lnTo>
                  <a:pt x="521" y="302"/>
                </a:lnTo>
                <a:lnTo>
                  <a:pt x="530" y="303"/>
                </a:lnTo>
                <a:lnTo>
                  <a:pt x="535" y="310"/>
                </a:lnTo>
                <a:lnTo>
                  <a:pt x="541" y="317"/>
                </a:lnTo>
                <a:lnTo>
                  <a:pt x="548" y="310"/>
                </a:lnTo>
                <a:lnTo>
                  <a:pt x="554" y="299"/>
                </a:lnTo>
                <a:lnTo>
                  <a:pt x="559" y="286"/>
                </a:lnTo>
                <a:lnTo>
                  <a:pt x="564" y="270"/>
                </a:lnTo>
                <a:lnTo>
                  <a:pt x="574" y="260"/>
                </a:lnTo>
                <a:lnTo>
                  <a:pt x="586" y="252"/>
                </a:lnTo>
                <a:lnTo>
                  <a:pt x="584" y="243"/>
                </a:lnTo>
                <a:lnTo>
                  <a:pt x="587" y="230"/>
                </a:lnTo>
                <a:lnTo>
                  <a:pt x="595" y="220"/>
                </a:lnTo>
                <a:lnTo>
                  <a:pt x="595" y="209"/>
                </a:lnTo>
                <a:lnTo>
                  <a:pt x="587" y="202"/>
                </a:lnTo>
                <a:lnTo>
                  <a:pt x="574" y="195"/>
                </a:lnTo>
                <a:lnTo>
                  <a:pt x="576" y="183"/>
                </a:lnTo>
                <a:lnTo>
                  <a:pt x="573" y="169"/>
                </a:lnTo>
                <a:lnTo>
                  <a:pt x="564" y="165"/>
                </a:lnTo>
                <a:lnTo>
                  <a:pt x="557" y="161"/>
                </a:lnTo>
                <a:lnTo>
                  <a:pt x="558" y="146"/>
                </a:lnTo>
                <a:lnTo>
                  <a:pt x="554" y="130"/>
                </a:lnTo>
                <a:lnTo>
                  <a:pt x="547" y="122"/>
                </a:lnTo>
                <a:lnTo>
                  <a:pt x="538" y="114"/>
                </a:lnTo>
                <a:lnTo>
                  <a:pt x="529" y="112"/>
                </a:lnTo>
                <a:lnTo>
                  <a:pt x="531" y="103"/>
                </a:lnTo>
                <a:lnTo>
                  <a:pt x="540" y="102"/>
                </a:lnTo>
                <a:lnTo>
                  <a:pt x="549" y="101"/>
                </a:lnTo>
                <a:lnTo>
                  <a:pt x="555" y="91"/>
                </a:lnTo>
                <a:lnTo>
                  <a:pt x="553" y="81"/>
                </a:lnTo>
                <a:lnTo>
                  <a:pt x="547" y="77"/>
                </a:lnTo>
                <a:lnTo>
                  <a:pt x="541" y="74"/>
                </a:lnTo>
                <a:lnTo>
                  <a:pt x="544" y="66"/>
                </a:lnTo>
                <a:lnTo>
                  <a:pt x="551" y="56"/>
                </a:lnTo>
                <a:lnTo>
                  <a:pt x="554" y="42"/>
                </a:lnTo>
                <a:lnTo>
                  <a:pt x="551" y="33"/>
                </a:lnTo>
                <a:lnTo>
                  <a:pt x="555" y="22"/>
                </a:lnTo>
                <a:lnTo>
                  <a:pt x="558" y="8"/>
                </a:lnTo>
                <a:lnTo>
                  <a:pt x="544" y="3"/>
                </a:lnTo>
                <a:lnTo>
                  <a:pt x="531" y="8"/>
                </a:lnTo>
                <a:lnTo>
                  <a:pt x="526" y="17"/>
                </a:lnTo>
                <a:lnTo>
                  <a:pt x="515" y="19"/>
                </a:lnTo>
                <a:lnTo>
                  <a:pt x="510" y="26"/>
                </a:lnTo>
                <a:lnTo>
                  <a:pt x="505" y="35"/>
                </a:lnTo>
                <a:lnTo>
                  <a:pt x="498" y="39"/>
                </a:lnTo>
                <a:lnTo>
                  <a:pt x="492" y="29"/>
                </a:lnTo>
                <a:lnTo>
                  <a:pt x="487" y="17"/>
                </a:lnTo>
                <a:lnTo>
                  <a:pt x="481" y="6"/>
                </a:lnTo>
                <a:lnTo>
                  <a:pt x="477" y="0"/>
                </a:lnTo>
                <a:lnTo>
                  <a:pt x="469" y="2"/>
                </a:lnTo>
                <a:lnTo>
                  <a:pt x="463" y="9"/>
                </a:lnTo>
                <a:lnTo>
                  <a:pt x="459" y="20"/>
                </a:lnTo>
                <a:lnTo>
                  <a:pt x="453" y="14"/>
                </a:lnTo>
                <a:lnTo>
                  <a:pt x="447" y="8"/>
                </a:lnTo>
                <a:lnTo>
                  <a:pt x="438" y="12"/>
                </a:lnTo>
                <a:lnTo>
                  <a:pt x="432" y="22"/>
                </a:lnTo>
                <a:lnTo>
                  <a:pt x="423" y="30"/>
                </a:lnTo>
                <a:lnTo>
                  <a:pt x="421" y="39"/>
                </a:lnTo>
                <a:lnTo>
                  <a:pt x="429" y="52"/>
                </a:lnTo>
                <a:lnTo>
                  <a:pt x="432" y="67"/>
                </a:lnTo>
                <a:lnTo>
                  <a:pt x="435" y="88"/>
                </a:lnTo>
                <a:lnTo>
                  <a:pt x="430" y="102"/>
                </a:lnTo>
                <a:lnTo>
                  <a:pt x="423" y="112"/>
                </a:lnTo>
                <a:lnTo>
                  <a:pt x="412" y="113"/>
                </a:lnTo>
                <a:lnTo>
                  <a:pt x="401" y="116"/>
                </a:lnTo>
                <a:lnTo>
                  <a:pt x="393" y="124"/>
                </a:lnTo>
                <a:lnTo>
                  <a:pt x="383" y="134"/>
                </a:lnTo>
                <a:lnTo>
                  <a:pt x="373" y="139"/>
                </a:lnTo>
                <a:lnTo>
                  <a:pt x="364" y="138"/>
                </a:lnTo>
                <a:lnTo>
                  <a:pt x="358" y="132"/>
                </a:lnTo>
                <a:lnTo>
                  <a:pt x="354" y="121"/>
                </a:lnTo>
                <a:lnTo>
                  <a:pt x="358" y="111"/>
                </a:lnTo>
                <a:lnTo>
                  <a:pt x="352" y="101"/>
                </a:lnTo>
                <a:lnTo>
                  <a:pt x="347" y="89"/>
                </a:lnTo>
                <a:lnTo>
                  <a:pt x="348" y="77"/>
                </a:lnTo>
                <a:lnTo>
                  <a:pt x="353" y="64"/>
                </a:lnTo>
                <a:lnTo>
                  <a:pt x="351" y="53"/>
                </a:lnTo>
                <a:lnTo>
                  <a:pt x="341" y="46"/>
                </a:lnTo>
                <a:lnTo>
                  <a:pt x="328" y="42"/>
                </a:lnTo>
                <a:lnTo>
                  <a:pt x="320" y="34"/>
                </a:lnTo>
                <a:lnTo>
                  <a:pt x="315" y="20"/>
                </a:lnTo>
                <a:lnTo>
                  <a:pt x="308" y="11"/>
                </a:lnTo>
                <a:lnTo>
                  <a:pt x="296" y="9"/>
                </a:lnTo>
                <a:lnTo>
                  <a:pt x="287" y="15"/>
                </a:lnTo>
                <a:lnTo>
                  <a:pt x="289" y="31"/>
                </a:lnTo>
                <a:lnTo>
                  <a:pt x="282" y="44"/>
                </a:lnTo>
                <a:lnTo>
                  <a:pt x="274" y="50"/>
                </a:lnTo>
                <a:lnTo>
                  <a:pt x="268" y="61"/>
                </a:lnTo>
                <a:lnTo>
                  <a:pt x="257" y="67"/>
                </a:lnTo>
                <a:lnTo>
                  <a:pt x="246" y="73"/>
                </a:lnTo>
                <a:lnTo>
                  <a:pt x="239" y="81"/>
                </a:lnTo>
                <a:lnTo>
                  <a:pt x="225" y="83"/>
                </a:lnTo>
                <a:lnTo>
                  <a:pt x="212" y="79"/>
                </a:lnTo>
                <a:lnTo>
                  <a:pt x="200" y="81"/>
                </a:lnTo>
                <a:lnTo>
                  <a:pt x="186" y="85"/>
                </a:lnTo>
                <a:lnTo>
                  <a:pt x="176" y="92"/>
                </a:lnTo>
                <a:lnTo>
                  <a:pt x="168" y="102"/>
                </a:lnTo>
                <a:lnTo>
                  <a:pt x="157" y="110"/>
                </a:lnTo>
                <a:lnTo>
                  <a:pt x="153" y="117"/>
                </a:lnTo>
                <a:lnTo>
                  <a:pt x="152" y="129"/>
                </a:lnTo>
                <a:lnTo>
                  <a:pt x="157" y="144"/>
                </a:lnTo>
                <a:lnTo>
                  <a:pt x="152" y="156"/>
                </a:lnTo>
                <a:lnTo>
                  <a:pt x="142" y="163"/>
                </a:lnTo>
                <a:lnTo>
                  <a:pt x="126" y="166"/>
                </a:lnTo>
                <a:lnTo>
                  <a:pt x="109" y="172"/>
                </a:lnTo>
                <a:lnTo>
                  <a:pt x="92" y="176"/>
                </a:lnTo>
                <a:lnTo>
                  <a:pt x="79" y="182"/>
                </a:lnTo>
                <a:lnTo>
                  <a:pt x="65" y="185"/>
                </a:lnTo>
                <a:lnTo>
                  <a:pt x="54" y="182"/>
                </a:lnTo>
                <a:lnTo>
                  <a:pt x="43" y="176"/>
                </a:lnTo>
                <a:lnTo>
                  <a:pt x="31" y="179"/>
                </a:lnTo>
                <a:lnTo>
                  <a:pt x="24" y="188"/>
                </a:lnTo>
                <a:lnTo>
                  <a:pt x="21" y="202"/>
                </a:lnTo>
                <a:lnTo>
                  <a:pt x="28" y="214"/>
                </a:lnTo>
                <a:lnTo>
                  <a:pt x="39" y="224"/>
                </a:lnTo>
                <a:lnTo>
                  <a:pt x="45" y="236"/>
                </a:lnTo>
                <a:lnTo>
                  <a:pt x="46" y="247"/>
                </a:lnTo>
                <a:lnTo>
                  <a:pt x="58" y="252"/>
                </a:lnTo>
                <a:lnTo>
                  <a:pt x="68" y="262"/>
                </a:lnTo>
                <a:lnTo>
                  <a:pt x="69" y="277"/>
                </a:lnTo>
                <a:lnTo>
                  <a:pt x="63" y="292"/>
                </a:lnTo>
                <a:lnTo>
                  <a:pt x="60" y="308"/>
                </a:lnTo>
                <a:lnTo>
                  <a:pt x="54" y="324"/>
                </a:lnTo>
                <a:lnTo>
                  <a:pt x="47" y="337"/>
                </a:lnTo>
                <a:lnTo>
                  <a:pt x="40" y="352"/>
                </a:lnTo>
                <a:lnTo>
                  <a:pt x="31" y="366"/>
                </a:lnTo>
                <a:lnTo>
                  <a:pt x="19" y="375"/>
                </a:lnTo>
                <a:lnTo>
                  <a:pt x="10" y="388"/>
                </a:lnTo>
                <a:lnTo>
                  <a:pt x="8" y="400"/>
                </a:lnTo>
                <a:lnTo>
                  <a:pt x="13" y="417"/>
                </a:lnTo>
                <a:lnTo>
                  <a:pt x="9" y="430"/>
                </a:lnTo>
                <a:lnTo>
                  <a:pt x="4" y="443"/>
                </a:lnTo>
                <a:lnTo>
                  <a:pt x="0" y="460"/>
                </a:lnTo>
                <a:lnTo>
                  <a:pt x="2" y="474"/>
                </a:lnTo>
                <a:lnTo>
                  <a:pt x="6" y="488"/>
                </a:lnTo>
                <a:lnTo>
                  <a:pt x="15" y="495"/>
                </a:lnTo>
                <a:lnTo>
                  <a:pt x="25" y="504"/>
                </a:lnTo>
                <a:lnTo>
                  <a:pt x="31" y="515"/>
                </a:lnTo>
                <a:lnTo>
                  <a:pt x="37" y="528"/>
                </a:lnTo>
                <a:lnTo>
                  <a:pt x="36" y="540"/>
                </a:lnTo>
                <a:lnTo>
                  <a:pt x="35" y="553"/>
                </a:lnTo>
                <a:lnTo>
                  <a:pt x="47" y="560"/>
                </a:lnTo>
                <a:lnTo>
                  <a:pt x="57" y="568"/>
                </a:lnTo>
                <a:lnTo>
                  <a:pt x="57" y="579"/>
                </a:lnTo>
                <a:lnTo>
                  <a:pt x="60" y="594"/>
                </a:lnTo>
                <a:lnTo>
                  <a:pt x="74" y="604"/>
                </a:lnTo>
                <a:lnTo>
                  <a:pt x="82" y="608"/>
                </a:lnTo>
                <a:lnTo>
                  <a:pt x="90" y="604"/>
                </a:lnTo>
                <a:lnTo>
                  <a:pt x="93" y="594"/>
                </a:lnTo>
                <a:lnTo>
                  <a:pt x="102" y="590"/>
                </a:lnTo>
                <a:lnTo>
                  <a:pt x="112" y="593"/>
                </a:lnTo>
                <a:lnTo>
                  <a:pt x="113" y="583"/>
                </a:lnTo>
                <a:lnTo>
                  <a:pt x="117" y="574"/>
                </a:lnTo>
                <a:lnTo>
                  <a:pt x="126" y="571"/>
                </a:lnTo>
                <a:lnTo>
                  <a:pt x="140" y="567"/>
                </a:lnTo>
                <a:lnTo>
                  <a:pt x="151" y="561"/>
                </a:lnTo>
                <a:lnTo>
                  <a:pt x="163" y="553"/>
                </a:lnTo>
                <a:lnTo>
                  <a:pt x="173" y="549"/>
                </a:lnTo>
                <a:lnTo>
                  <a:pt x="180" y="540"/>
                </a:lnTo>
                <a:lnTo>
                  <a:pt x="190" y="531"/>
                </a:lnTo>
                <a:lnTo>
                  <a:pt x="201" y="527"/>
                </a:lnTo>
                <a:lnTo>
                  <a:pt x="213" y="525"/>
                </a:lnTo>
                <a:lnTo>
                  <a:pt x="224" y="522"/>
                </a:lnTo>
                <a:lnTo>
                  <a:pt x="236" y="525"/>
                </a:lnTo>
                <a:lnTo>
                  <a:pt x="247" y="523"/>
                </a:lnTo>
                <a:lnTo>
                  <a:pt x="257" y="517"/>
                </a:lnTo>
                <a:lnTo>
                  <a:pt x="265" y="508"/>
                </a:lnTo>
                <a:lnTo>
                  <a:pt x="275" y="501"/>
                </a:lnTo>
                <a:lnTo>
                  <a:pt x="286" y="497"/>
                </a:lnTo>
                <a:lnTo>
                  <a:pt x="292" y="489"/>
                </a:lnTo>
                <a:lnTo>
                  <a:pt x="296" y="478"/>
                </a:lnTo>
                <a:lnTo>
                  <a:pt x="304" y="470"/>
                </a:lnTo>
                <a:lnTo>
                  <a:pt x="308" y="458"/>
                </a:lnTo>
                <a:lnTo>
                  <a:pt x="309" y="446"/>
                </a:lnTo>
                <a:lnTo>
                  <a:pt x="315" y="441"/>
                </a:lnTo>
                <a:lnTo>
                  <a:pt x="324" y="448"/>
                </a:lnTo>
                <a:lnTo>
                  <a:pt x="331" y="458"/>
                </a:lnTo>
                <a:lnTo>
                  <a:pt x="337" y="468"/>
                </a:lnTo>
                <a:lnTo>
                  <a:pt x="342" y="485"/>
                </a:lnTo>
                <a:lnTo>
                  <a:pt x="352" y="496"/>
                </a:lnTo>
                <a:lnTo>
                  <a:pt x="361" y="503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397" name="Group 19"/>
          <p:cNvGrpSpPr>
            <a:grpSpLocks noChangeAspect="1"/>
          </p:cNvGrpSpPr>
          <p:nvPr/>
        </p:nvGrpSpPr>
        <p:grpSpPr bwMode="auto">
          <a:xfrm>
            <a:off x="7915275" y="4856163"/>
            <a:ext cx="895350" cy="884237"/>
            <a:chOff x="3806" y="1474"/>
            <a:chExt cx="1258" cy="1244"/>
          </a:xfrm>
        </p:grpSpPr>
        <p:sp>
          <p:nvSpPr>
            <p:cNvPr id="16477" name="Freeform 20"/>
            <p:cNvSpPr>
              <a:spLocks noChangeAspect="1"/>
            </p:cNvSpPr>
            <p:nvPr/>
          </p:nvSpPr>
          <p:spPr bwMode="auto">
            <a:xfrm>
              <a:off x="4404" y="1474"/>
              <a:ext cx="108" cy="105"/>
            </a:xfrm>
            <a:custGeom>
              <a:avLst/>
              <a:gdLst>
                <a:gd name="T0" fmla="*/ 0 w 108"/>
                <a:gd name="T1" fmla="*/ 54 h 105"/>
                <a:gd name="T2" fmla="*/ 9 w 108"/>
                <a:gd name="T3" fmla="*/ 47 h 105"/>
                <a:gd name="T4" fmla="*/ 13 w 108"/>
                <a:gd name="T5" fmla="*/ 37 h 105"/>
                <a:gd name="T6" fmla="*/ 25 w 108"/>
                <a:gd name="T7" fmla="*/ 34 h 105"/>
                <a:gd name="T8" fmla="*/ 32 w 108"/>
                <a:gd name="T9" fmla="*/ 27 h 105"/>
                <a:gd name="T10" fmla="*/ 42 w 108"/>
                <a:gd name="T11" fmla="*/ 17 h 105"/>
                <a:gd name="T12" fmla="*/ 58 w 108"/>
                <a:gd name="T13" fmla="*/ 14 h 105"/>
                <a:gd name="T14" fmla="*/ 64 w 108"/>
                <a:gd name="T15" fmla="*/ 5 h 105"/>
                <a:gd name="T16" fmla="*/ 74 w 108"/>
                <a:gd name="T17" fmla="*/ 0 h 105"/>
                <a:gd name="T18" fmla="*/ 78 w 108"/>
                <a:gd name="T19" fmla="*/ 6 h 105"/>
                <a:gd name="T20" fmla="*/ 80 w 108"/>
                <a:gd name="T21" fmla="*/ 19 h 105"/>
                <a:gd name="T22" fmla="*/ 86 w 108"/>
                <a:gd name="T23" fmla="*/ 26 h 105"/>
                <a:gd name="T24" fmla="*/ 94 w 108"/>
                <a:gd name="T25" fmla="*/ 34 h 105"/>
                <a:gd name="T26" fmla="*/ 91 w 108"/>
                <a:gd name="T27" fmla="*/ 48 h 105"/>
                <a:gd name="T28" fmla="*/ 92 w 108"/>
                <a:gd name="T29" fmla="*/ 66 h 105"/>
                <a:gd name="T30" fmla="*/ 94 w 108"/>
                <a:gd name="T31" fmla="*/ 77 h 105"/>
                <a:gd name="T32" fmla="*/ 104 w 108"/>
                <a:gd name="T33" fmla="*/ 85 h 105"/>
                <a:gd name="T34" fmla="*/ 108 w 108"/>
                <a:gd name="T35" fmla="*/ 101 h 105"/>
                <a:gd name="T36" fmla="*/ 97 w 108"/>
                <a:gd name="T37" fmla="*/ 105 h 105"/>
                <a:gd name="T38" fmla="*/ 85 w 108"/>
                <a:gd name="T39" fmla="*/ 105 h 105"/>
                <a:gd name="T40" fmla="*/ 81 w 108"/>
                <a:gd name="T41" fmla="*/ 102 h 105"/>
                <a:gd name="T42" fmla="*/ 76 w 108"/>
                <a:gd name="T43" fmla="*/ 98 h 105"/>
                <a:gd name="T44" fmla="*/ 70 w 108"/>
                <a:gd name="T45" fmla="*/ 93 h 105"/>
                <a:gd name="T46" fmla="*/ 66 w 108"/>
                <a:gd name="T47" fmla="*/ 94 h 105"/>
                <a:gd name="T48" fmla="*/ 61 w 108"/>
                <a:gd name="T49" fmla="*/ 94 h 105"/>
                <a:gd name="T50" fmla="*/ 57 w 108"/>
                <a:gd name="T51" fmla="*/ 97 h 105"/>
                <a:gd name="T52" fmla="*/ 52 w 108"/>
                <a:gd name="T53" fmla="*/ 100 h 105"/>
                <a:gd name="T54" fmla="*/ 46 w 108"/>
                <a:gd name="T55" fmla="*/ 102 h 105"/>
                <a:gd name="T56" fmla="*/ 39 w 108"/>
                <a:gd name="T57" fmla="*/ 104 h 105"/>
                <a:gd name="T58" fmla="*/ 35 w 108"/>
                <a:gd name="T59" fmla="*/ 102 h 105"/>
                <a:gd name="T60" fmla="*/ 29 w 108"/>
                <a:gd name="T61" fmla="*/ 100 h 105"/>
                <a:gd name="T62" fmla="*/ 25 w 108"/>
                <a:gd name="T63" fmla="*/ 98 h 105"/>
                <a:gd name="T64" fmla="*/ 20 w 108"/>
                <a:gd name="T65" fmla="*/ 93 h 105"/>
                <a:gd name="T66" fmla="*/ 18 w 108"/>
                <a:gd name="T67" fmla="*/ 88 h 105"/>
                <a:gd name="T68" fmla="*/ 15 w 108"/>
                <a:gd name="T69" fmla="*/ 82 h 105"/>
                <a:gd name="T70" fmla="*/ 13 w 108"/>
                <a:gd name="T71" fmla="*/ 74 h 105"/>
                <a:gd name="T72" fmla="*/ 11 w 108"/>
                <a:gd name="T73" fmla="*/ 67 h 105"/>
                <a:gd name="T74" fmla="*/ 8 w 108"/>
                <a:gd name="T75" fmla="*/ 64 h 105"/>
                <a:gd name="T76" fmla="*/ 3 w 108"/>
                <a:gd name="T77" fmla="*/ 61 h 105"/>
                <a:gd name="T78" fmla="*/ 2 w 108"/>
                <a:gd name="T79" fmla="*/ 58 h 105"/>
                <a:gd name="T80" fmla="*/ 0 w 108"/>
                <a:gd name="T81" fmla="*/ 54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105"/>
                <a:gd name="T125" fmla="*/ 108 w 108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105">
                  <a:moveTo>
                    <a:pt x="0" y="54"/>
                  </a:moveTo>
                  <a:lnTo>
                    <a:pt x="9" y="47"/>
                  </a:lnTo>
                  <a:lnTo>
                    <a:pt x="13" y="37"/>
                  </a:lnTo>
                  <a:lnTo>
                    <a:pt x="25" y="34"/>
                  </a:lnTo>
                  <a:lnTo>
                    <a:pt x="32" y="27"/>
                  </a:lnTo>
                  <a:lnTo>
                    <a:pt x="42" y="17"/>
                  </a:lnTo>
                  <a:lnTo>
                    <a:pt x="58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78" y="6"/>
                  </a:lnTo>
                  <a:lnTo>
                    <a:pt x="80" y="19"/>
                  </a:lnTo>
                  <a:lnTo>
                    <a:pt x="86" y="26"/>
                  </a:lnTo>
                  <a:lnTo>
                    <a:pt x="94" y="34"/>
                  </a:lnTo>
                  <a:lnTo>
                    <a:pt x="91" y="48"/>
                  </a:lnTo>
                  <a:lnTo>
                    <a:pt x="92" y="66"/>
                  </a:lnTo>
                  <a:lnTo>
                    <a:pt x="94" y="77"/>
                  </a:lnTo>
                  <a:lnTo>
                    <a:pt x="104" y="85"/>
                  </a:lnTo>
                  <a:lnTo>
                    <a:pt x="108" y="101"/>
                  </a:lnTo>
                  <a:lnTo>
                    <a:pt x="97" y="105"/>
                  </a:lnTo>
                  <a:lnTo>
                    <a:pt x="85" y="105"/>
                  </a:lnTo>
                  <a:lnTo>
                    <a:pt x="81" y="102"/>
                  </a:lnTo>
                  <a:lnTo>
                    <a:pt x="76" y="98"/>
                  </a:lnTo>
                  <a:lnTo>
                    <a:pt x="70" y="93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46" y="102"/>
                  </a:lnTo>
                  <a:lnTo>
                    <a:pt x="39" y="104"/>
                  </a:lnTo>
                  <a:lnTo>
                    <a:pt x="35" y="102"/>
                  </a:lnTo>
                  <a:lnTo>
                    <a:pt x="29" y="100"/>
                  </a:lnTo>
                  <a:lnTo>
                    <a:pt x="25" y="98"/>
                  </a:lnTo>
                  <a:lnTo>
                    <a:pt x="20" y="93"/>
                  </a:lnTo>
                  <a:lnTo>
                    <a:pt x="18" y="88"/>
                  </a:lnTo>
                  <a:lnTo>
                    <a:pt x="15" y="82"/>
                  </a:lnTo>
                  <a:lnTo>
                    <a:pt x="13" y="74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21"/>
            <p:cNvSpPr>
              <a:spLocks noChangeAspect="1"/>
            </p:cNvSpPr>
            <p:nvPr/>
          </p:nvSpPr>
          <p:spPr bwMode="auto">
            <a:xfrm>
              <a:off x="4939" y="1770"/>
              <a:ext cx="125" cy="96"/>
            </a:xfrm>
            <a:custGeom>
              <a:avLst/>
              <a:gdLst>
                <a:gd name="T0" fmla="*/ 84 w 125"/>
                <a:gd name="T1" fmla="*/ 3 h 96"/>
                <a:gd name="T2" fmla="*/ 94 w 125"/>
                <a:gd name="T3" fmla="*/ 10 h 96"/>
                <a:gd name="T4" fmla="*/ 100 w 125"/>
                <a:gd name="T5" fmla="*/ 20 h 96"/>
                <a:gd name="T6" fmla="*/ 97 w 125"/>
                <a:gd name="T7" fmla="*/ 30 h 96"/>
                <a:gd name="T8" fmla="*/ 96 w 125"/>
                <a:gd name="T9" fmla="*/ 36 h 96"/>
                <a:gd name="T10" fmla="*/ 99 w 125"/>
                <a:gd name="T11" fmla="*/ 41 h 96"/>
                <a:gd name="T12" fmla="*/ 108 w 125"/>
                <a:gd name="T13" fmla="*/ 43 h 96"/>
                <a:gd name="T14" fmla="*/ 117 w 125"/>
                <a:gd name="T15" fmla="*/ 50 h 96"/>
                <a:gd name="T16" fmla="*/ 123 w 125"/>
                <a:gd name="T17" fmla="*/ 60 h 96"/>
                <a:gd name="T18" fmla="*/ 125 w 125"/>
                <a:gd name="T19" fmla="*/ 72 h 96"/>
                <a:gd name="T20" fmla="*/ 123 w 125"/>
                <a:gd name="T21" fmla="*/ 81 h 96"/>
                <a:gd name="T22" fmla="*/ 117 w 125"/>
                <a:gd name="T23" fmla="*/ 86 h 96"/>
                <a:gd name="T24" fmla="*/ 108 w 125"/>
                <a:gd name="T25" fmla="*/ 90 h 96"/>
                <a:gd name="T26" fmla="*/ 100 w 125"/>
                <a:gd name="T27" fmla="*/ 87 h 96"/>
                <a:gd name="T28" fmla="*/ 89 w 125"/>
                <a:gd name="T29" fmla="*/ 81 h 96"/>
                <a:gd name="T30" fmla="*/ 82 w 125"/>
                <a:gd name="T31" fmla="*/ 79 h 96"/>
                <a:gd name="T32" fmla="*/ 75 w 125"/>
                <a:gd name="T33" fmla="*/ 81 h 96"/>
                <a:gd name="T34" fmla="*/ 72 w 125"/>
                <a:gd name="T35" fmla="*/ 87 h 96"/>
                <a:gd name="T36" fmla="*/ 67 w 125"/>
                <a:gd name="T37" fmla="*/ 93 h 96"/>
                <a:gd name="T38" fmla="*/ 60 w 125"/>
                <a:gd name="T39" fmla="*/ 96 h 96"/>
                <a:gd name="T40" fmla="*/ 52 w 125"/>
                <a:gd name="T41" fmla="*/ 93 h 96"/>
                <a:gd name="T42" fmla="*/ 46 w 125"/>
                <a:gd name="T43" fmla="*/ 87 h 96"/>
                <a:gd name="T44" fmla="*/ 40 w 125"/>
                <a:gd name="T45" fmla="*/ 82 h 96"/>
                <a:gd name="T46" fmla="*/ 33 w 125"/>
                <a:gd name="T47" fmla="*/ 82 h 96"/>
                <a:gd name="T48" fmla="*/ 27 w 125"/>
                <a:gd name="T49" fmla="*/ 87 h 96"/>
                <a:gd name="T50" fmla="*/ 18 w 125"/>
                <a:gd name="T51" fmla="*/ 91 h 96"/>
                <a:gd name="T52" fmla="*/ 11 w 125"/>
                <a:gd name="T53" fmla="*/ 92 h 96"/>
                <a:gd name="T54" fmla="*/ 3 w 125"/>
                <a:gd name="T55" fmla="*/ 88 h 96"/>
                <a:gd name="T56" fmla="*/ 0 w 125"/>
                <a:gd name="T57" fmla="*/ 79 h 96"/>
                <a:gd name="T58" fmla="*/ 2 w 125"/>
                <a:gd name="T59" fmla="*/ 65 h 96"/>
                <a:gd name="T60" fmla="*/ 8 w 125"/>
                <a:gd name="T61" fmla="*/ 50 h 96"/>
                <a:gd name="T62" fmla="*/ 11 w 125"/>
                <a:gd name="T63" fmla="*/ 38 h 96"/>
                <a:gd name="T64" fmla="*/ 8 w 125"/>
                <a:gd name="T65" fmla="*/ 27 h 96"/>
                <a:gd name="T66" fmla="*/ 11 w 125"/>
                <a:gd name="T67" fmla="*/ 19 h 96"/>
                <a:gd name="T68" fmla="*/ 19 w 125"/>
                <a:gd name="T69" fmla="*/ 14 h 96"/>
                <a:gd name="T70" fmla="*/ 28 w 125"/>
                <a:gd name="T71" fmla="*/ 16 h 96"/>
                <a:gd name="T72" fmla="*/ 32 w 125"/>
                <a:gd name="T73" fmla="*/ 19 h 96"/>
                <a:gd name="T74" fmla="*/ 34 w 125"/>
                <a:gd name="T75" fmla="*/ 10 h 96"/>
                <a:gd name="T76" fmla="*/ 40 w 125"/>
                <a:gd name="T77" fmla="*/ 4 h 96"/>
                <a:gd name="T78" fmla="*/ 50 w 125"/>
                <a:gd name="T79" fmla="*/ 1 h 96"/>
                <a:gd name="T80" fmla="*/ 62 w 125"/>
                <a:gd name="T81" fmla="*/ 5 h 96"/>
                <a:gd name="T82" fmla="*/ 66 w 125"/>
                <a:gd name="T83" fmla="*/ 5 h 96"/>
                <a:gd name="T84" fmla="*/ 69 w 125"/>
                <a:gd name="T85" fmla="*/ 0 h 96"/>
                <a:gd name="T86" fmla="*/ 84 w 125"/>
                <a:gd name="T87" fmla="*/ 3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"/>
                <a:gd name="T133" fmla="*/ 0 h 96"/>
                <a:gd name="T134" fmla="*/ 125 w 125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" h="96">
                  <a:moveTo>
                    <a:pt x="84" y="3"/>
                  </a:moveTo>
                  <a:lnTo>
                    <a:pt x="94" y="10"/>
                  </a:lnTo>
                  <a:lnTo>
                    <a:pt x="100" y="20"/>
                  </a:lnTo>
                  <a:lnTo>
                    <a:pt x="97" y="30"/>
                  </a:lnTo>
                  <a:lnTo>
                    <a:pt x="96" y="36"/>
                  </a:lnTo>
                  <a:lnTo>
                    <a:pt x="99" y="41"/>
                  </a:lnTo>
                  <a:lnTo>
                    <a:pt x="108" y="43"/>
                  </a:lnTo>
                  <a:lnTo>
                    <a:pt x="117" y="50"/>
                  </a:lnTo>
                  <a:lnTo>
                    <a:pt x="123" y="60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17" y="86"/>
                  </a:lnTo>
                  <a:lnTo>
                    <a:pt x="108" y="90"/>
                  </a:lnTo>
                  <a:lnTo>
                    <a:pt x="100" y="87"/>
                  </a:lnTo>
                  <a:lnTo>
                    <a:pt x="89" y="81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3"/>
                  </a:lnTo>
                  <a:lnTo>
                    <a:pt x="46" y="87"/>
                  </a:lnTo>
                  <a:lnTo>
                    <a:pt x="40" y="82"/>
                  </a:lnTo>
                  <a:lnTo>
                    <a:pt x="33" y="82"/>
                  </a:lnTo>
                  <a:lnTo>
                    <a:pt x="27" y="87"/>
                  </a:lnTo>
                  <a:lnTo>
                    <a:pt x="18" y="91"/>
                  </a:lnTo>
                  <a:lnTo>
                    <a:pt x="11" y="92"/>
                  </a:lnTo>
                  <a:lnTo>
                    <a:pt x="3" y="88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8" y="50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11" y="1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2" y="19"/>
                  </a:lnTo>
                  <a:lnTo>
                    <a:pt x="34" y="10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9" y="0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22"/>
            <p:cNvSpPr>
              <a:spLocks noChangeAspect="1"/>
            </p:cNvSpPr>
            <p:nvPr/>
          </p:nvSpPr>
          <p:spPr bwMode="auto">
            <a:xfrm>
              <a:off x="3806" y="2578"/>
              <a:ext cx="170" cy="140"/>
            </a:xfrm>
            <a:custGeom>
              <a:avLst/>
              <a:gdLst>
                <a:gd name="T0" fmla="*/ 5 w 170"/>
                <a:gd name="T1" fmla="*/ 34 h 140"/>
                <a:gd name="T2" fmla="*/ 11 w 170"/>
                <a:gd name="T3" fmla="*/ 41 h 140"/>
                <a:gd name="T4" fmla="*/ 20 w 170"/>
                <a:gd name="T5" fmla="*/ 47 h 140"/>
                <a:gd name="T6" fmla="*/ 25 w 170"/>
                <a:gd name="T7" fmla="*/ 60 h 140"/>
                <a:gd name="T8" fmla="*/ 28 w 170"/>
                <a:gd name="T9" fmla="*/ 74 h 140"/>
                <a:gd name="T10" fmla="*/ 31 w 170"/>
                <a:gd name="T11" fmla="*/ 88 h 140"/>
                <a:gd name="T12" fmla="*/ 35 w 170"/>
                <a:gd name="T13" fmla="*/ 99 h 140"/>
                <a:gd name="T14" fmla="*/ 44 w 170"/>
                <a:gd name="T15" fmla="*/ 108 h 140"/>
                <a:gd name="T16" fmla="*/ 53 w 170"/>
                <a:gd name="T17" fmla="*/ 113 h 140"/>
                <a:gd name="T18" fmla="*/ 63 w 170"/>
                <a:gd name="T19" fmla="*/ 111 h 140"/>
                <a:gd name="T20" fmla="*/ 78 w 170"/>
                <a:gd name="T21" fmla="*/ 110 h 140"/>
                <a:gd name="T22" fmla="*/ 94 w 170"/>
                <a:gd name="T23" fmla="*/ 111 h 140"/>
                <a:gd name="T24" fmla="*/ 103 w 170"/>
                <a:gd name="T25" fmla="*/ 117 h 140"/>
                <a:gd name="T26" fmla="*/ 112 w 170"/>
                <a:gd name="T27" fmla="*/ 124 h 140"/>
                <a:gd name="T28" fmla="*/ 116 w 170"/>
                <a:gd name="T29" fmla="*/ 135 h 140"/>
                <a:gd name="T30" fmla="*/ 127 w 170"/>
                <a:gd name="T31" fmla="*/ 139 h 140"/>
                <a:gd name="T32" fmla="*/ 138 w 170"/>
                <a:gd name="T33" fmla="*/ 135 h 140"/>
                <a:gd name="T34" fmla="*/ 149 w 170"/>
                <a:gd name="T35" fmla="*/ 140 h 140"/>
                <a:gd name="T36" fmla="*/ 157 w 170"/>
                <a:gd name="T37" fmla="*/ 138 h 140"/>
                <a:gd name="T38" fmla="*/ 170 w 170"/>
                <a:gd name="T39" fmla="*/ 139 h 140"/>
                <a:gd name="T40" fmla="*/ 164 w 170"/>
                <a:gd name="T41" fmla="*/ 128 h 140"/>
                <a:gd name="T42" fmla="*/ 161 w 170"/>
                <a:gd name="T43" fmla="*/ 113 h 140"/>
                <a:gd name="T44" fmla="*/ 160 w 170"/>
                <a:gd name="T45" fmla="*/ 101 h 140"/>
                <a:gd name="T46" fmla="*/ 166 w 170"/>
                <a:gd name="T47" fmla="*/ 91 h 140"/>
                <a:gd name="T48" fmla="*/ 166 w 170"/>
                <a:gd name="T49" fmla="*/ 78 h 140"/>
                <a:gd name="T50" fmla="*/ 161 w 170"/>
                <a:gd name="T51" fmla="*/ 69 h 140"/>
                <a:gd name="T52" fmla="*/ 158 w 170"/>
                <a:gd name="T53" fmla="*/ 56 h 140"/>
                <a:gd name="T54" fmla="*/ 163 w 170"/>
                <a:gd name="T55" fmla="*/ 44 h 140"/>
                <a:gd name="T56" fmla="*/ 162 w 170"/>
                <a:gd name="T57" fmla="*/ 32 h 140"/>
                <a:gd name="T58" fmla="*/ 155 w 170"/>
                <a:gd name="T59" fmla="*/ 23 h 140"/>
                <a:gd name="T60" fmla="*/ 144 w 170"/>
                <a:gd name="T61" fmla="*/ 18 h 140"/>
                <a:gd name="T62" fmla="*/ 131 w 170"/>
                <a:gd name="T63" fmla="*/ 14 h 140"/>
                <a:gd name="T64" fmla="*/ 123 w 170"/>
                <a:gd name="T65" fmla="*/ 6 h 140"/>
                <a:gd name="T66" fmla="*/ 111 w 170"/>
                <a:gd name="T67" fmla="*/ 0 h 140"/>
                <a:gd name="T68" fmla="*/ 95 w 170"/>
                <a:gd name="T69" fmla="*/ 4 h 140"/>
                <a:gd name="T70" fmla="*/ 83 w 170"/>
                <a:gd name="T71" fmla="*/ 7 h 140"/>
                <a:gd name="T72" fmla="*/ 74 w 170"/>
                <a:gd name="T73" fmla="*/ 17 h 140"/>
                <a:gd name="T74" fmla="*/ 67 w 170"/>
                <a:gd name="T75" fmla="*/ 26 h 140"/>
                <a:gd name="T76" fmla="*/ 55 w 170"/>
                <a:gd name="T77" fmla="*/ 31 h 140"/>
                <a:gd name="T78" fmla="*/ 44 w 170"/>
                <a:gd name="T79" fmla="*/ 28 h 140"/>
                <a:gd name="T80" fmla="*/ 34 w 170"/>
                <a:gd name="T81" fmla="*/ 22 h 140"/>
                <a:gd name="T82" fmla="*/ 23 w 170"/>
                <a:gd name="T83" fmla="*/ 16 h 140"/>
                <a:gd name="T84" fmla="*/ 11 w 170"/>
                <a:gd name="T85" fmla="*/ 17 h 140"/>
                <a:gd name="T86" fmla="*/ 0 w 170"/>
                <a:gd name="T87" fmla="*/ 20 h 140"/>
                <a:gd name="T88" fmla="*/ 1 w 170"/>
                <a:gd name="T89" fmla="*/ 28 h 140"/>
                <a:gd name="T90" fmla="*/ 5 w 170"/>
                <a:gd name="T91" fmla="*/ 34 h 1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0"/>
                <a:gd name="T139" fmla="*/ 0 h 140"/>
                <a:gd name="T140" fmla="*/ 170 w 170"/>
                <a:gd name="T141" fmla="*/ 140 h 1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0" h="140">
                  <a:moveTo>
                    <a:pt x="5" y="34"/>
                  </a:moveTo>
                  <a:lnTo>
                    <a:pt x="11" y="41"/>
                  </a:lnTo>
                  <a:lnTo>
                    <a:pt x="20" y="47"/>
                  </a:lnTo>
                  <a:lnTo>
                    <a:pt x="25" y="60"/>
                  </a:lnTo>
                  <a:lnTo>
                    <a:pt x="28" y="74"/>
                  </a:lnTo>
                  <a:lnTo>
                    <a:pt x="31" y="88"/>
                  </a:lnTo>
                  <a:lnTo>
                    <a:pt x="35" y="99"/>
                  </a:lnTo>
                  <a:lnTo>
                    <a:pt x="44" y="108"/>
                  </a:lnTo>
                  <a:lnTo>
                    <a:pt x="53" y="113"/>
                  </a:lnTo>
                  <a:lnTo>
                    <a:pt x="63" y="111"/>
                  </a:lnTo>
                  <a:lnTo>
                    <a:pt x="78" y="110"/>
                  </a:lnTo>
                  <a:lnTo>
                    <a:pt x="94" y="111"/>
                  </a:lnTo>
                  <a:lnTo>
                    <a:pt x="103" y="117"/>
                  </a:lnTo>
                  <a:lnTo>
                    <a:pt x="112" y="124"/>
                  </a:lnTo>
                  <a:lnTo>
                    <a:pt x="116" y="135"/>
                  </a:lnTo>
                  <a:lnTo>
                    <a:pt x="127" y="139"/>
                  </a:lnTo>
                  <a:lnTo>
                    <a:pt x="138" y="135"/>
                  </a:lnTo>
                  <a:lnTo>
                    <a:pt x="149" y="140"/>
                  </a:lnTo>
                  <a:lnTo>
                    <a:pt x="157" y="138"/>
                  </a:lnTo>
                  <a:lnTo>
                    <a:pt x="170" y="139"/>
                  </a:lnTo>
                  <a:lnTo>
                    <a:pt x="164" y="128"/>
                  </a:lnTo>
                  <a:lnTo>
                    <a:pt x="161" y="113"/>
                  </a:lnTo>
                  <a:lnTo>
                    <a:pt x="160" y="101"/>
                  </a:lnTo>
                  <a:lnTo>
                    <a:pt x="166" y="91"/>
                  </a:lnTo>
                  <a:lnTo>
                    <a:pt x="166" y="78"/>
                  </a:lnTo>
                  <a:lnTo>
                    <a:pt x="161" y="69"/>
                  </a:lnTo>
                  <a:lnTo>
                    <a:pt x="158" y="56"/>
                  </a:lnTo>
                  <a:lnTo>
                    <a:pt x="163" y="44"/>
                  </a:lnTo>
                  <a:lnTo>
                    <a:pt x="162" y="32"/>
                  </a:lnTo>
                  <a:lnTo>
                    <a:pt x="155" y="23"/>
                  </a:lnTo>
                  <a:lnTo>
                    <a:pt x="144" y="18"/>
                  </a:lnTo>
                  <a:lnTo>
                    <a:pt x="131" y="14"/>
                  </a:lnTo>
                  <a:lnTo>
                    <a:pt x="123" y="6"/>
                  </a:lnTo>
                  <a:lnTo>
                    <a:pt x="111" y="0"/>
                  </a:lnTo>
                  <a:lnTo>
                    <a:pt x="95" y="4"/>
                  </a:lnTo>
                  <a:lnTo>
                    <a:pt x="83" y="7"/>
                  </a:lnTo>
                  <a:lnTo>
                    <a:pt x="74" y="17"/>
                  </a:lnTo>
                  <a:lnTo>
                    <a:pt x="67" y="26"/>
                  </a:lnTo>
                  <a:lnTo>
                    <a:pt x="55" y="31"/>
                  </a:lnTo>
                  <a:lnTo>
                    <a:pt x="44" y="28"/>
                  </a:lnTo>
                  <a:lnTo>
                    <a:pt x="34" y="22"/>
                  </a:lnTo>
                  <a:lnTo>
                    <a:pt x="23" y="16"/>
                  </a:lnTo>
                  <a:lnTo>
                    <a:pt x="11" y="17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80" name="Group 23"/>
            <p:cNvGrpSpPr>
              <a:grpSpLocks noChangeAspect="1"/>
            </p:cNvGrpSpPr>
            <p:nvPr/>
          </p:nvGrpSpPr>
          <p:grpSpPr bwMode="auto">
            <a:xfrm>
              <a:off x="4216" y="1507"/>
              <a:ext cx="81" cy="191"/>
              <a:chOff x="4216" y="1507"/>
              <a:chExt cx="81" cy="191"/>
            </a:xfrm>
          </p:grpSpPr>
          <p:sp>
            <p:nvSpPr>
              <p:cNvPr id="16481" name="Freeform 24"/>
              <p:cNvSpPr>
                <a:spLocks noChangeAspect="1"/>
              </p:cNvSpPr>
              <p:nvPr/>
            </p:nvSpPr>
            <p:spPr bwMode="auto">
              <a:xfrm>
                <a:off x="4216" y="1616"/>
                <a:ext cx="81" cy="82"/>
              </a:xfrm>
              <a:custGeom>
                <a:avLst/>
                <a:gdLst>
                  <a:gd name="T0" fmla="*/ 6 w 81"/>
                  <a:gd name="T1" fmla="*/ 22 h 82"/>
                  <a:gd name="T2" fmla="*/ 10 w 81"/>
                  <a:gd name="T3" fmla="*/ 27 h 82"/>
                  <a:gd name="T4" fmla="*/ 13 w 81"/>
                  <a:gd name="T5" fmla="*/ 33 h 82"/>
                  <a:gd name="T6" fmla="*/ 16 w 81"/>
                  <a:gd name="T7" fmla="*/ 40 h 82"/>
                  <a:gd name="T8" fmla="*/ 16 w 81"/>
                  <a:gd name="T9" fmla="*/ 48 h 82"/>
                  <a:gd name="T10" fmla="*/ 14 w 81"/>
                  <a:gd name="T11" fmla="*/ 57 h 82"/>
                  <a:gd name="T12" fmla="*/ 16 w 81"/>
                  <a:gd name="T13" fmla="*/ 62 h 82"/>
                  <a:gd name="T14" fmla="*/ 20 w 81"/>
                  <a:gd name="T15" fmla="*/ 69 h 82"/>
                  <a:gd name="T16" fmla="*/ 25 w 81"/>
                  <a:gd name="T17" fmla="*/ 73 h 82"/>
                  <a:gd name="T18" fmla="*/ 31 w 81"/>
                  <a:gd name="T19" fmla="*/ 75 h 82"/>
                  <a:gd name="T20" fmla="*/ 38 w 81"/>
                  <a:gd name="T21" fmla="*/ 74 h 82"/>
                  <a:gd name="T22" fmla="*/ 40 w 81"/>
                  <a:gd name="T23" fmla="*/ 77 h 82"/>
                  <a:gd name="T24" fmla="*/ 44 w 81"/>
                  <a:gd name="T25" fmla="*/ 80 h 82"/>
                  <a:gd name="T26" fmla="*/ 48 w 81"/>
                  <a:gd name="T27" fmla="*/ 82 h 82"/>
                  <a:gd name="T28" fmla="*/ 52 w 81"/>
                  <a:gd name="T29" fmla="*/ 82 h 82"/>
                  <a:gd name="T30" fmla="*/ 56 w 81"/>
                  <a:gd name="T31" fmla="*/ 80 h 82"/>
                  <a:gd name="T32" fmla="*/ 57 w 81"/>
                  <a:gd name="T33" fmla="*/ 75 h 82"/>
                  <a:gd name="T34" fmla="*/ 59 w 81"/>
                  <a:gd name="T35" fmla="*/ 71 h 82"/>
                  <a:gd name="T36" fmla="*/ 64 w 81"/>
                  <a:gd name="T37" fmla="*/ 72 h 82"/>
                  <a:gd name="T38" fmla="*/ 70 w 81"/>
                  <a:gd name="T39" fmla="*/ 72 h 82"/>
                  <a:gd name="T40" fmla="*/ 74 w 81"/>
                  <a:gd name="T41" fmla="*/ 69 h 82"/>
                  <a:gd name="T42" fmla="*/ 76 w 81"/>
                  <a:gd name="T43" fmla="*/ 65 h 82"/>
                  <a:gd name="T44" fmla="*/ 75 w 81"/>
                  <a:gd name="T45" fmla="*/ 60 h 82"/>
                  <a:gd name="T46" fmla="*/ 73 w 81"/>
                  <a:gd name="T47" fmla="*/ 56 h 82"/>
                  <a:gd name="T48" fmla="*/ 73 w 81"/>
                  <a:gd name="T49" fmla="*/ 52 h 82"/>
                  <a:gd name="T50" fmla="*/ 74 w 81"/>
                  <a:gd name="T51" fmla="*/ 48 h 82"/>
                  <a:gd name="T52" fmla="*/ 77 w 81"/>
                  <a:gd name="T53" fmla="*/ 45 h 82"/>
                  <a:gd name="T54" fmla="*/ 79 w 81"/>
                  <a:gd name="T55" fmla="*/ 42 h 82"/>
                  <a:gd name="T56" fmla="*/ 81 w 81"/>
                  <a:gd name="T57" fmla="*/ 36 h 82"/>
                  <a:gd name="T58" fmla="*/ 81 w 81"/>
                  <a:gd name="T59" fmla="*/ 30 h 82"/>
                  <a:gd name="T60" fmla="*/ 79 w 81"/>
                  <a:gd name="T61" fmla="*/ 24 h 82"/>
                  <a:gd name="T62" fmla="*/ 75 w 81"/>
                  <a:gd name="T63" fmla="*/ 20 h 82"/>
                  <a:gd name="T64" fmla="*/ 68 w 81"/>
                  <a:gd name="T65" fmla="*/ 18 h 82"/>
                  <a:gd name="T66" fmla="*/ 64 w 81"/>
                  <a:gd name="T67" fmla="*/ 18 h 82"/>
                  <a:gd name="T68" fmla="*/ 60 w 81"/>
                  <a:gd name="T69" fmla="*/ 16 h 82"/>
                  <a:gd name="T70" fmla="*/ 56 w 81"/>
                  <a:gd name="T71" fmla="*/ 15 h 82"/>
                  <a:gd name="T72" fmla="*/ 51 w 81"/>
                  <a:gd name="T73" fmla="*/ 16 h 82"/>
                  <a:gd name="T74" fmla="*/ 48 w 81"/>
                  <a:gd name="T75" fmla="*/ 17 h 82"/>
                  <a:gd name="T76" fmla="*/ 42 w 81"/>
                  <a:gd name="T77" fmla="*/ 16 h 82"/>
                  <a:gd name="T78" fmla="*/ 39 w 81"/>
                  <a:gd name="T79" fmla="*/ 12 h 82"/>
                  <a:gd name="T80" fmla="*/ 36 w 81"/>
                  <a:gd name="T81" fmla="*/ 7 h 82"/>
                  <a:gd name="T82" fmla="*/ 32 w 81"/>
                  <a:gd name="T83" fmla="*/ 4 h 82"/>
                  <a:gd name="T84" fmla="*/ 27 w 81"/>
                  <a:gd name="T85" fmla="*/ 1 h 82"/>
                  <a:gd name="T86" fmla="*/ 18 w 81"/>
                  <a:gd name="T87" fmla="*/ 0 h 82"/>
                  <a:gd name="T88" fmla="*/ 11 w 81"/>
                  <a:gd name="T89" fmla="*/ 0 h 82"/>
                  <a:gd name="T90" fmla="*/ 4 w 81"/>
                  <a:gd name="T91" fmla="*/ 2 h 82"/>
                  <a:gd name="T92" fmla="*/ 1 w 81"/>
                  <a:gd name="T93" fmla="*/ 5 h 82"/>
                  <a:gd name="T94" fmla="*/ 0 w 81"/>
                  <a:gd name="T95" fmla="*/ 8 h 82"/>
                  <a:gd name="T96" fmla="*/ 1 w 81"/>
                  <a:gd name="T97" fmla="*/ 11 h 82"/>
                  <a:gd name="T98" fmla="*/ 6 w 81"/>
                  <a:gd name="T99" fmla="*/ 22 h 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"/>
                  <a:gd name="T151" fmla="*/ 0 h 82"/>
                  <a:gd name="T152" fmla="*/ 81 w 81"/>
                  <a:gd name="T153" fmla="*/ 82 h 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" h="82">
                    <a:moveTo>
                      <a:pt x="6" y="22"/>
                    </a:moveTo>
                    <a:lnTo>
                      <a:pt x="10" y="27"/>
                    </a:lnTo>
                    <a:lnTo>
                      <a:pt x="13" y="33"/>
                    </a:lnTo>
                    <a:lnTo>
                      <a:pt x="16" y="40"/>
                    </a:lnTo>
                    <a:lnTo>
                      <a:pt x="16" y="48"/>
                    </a:lnTo>
                    <a:lnTo>
                      <a:pt x="14" y="57"/>
                    </a:lnTo>
                    <a:lnTo>
                      <a:pt x="16" y="62"/>
                    </a:lnTo>
                    <a:lnTo>
                      <a:pt x="20" y="69"/>
                    </a:lnTo>
                    <a:lnTo>
                      <a:pt x="25" y="73"/>
                    </a:lnTo>
                    <a:lnTo>
                      <a:pt x="31" y="75"/>
                    </a:lnTo>
                    <a:lnTo>
                      <a:pt x="38" y="74"/>
                    </a:lnTo>
                    <a:lnTo>
                      <a:pt x="40" y="77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2" y="82"/>
                    </a:lnTo>
                    <a:lnTo>
                      <a:pt x="56" y="80"/>
                    </a:lnTo>
                    <a:lnTo>
                      <a:pt x="57" y="75"/>
                    </a:lnTo>
                    <a:lnTo>
                      <a:pt x="59" y="71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4" y="69"/>
                    </a:lnTo>
                    <a:lnTo>
                      <a:pt x="76" y="65"/>
                    </a:lnTo>
                    <a:lnTo>
                      <a:pt x="75" y="60"/>
                    </a:lnTo>
                    <a:lnTo>
                      <a:pt x="73" y="56"/>
                    </a:lnTo>
                    <a:lnTo>
                      <a:pt x="73" y="52"/>
                    </a:lnTo>
                    <a:lnTo>
                      <a:pt x="74" y="48"/>
                    </a:lnTo>
                    <a:lnTo>
                      <a:pt x="77" y="45"/>
                    </a:lnTo>
                    <a:lnTo>
                      <a:pt x="79" y="42"/>
                    </a:lnTo>
                    <a:lnTo>
                      <a:pt x="81" y="36"/>
                    </a:lnTo>
                    <a:lnTo>
                      <a:pt x="81" y="30"/>
                    </a:lnTo>
                    <a:lnTo>
                      <a:pt x="79" y="24"/>
                    </a:lnTo>
                    <a:lnTo>
                      <a:pt x="75" y="20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60" y="16"/>
                    </a:lnTo>
                    <a:lnTo>
                      <a:pt x="56" y="15"/>
                    </a:lnTo>
                    <a:lnTo>
                      <a:pt x="51" y="16"/>
                    </a:lnTo>
                    <a:lnTo>
                      <a:pt x="48" y="17"/>
                    </a:lnTo>
                    <a:lnTo>
                      <a:pt x="42" y="16"/>
                    </a:lnTo>
                    <a:lnTo>
                      <a:pt x="39" y="12"/>
                    </a:lnTo>
                    <a:lnTo>
                      <a:pt x="36" y="7"/>
                    </a:lnTo>
                    <a:lnTo>
                      <a:pt x="32" y="4"/>
                    </a:lnTo>
                    <a:lnTo>
                      <a:pt x="27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2" name="Freeform 25"/>
              <p:cNvSpPr>
                <a:spLocks noChangeAspect="1"/>
              </p:cNvSpPr>
              <p:nvPr/>
            </p:nvSpPr>
            <p:spPr bwMode="auto">
              <a:xfrm>
                <a:off x="4216" y="1507"/>
                <a:ext cx="39" cy="61"/>
              </a:xfrm>
              <a:custGeom>
                <a:avLst/>
                <a:gdLst>
                  <a:gd name="T0" fmla="*/ 4 w 39"/>
                  <a:gd name="T1" fmla="*/ 27 h 61"/>
                  <a:gd name="T2" fmla="*/ 5 w 39"/>
                  <a:gd name="T3" fmla="*/ 37 h 61"/>
                  <a:gd name="T4" fmla="*/ 7 w 39"/>
                  <a:gd name="T5" fmla="*/ 47 h 61"/>
                  <a:gd name="T6" fmla="*/ 10 w 39"/>
                  <a:gd name="T7" fmla="*/ 52 h 61"/>
                  <a:gd name="T8" fmla="*/ 14 w 39"/>
                  <a:gd name="T9" fmla="*/ 57 h 61"/>
                  <a:gd name="T10" fmla="*/ 19 w 39"/>
                  <a:gd name="T11" fmla="*/ 60 h 61"/>
                  <a:gd name="T12" fmla="*/ 26 w 39"/>
                  <a:gd name="T13" fmla="*/ 61 h 61"/>
                  <a:gd name="T14" fmla="*/ 32 w 39"/>
                  <a:gd name="T15" fmla="*/ 59 h 61"/>
                  <a:gd name="T16" fmla="*/ 36 w 39"/>
                  <a:gd name="T17" fmla="*/ 54 h 61"/>
                  <a:gd name="T18" fmla="*/ 36 w 39"/>
                  <a:gd name="T19" fmla="*/ 46 h 61"/>
                  <a:gd name="T20" fmla="*/ 35 w 39"/>
                  <a:gd name="T21" fmla="*/ 39 h 61"/>
                  <a:gd name="T22" fmla="*/ 34 w 39"/>
                  <a:gd name="T23" fmla="*/ 34 h 61"/>
                  <a:gd name="T24" fmla="*/ 37 w 39"/>
                  <a:gd name="T25" fmla="*/ 29 h 61"/>
                  <a:gd name="T26" fmla="*/ 39 w 39"/>
                  <a:gd name="T27" fmla="*/ 23 h 61"/>
                  <a:gd name="T28" fmla="*/ 39 w 39"/>
                  <a:gd name="T29" fmla="*/ 15 h 61"/>
                  <a:gd name="T30" fmla="*/ 36 w 39"/>
                  <a:gd name="T31" fmla="*/ 7 h 61"/>
                  <a:gd name="T32" fmla="*/ 33 w 39"/>
                  <a:gd name="T33" fmla="*/ 2 h 61"/>
                  <a:gd name="T34" fmla="*/ 29 w 39"/>
                  <a:gd name="T35" fmla="*/ 0 h 61"/>
                  <a:gd name="T36" fmla="*/ 24 w 39"/>
                  <a:gd name="T37" fmla="*/ 1 h 61"/>
                  <a:gd name="T38" fmla="*/ 20 w 39"/>
                  <a:gd name="T39" fmla="*/ 5 h 61"/>
                  <a:gd name="T40" fmla="*/ 18 w 39"/>
                  <a:gd name="T41" fmla="*/ 8 h 61"/>
                  <a:gd name="T42" fmla="*/ 16 w 39"/>
                  <a:gd name="T43" fmla="*/ 9 h 61"/>
                  <a:gd name="T44" fmla="*/ 12 w 39"/>
                  <a:gd name="T45" fmla="*/ 7 h 61"/>
                  <a:gd name="T46" fmla="*/ 7 w 39"/>
                  <a:gd name="T47" fmla="*/ 7 h 61"/>
                  <a:gd name="T48" fmla="*/ 3 w 39"/>
                  <a:gd name="T49" fmla="*/ 9 h 61"/>
                  <a:gd name="T50" fmla="*/ 1 w 39"/>
                  <a:gd name="T51" fmla="*/ 13 h 61"/>
                  <a:gd name="T52" fmla="*/ 0 w 39"/>
                  <a:gd name="T53" fmla="*/ 19 h 61"/>
                  <a:gd name="T54" fmla="*/ 4 w 39"/>
                  <a:gd name="T55" fmla="*/ 27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61"/>
                  <a:gd name="T86" fmla="*/ 39 w 39"/>
                  <a:gd name="T87" fmla="*/ 61 h 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61">
                    <a:moveTo>
                      <a:pt x="4" y="27"/>
                    </a:moveTo>
                    <a:lnTo>
                      <a:pt x="5" y="37"/>
                    </a:lnTo>
                    <a:lnTo>
                      <a:pt x="7" y="47"/>
                    </a:lnTo>
                    <a:lnTo>
                      <a:pt x="10" y="52"/>
                    </a:lnTo>
                    <a:lnTo>
                      <a:pt x="14" y="57"/>
                    </a:lnTo>
                    <a:lnTo>
                      <a:pt x="19" y="60"/>
                    </a:lnTo>
                    <a:lnTo>
                      <a:pt x="26" y="61"/>
                    </a:lnTo>
                    <a:lnTo>
                      <a:pt x="32" y="59"/>
                    </a:lnTo>
                    <a:lnTo>
                      <a:pt x="36" y="54"/>
                    </a:lnTo>
                    <a:lnTo>
                      <a:pt x="36" y="46"/>
                    </a:lnTo>
                    <a:lnTo>
                      <a:pt x="35" y="39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23"/>
                    </a:lnTo>
                    <a:lnTo>
                      <a:pt x="39" y="15"/>
                    </a:lnTo>
                    <a:lnTo>
                      <a:pt x="36" y="7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398" name="Text Box 26"/>
          <p:cNvSpPr txBox="1">
            <a:spLocks noChangeArrowheads="1"/>
          </p:cNvSpPr>
          <p:nvPr/>
        </p:nvSpPr>
        <p:spPr bwMode="auto">
          <a:xfrm>
            <a:off x="3670300" y="4687888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rgbClr val="000066"/>
                </a:solidFill>
              </a:rPr>
              <a:t>   Fall of </a:t>
            </a:r>
          </a:p>
          <a:p>
            <a:pPr eaLnBrk="1" hangingPunct="1"/>
            <a:r>
              <a:rPr lang="en-US" sz="1000">
                <a:solidFill>
                  <a:srgbClr val="000066"/>
                </a:solidFill>
              </a:rPr>
              <a:t>Berlin Wall</a:t>
            </a:r>
          </a:p>
        </p:txBody>
      </p:sp>
      <p:grpSp>
        <p:nvGrpSpPr>
          <p:cNvPr id="16399" name="Group 27"/>
          <p:cNvGrpSpPr>
            <a:grpSpLocks/>
          </p:cNvGrpSpPr>
          <p:nvPr/>
        </p:nvGrpSpPr>
        <p:grpSpPr bwMode="auto">
          <a:xfrm>
            <a:off x="1774825" y="5149850"/>
            <a:ext cx="5718175" cy="361950"/>
            <a:chOff x="1118" y="3244"/>
            <a:chExt cx="3602" cy="228"/>
          </a:xfrm>
        </p:grpSpPr>
        <p:sp>
          <p:nvSpPr>
            <p:cNvPr id="16425" name="Line 28"/>
            <p:cNvSpPr>
              <a:spLocks noChangeShapeType="1"/>
            </p:cNvSpPr>
            <p:nvPr/>
          </p:nvSpPr>
          <p:spPr bwMode="auto">
            <a:xfrm>
              <a:off x="1156" y="3244"/>
              <a:ext cx="15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Line 29"/>
            <p:cNvSpPr>
              <a:spLocks noChangeShapeType="1"/>
            </p:cNvSpPr>
            <p:nvPr/>
          </p:nvSpPr>
          <p:spPr bwMode="auto">
            <a:xfrm>
              <a:off x="1171" y="3244"/>
              <a:ext cx="350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Line 30"/>
            <p:cNvSpPr>
              <a:spLocks noChangeShapeType="1"/>
            </p:cNvSpPr>
            <p:nvPr/>
          </p:nvSpPr>
          <p:spPr bwMode="auto">
            <a:xfrm flipV="1">
              <a:off x="1171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Line 31"/>
            <p:cNvSpPr>
              <a:spLocks noChangeShapeType="1"/>
            </p:cNvSpPr>
            <p:nvPr/>
          </p:nvSpPr>
          <p:spPr bwMode="auto">
            <a:xfrm flipV="1">
              <a:off x="1317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Line 32"/>
            <p:cNvSpPr>
              <a:spLocks noChangeShapeType="1"/>
            </p:cNvSpPr>
            <p:nvPr/>
          </p:nvSpPr>
          <p:spPr bwMode="auto">
            <a:xfrm flipV="1">
              <a:off x="1462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0" name="Line 33"/>
            <p:cNvSpPr>
              <a:spLocks noChangeShapeType="1"/>
            </p:cNvSpPr>
            <p:nvPr/>
          </p:nvSpPr>
          <p:spPr bwMode="auto">
            <a:xfrm flipV="1">
              <a:off x="1612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1" name="Line 34"/>
            <p:cNvSpPr>
              <a:spLocks noChangeShapeType="1"/>
            </p:cNvSpPr>
            <p:nvPr/>
          </p:nvSpPr>
          <p:spPr bwMode="auto">
            <a:xfrm flipV="1">
              <a:off x="1757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2" name="Line 35"/>
            <p:cNvSpPr>
              <a:spLocks noChangeShapeType="1"/>
            </p:cNvSpPr>
            <p:nvPr/>
          </p:nvSpPr>
          <p:spPr bwMode="auto">
            <a:xfrm flipV="1">
              <a:off x="1902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3" name="Line 36"/>
            <p:cNvSpPr>
              <a:spLocks noChangeShapeType="1"/>
            </p:cNvSpPr>
            <p:nvPr/>
          </p:nvSpPr>
          <p:spPr bwMode="auto">
            <a:xfrm flipV="1">
              <a:off x="2048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Line 37"/>
            <p:cNvSpPr>
              <a:spLocks noChangeShapeType="1"/>
            </p:cNvSpPr>
            <p:nvPr/>
          </p:nvSpPr>
          <p:spPr bwMode="auto">
            <a:xfrm flipV="1">
              <a:off x="2193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Line 38"/>
            <p:cNvSpPr>
              <a:spLocks noChangeShapeType="1"/>
            </p:cNvSpPr>
            <p:nvPr/>
          </p:nvSpPr>
          <p:spPr bwMode="auto">
            <a:xfrm flipV="1">
              <a:off x="2339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Line 39"/>
            <p:cNvSpPr>
              <a:spLocks noChangeShapeType="1"/>
            </p:cNvSpPr>
            <p:nvPr/>
          </p:nvSpPr>
          <p:spPr bwMode="auto">
            <a:xfrm flipV="1">
              <a:off x="2488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Line 40"/>
            <p:cNvSpPr>
              <a:spLocks noChangeShapeType="1"/>
            </p:cNvSpPr>
            <p:nvPr/>
          </p:nvSpPr>
          <p:spPr bwMode="auto">
            <a:xfrm flipV="1">
              <a:off x="2634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Line 41"/>
            <p:cNvSpPr>
              <a:spLocks noChangeShapeType="1"/>
            </p:cNvSpPr>
            <p:nvPr/>
          </p:nvSpPr>
          <p:spPr bwMode="auto">
            <a:xfrm flipV="1">
              <a:off x="2779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Line 42"/>
            <p:cNvSpPr>
              <a:spLocks noChangeShapeType="1"/>
            </p:cNvSpPr>
            <p:nvPr/>
          </p:nvSpPr>
          <p:spPr bwMode="auto">
            <a:xfrm flipV="1">
              <a:off x="2924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Line 43"/>
            <p:cNvSpPr>
              <a:spLocks noChangeShapeType="1"/>
            </p:cNvSpPr>
            <p:nvPr/>
          </p:nvSpPr>
          <p:spPr bwMode="auto">
            <a:xfrm flipV="1">
              <a:off x="3070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Line 44"/>
            <p:cNvSpPr>
              <a:spLocks noChangeShapeType="1"/>
            </p:cNvSpPr>
            <p:nvPr/>
          </p:nvSpPr>
          <p:spPr bwMode="auto">
            <a:xfrm flipV="1">
              <a:off x="3215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Line 45"/>
            <p:cNvSpPr>
              <a:spLocks noChangeShapeType="1"/>
            </p:cNvSpPr>
            <p:nvPr/>
          </p:nvSpPr>
          <p:spPr bwMode="auto">
            <a:xfrm flipV="1">
              <a:off x="3365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Line 46"/>
            <p:cNvSpPr>
              <a:spLocks noChangeShapeType="1"/>
            </p:cNvSpPr>
            <p:nvPr/>
          </p:nvSpPr>
          <p:spPr bwMode="auto">
            <a:xfrm flipV="1">
              <a:off x="3510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Line 47"/>
            <p:cNvSpPr>
              <a:spLocks noChangeShapeType="1"/>
            </p:cNvSpPr>
            <p:nvPr/>
          </p:nvSpPr>
          <p:spPr bwMode="auto">
            <a:xfrm flipV="1">
              <a:off x="3655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Line 48"/>
            <p:cNvSpPr>
              <a:spLocks noChangeShapeType="1"/>
            </p:cNvSpPr>
            <p:nvPr/>
          </p:nvSpPr>
          <p:spPr bwMode="auto">
            <a:xfrm flipV="1">
              <a:off x="3801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Line 49"/>
            <p:cNvSpPr>
              <a:spLocks noChangeShapeType="1"/>
            </p:cNvSpPr>
            <p:nvPr/>
          </p:nvSpPr>
          <p:spPr bwMode="auto">
            <a:xfrm flipV="1">
              <a:off x="3946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Line 50"/>
            <p:cNvSpPr>
              <a:spLocks noChangeShapeType="1"/>
            </p:cNvSpPr>
            <p:nvPr/>
          </p:nvSpPr>
          <p:spPr bwMode="auto">
            <a:xfrm flipV="1">
              <a:off x="4092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Line 51"/>
            <p:cNvSpPr>
              <a:spLocks noChangeShapeType="1"/>
            </p:cNvSpPr>
            <p:nvPr/>
          </p:nvSpPr>
          <p:spPr bwMode="auto">
            <a:xfrm flipV="1">
              <a:off x="4241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Line 52"/>
            <p:cNvSpPr>
              <a:spLocks noChangeShapeType="1"/>
            </p:cNvSpPr>
            <p:nvPr/>
          </p:nvSpPr>
          <p:spPr bwMode="auto">
            <a:xfrm flipV="1">
              <a:off x="4387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Line 53"/>
            <p:cNvSpPr>
              <a:spLocks noChangeShapeType="1"/>
            </p:cNvSpPr>
            <p:nvPr/>
          </p:nvSpPr>
          <p:spPr bwMode="auto">
            <a:xfrm flipV="1">
              <a:off x="4532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Line 54"/>
            <p:cNvSpPr>
              <a:spLocks noChangeShapeType="1"/>
            </p:cNvSpPr>
            <p:nvPr/>
          </p:nvSpPr>
          <p:spPr bwMode="auto">
            <a:xfrm flipV="1">
              <a:off x="4677" y="3244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Rectangle 55"/>
            <p:cNvSpPr>
              <a:spLocks noChangeArrowheads="1"/>
            </p:cNvSpPr>
            <p:nvPr/>
          </p:nvSpPr>
          <p:spPr bwMode="auto">
            <a:xfrm rot="-5400000">
              <a:off x="1097" y="3320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Jan</a:t>
              </a:r>
              <a:endParaRPr lang="en-US" sz="2400"/>
            </a:p>
          </p:txBody>
        </p:sp>
        <p:sp>
          <p:nvSpPr>
            <p:cNvPr id="16453" name="Rectangle 56"/>
            <p:cNvSpPr>
              <a:spLocks noChangeArrowheads="1"/>
            </p:cNvSpPr>
            <p:nvPr/>
          </p:nvSpPr>
          <p:spPr bwMode="auto">
            <a:xfrm rot="-5400000">
              <a:off x="1241" y="3322"/>
              <a:ext cx="1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Feb</a:t>
              </a:r>
              <a:endParaRPr lang="en-US" sz="2400"/>
            </a:p>
          </p:txBody>
        </p:sp>
        <p:sp>
          <p:nvSpPr>
            <p:cNvPr id="16454" name="Rectangle 57"/>
            <p:cNvSpPr>
              <a:spLocks noChangeArrowheads="1"/>
            </p:cNvSpPr>
            <p:nvPr/>
          </p:nvSpPr>
          <p:spPr bwMode="auto">
            <a:xfrm rot="-5400000">
              <a:off x="1386" y="3325"/>
              <a:ext cx="1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Mar</a:t>
              </a:r>
              <a:endParaRPr lang="en-US" sz="2400"/>
            </a:p>
          </p:txBody>
        </p:sp>
        <p:sp>
          <p:nvSpPr>
            <p:cNvPr id="16455" name="Rectangle 58"/>
            <p:cNvSpPr>
              <a:spLocks noChangeArrowheads="1"/>
            </p:cNvSpPr>
            <p:nvPr/>
          </p:nvSpPr>
          <p:spPr bwMode="auto">
            <a:xfrm rot="-5400000">
              <a:off x="1538" y="3316"/>
              <a:ext cx="13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Apr</a:t>
              </a:r>
              <a:endParaRPr lang="en-US" sz="2400"/>
            </a:p>
          </p:txBody>
        </p:sp>
        <p:sp>
          <p:nvSpPr>
            <p:cNvPr id="16456" name="Rectangle 59"/>
            <p:cNvSpPr>
              <a:spLocks noChangeArrowheads="1"/>
            </p:cNvSpPr>
            <p:nvPr/>
          </p:nvSpPr>
          <p:spPr bwMode="auto">
            <a:xfrm rot="-5400000">
              <a:off x="1685" y="3318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Mai</a:t>
              </a:r>
              <a:endParaRPr lang="en-US" sz="2400"/>
            </a:p>
          </p:txBody>
        </p:sp>
        <p:sp>
          <p:nvSpPr>
            <p:cNvPr id="16457" name="Rectangle 60"/>
            <p:cNvSpPr>
              <a:spLocks noChangeArrowheads="1"/>
            </p:cNvSpPr>
            <p:nvPr/>
          </p:nvSpPr>
          <p:spPr bwMode="auto">
            <a:xfrm rot="-5400000">
              <a:off x="1826" y="3322"/>
              <a:ext cx="1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Jun</a:t>
              </a:r>
              <a:endParaRPr lang="en-US" sz="2400"/>
            </a:p>
          </p:txBody>
        </p:sp>
        <p:sp>
          <p:nvSpPr>
            <p:cNvPr id="16458" name="Rectangle 61"/>
            <p:cNvSpPr>
              <a:spLocks noChangeArrowheads="1"/>
            </p:cNvSpPr>
            <p:nvPr/>
          </p:nvSpPr>
          <p:spPr bwMode="auto">
            <a:xfrm rot="-5400000">
              <a:off x="1985" y="3307"/>
              <a:ext cx="1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Jul</a:t>
              </a:r>
              <a:endParaRPr lang="en-US" sz="2400"/>
            </a:p>
          </p:txBody>
        </p:sp>
        <p:sp>
          <p:nvSpPr>
            <p:cNvPr id="16459" name="Rectangle 62"/>
            <p:cNvSpPr>
              <a:spLocks noChangeArrowheads="1"/>
            </p:cNvSpPr>
            <p:nvPr/>
          </p:nvSpPr>
          <p:spPr bwMode="auto">
            <a:xfrm rot="-5400000">
              <a:off x="2099" y="3334"/>
              <a:ext cx="1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Aug </a:t>
              </a:r>
              <a:endParaRPr lang="en-US" sz="2400"/>
            </a:p>
          </p:txBody>
        </p:sp>
        <p:sp>
          <p:nvSpPr>
            <p:cNvPr id="16460" name="Rectangle 63"/>
            <p:cNvSpPr>
              <a:spLocks noChangeArrowheads="1"/>
            </p:cNvSpPr>
            <p:nvPr/>
          </p:nvSpPr>
          <p:spPr bwMode="auto">
            <a:xfrm rot="-5400000">
              <a:off x="2261" y="3323"/>
              <a:ext cx="1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Sep</a:t>
              </a:r>
              <a:endParaRPr lang="en-US" sz="2400"/>
            </a:p>
          </p:txBody>
        </p:sp>
        <p:sp>
          <p:nvSpPr>
            <p:cNvPr id="16461" name="Rectangle 64"/>
            <p:cNvSpPr>
              <a:spLocks noChangeArrowheads="1"/>
            </p:cNvSpPr>
            <p:nvPr/>
          </p:nvSpPr>
          <p:spPr bwMode="auto">
            <a:xfrm rot="-5400000">
              <a:off x="2416" y="3322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Oct</a:t>
              </a:r>
              <a:endParaRPr lang="en-US" sz="2400"/>
            </a:p>
          </p:txBody>
        </p:sp>
        <p:sp>
          <p:nvSpPr>
            <p:cNvPr id="16462" name="Rectangle 65"/>
            <p:cNvSpPr>
              <a:spLocks noChangeArrowheads="1"/>
            </p:cNvSpPr>
            <p:nvPr/>
          </p:nvSpPr>
          <p:spPr bwMode="auto">
            <a:xfrm rot="-5400000">
              <a:off x="2552" y="3324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Nov</a:t>
              </a:r>
              <a:endParaRPr lang="en-US" sz="2400"/>
            </a:p>
          </p:txBody>
        </p:sp>
        <p:sp>
          <p:nvSpPr>
            <p:cNvPr id="16463" name="Rectangle 66"/>
            <p:cNvSpPr>
              <a:spLocks noChangeArrowheads="1"/>
            </p:cNvSpPr>
            <p:nvPr/>
          </p:nvSpPr>
          <p:spPr bwMode="auto">
            <a:xfrm rot="-5400000">
              <a:off x="2701" y="3323"/>
              <a:ext cx="1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Dec</a:t>
              </a:r>
              <a:endParaRPr lang="en-US" sz="2400"/>
            </a:p>
          </p:txBody>
        </p:sp>
        <p:sp>
          <p:nvSpPr>
            <p:cNvPr id="16464" name="Rectangle 67"/>
            <p:cNvSpPr>
              <a:spLocks noChangeArrowheads="1"/>
            </p:cNvSpPr>
            <p:nvPr/>
          </p:nvSpPr>
          <p:spPr bwMode="auto">
            <a:xfrm rot="-5400000">
              <a:off x="2850" y="3320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Jan</a:t>
              </a:r>
              <a:endParaRPr lang="en-US" sz="2400"/>
            </a:p>
          </p:txBody>
        </p:sp>
        <p:sp>
          <p:nvSpPr>
            <p:cNvPr id="16465" name="Rectangle 68"/>
            <p:cNvSpPr>
              <a:spLocks noChangeArrowheads="1"/>
            </p:cNvSpPr>
            <p:nvPr/>
          </p:nvSpPr>
          <p:spPr bwMode="auto">
            <a:xfrm rot="-5400000">
              <a:off x="2994" y="3322"/>
              <a:ext cx="1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Feb</a:t>
              </a:r>
              <a:endParaRPr lang="en-US" sz="2400"/>
            </a:p>
          </p:txBody>
        </p:sp>
        <p:sp>
          <p:nvSpPr>
            <p:cNvPr id="16466" name="Rectangle 69"/>
            <p:cNvSpPr>
              <a:spLocks noChangeArrowheads="1"/>
            </p:cNvSpPr>
            <p:nvPr/>
          </p:nvSpPr>
          <p:spPr bwMode="auto">
            <a:xfrm rot="-5400000">
              <a:off x="3139" y="3325"/>
              <a:ext cx="1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Mar</a:t>
              </a:r>
              <a:endParaRPr lang="en-US" sz="2400"/>
            </a:p>
          </p:txBody>
        </p:sp>
        <p:sp>
          <p:nvSpPr>
            <p:cNvPr id="16467" name="Rectangle 70"/>
            <p:cNvSpPr>
              <a:spLocks noChangeArrowheads="1"/>
            </p:cNvSpPr>
            <p:nvPr/>
          </p:nvSpPr>
          <p:spPr bwMode="auto">
            <a:xfrm rot="-5400000">
              <a:off x="3290" y="3316"/>
              <a:ext cx="13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Apr</a:t>
              </a:r>
              <a:endParaRPr lang="en-US" sz="2400"/>
            </a:p>
          </p:txBody>
        </p:sp>
        <p:sp>
          <p:nvSpPr>
            <p:cNvPr id="16468" name="Rectangle 71"/>
            <p:cNvSpPr>
              <a:spLocks noChangeArrowheads="1"/>
            </p:cNvSpPr>
            <p:nvPr/>
          </p:nvSpPr>
          <p:spPr bwMode="auto">
            <a:xfrm rot="-5400000">
              <a:off x="3438" y="3318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Mai</a:t>
              </a:r>
              <a:endParaRPr lang="en-US" sz="2400"/>
            </a:p>
          </p:txBody>
        </p:sp>
        <p:sp>
          <p:nvSpPr>
            <p:cNvPr id="16469" name="Rectangle 72"/>
            <p:cNvSpPr>
              <a:spLocks noChangeArrowheads="1"/>
            </p:cNvSpPr>
            <p:nvPr/>
          </p:nvSpPr>
          <p:spPr bwMode="auto">
            <a:xfrm rot="-5400000">
              <a:off x="3579" y="3322"/>
              <a:ext cx="1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Jun</a:t>
              </a:r>
              <a:endParaRPr lang="en-US" sz="2400"/>
            </a:p>
          </p:txBody>
        </p:sp>
        <p:sp>
          <p:nvSpPr>
            <p:cNvPr id="16470" name="Rectangle 73"/>
            <p:cNvSpPr>
              <a:spLocks noChangeArrowheads="1"/>
            </p:cNvSpPr>
            <p:nvPr/>
          </p:nvSpPr>
          <p:spPr bwMode="auto">
            <a:xfrm rot="-5400000">
              <a:off x="3738" y="3307"/>
              <a:ext cx="1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Jul</a:t>
              </a:r>
              <a:endParaRPr lang="en-US" sz="2400"/>
            </a:p>
          </p:txBody>
        </p:sp>
        <p:sp>
          <p:nvSpPr>
            <p:cNvPr id="16471" name="Rectangle 74"/>
            <p:cNvSpPr>
              <a:spLocks noChangeArrowheads="1"/>
            </p:cNvSpPr>
            <p:nvPr/>
          </p:nvSpPr>
          <p:spPr bwMode="auto">
            <a:xfrm rot="-5400000">
              <a:off x="3852" y="3335"/>
              <a:ext cx="1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Aug </a:t>
              </a:r>
              <a:endParaRPr lang="en-US" sz="2400"/>
            </a:p>
          </p:txBody>
        </p:sp>
        <p:sp>
          <p:nvSpPr>
            <p:cNvPr id="16472" name="Rectangle 75"/>
            <p:cNvSpPr>
              <a:spLocks noChangeArrowheads="1"/>
            </p:cNvSpPr>
            <p:nvPr/>
          </p:nvSpPr>
          <p:spPr bwMode="auto">
            <a:xfrm rot="-5400000">
              <a:off x="4014" y="3323"/>
              <a:ext cx="1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Sep</a:t>
              </a:r>
              <a:endParaRPr lang="en-US" sz="2400"/>
            </a:p>
          </p:txBody>
        </p:sp>
        <p:sp>
          <p:nvSpPr>
            <p:cNvPr id="16473" name="Rectangle 76"/>
            <p:cNvSpPr>
              <a:spLocks noChangeArrowheads="1"/>
            </p:cNvSpPr>
            <p:nvPr/>
          </p:nvSpPr>
          <p:spPr bwMode="auto">
            <a:xfrm rot="-5400000">
              <a:off x="4169" y="3322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Oct</a:t>
              </a:r>
              <a:endParaRPr lang="en-US" sz="2400"/>
            </a:p>
          </p:txBody>
        </p:sp>
        <p:sp>
          <p:nvSpPr>
            <p:cNvPr id="16474" name="Rectangle 77"/>
            <p:cNvSpPr>
              <a:spLocks noChangeArrowheads="1"/>
            </p:cNvSpPr>
            <p:nvPr/>
          </p:nvSpPr>
          <p:spPr bwMode="auto">
            <a:xfrm rot="-5400000">
              <a:off x="4305" y="3324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Nov</a:t>
              </a:r>
              <a:endParaRPr lang="en-US" sz="2400"/>
            </a:p>
          </p:txBody>
        </p:sp>
        <p:sp>
          <p:nvSpPr>
            <p:cNvPr id="16475" name="Rectangle 78"/>
            <p:cNvSpPr>
              <a:spLocks noChangeArrowheads="1"/>
            </p:cNvSpPr>
            <p:nvPr/>
          </p:nvSpPr>
          <p:spPr bwMode="auto">
            <a:xfrm rot="-5400000">
              <a:off x="4454" y="3323"/>
              <a:ext cx="1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Dec</a:t>
              </a:r>
              <a:endParaRPr lang="en-US" sz="2400"/>
            </a:p>
          </p:txBody>
        </p:sp>
        <p:sp>
          <p:nvSpPr>
            <p:cNvPr id="16476" name="Rectangle 79"/>
            <p:cNvSpPr>
              <a:spLocks noChangeArrowheads="1"/>
            </p:cNvSpPr>
            <p:nvPr/>
          </p:nvSpPr>
          <p:spPr bwMode="auto">
            <a:xfrm rot="-5400000">
              <a:off x="4603" y="3320"/>
              <a:ext cx="13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Jan</a:t>
              </a:r>
              <a:endParaRPr lang="en-US" sz="2400"/>
            </a:p>
          </p:txBody>
        </p:sp>
      </p:grpSp>
      <p:sp>
        <p:nvSpPr>
          <p:cNvPr id="16400" name="Rectangle 80"/>
          <p:cNvSpPr>
            <a:spLocks noChangeArrowheads="1"/>
          </p:cNvSpPr>
          <p:nvPr/>
        </p:nvSpPr>
        <p:spPr bwMode="auto">
          <a:xfrm>
            <a:off x="1562100" y="5654675"/>
            <a:ext cx="599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1989                                            1990                                                 1991 </a:t>
            </a:r>
          </a:p>
        </p:txBody>
      </p:sp>
      <p:sp>
        <p:nvSpPr>
          <p:cNvPr id="16401" name="Rectangle 81"/>
          <p:cNvSpPr>
            <a:spLocks noChangeArrowheads="1"/>
          </p:cNvSpPr>
          <p:nvPr/>
        </p:nvSpPr>
        <p:spPr bwMode="auto">
          <a:xfrm>
            <a:off x="6311900" y="4687888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000066"/>
                </a:solidFill>
              </a:rPr>
              <a:t>Legal </a:t>
            </a:r>
          </a:p>
          <a:p>
            <a:pPr algn="ctr"/>
            <a:r>
              <a:rPr lang="en-US" sz="1000">
                <a:solidFill>
                  <a:srgbClr val="000066"/>
                </a:solidFill>
              </a:rPr>
              <a:t>Unification</a:t>
            </a:r>
          </a:p>
        </p:txBody>
      </p:sp>
      <p:sp>
        <p:nvSpPr>
          <p:cNvPr id="16402" name="Freeform 84"/>
          <p:cNvSpPr>
            <a:spLocks noChangeAspect="1"/>
          </p:cNvSpPr>
          <p:nvPr/>
        </p:nvSpPr>
        <p:spPr bwMode="auto">
          <a:xfrm>
            <a:off x="341313" y="4837113"/>
            <a:ext cx="565150" cy="490537"/>
          </a:xfrm>
          <a:custGeom>
            <a:avLst/>
            <a:gdLst>
              <a:gd name="T0" fmla="*/ 2147483647 w 793"/>
              <a:gd name="T1" fmla="*/ 2147483647 h 688"/>
              <a:gd name="T2" fmla="*/ 2147483647 w 793"/>
              <a:gd name="T3" fmla="*/ 2147483647 h 688"/>
              <a:gd name="T4" fmla="*/ 2147483647 w 793"/>
              <a:gd name="T5" fmla="*/ 2147483647 h 688"/>
              <a:gd name="T6" fmla="*/ 2147483647 w 793"/>
              <a:gd name="T7" fmla="*/ 2147483647 h 688"/>
              <a:gd name="T8" fmla="*/ 2147483647 w 793"/>
              <a:gd name="T9" fmla="*/ 2147483647 h 688"/>
              <a:gd name="T10" fmla="*/ 2147483647 w 793"/>
              <a:gd name="T11" fmla="*/ 2147483647 h 688"/>
              <a:gd name="T12" fmla="*/ 2147483647 w 793"/>
              <a:gd name="T13" fmla="*/ 2147483647 h 688"/>
              <a:gd name="T14" fmla="*/ 2147483647 w 793"/>
              <a:gd name="T15" fmla="*/ 2147483647 h 688"/>
              <a:gd name="T16" fmla="*/ 2147483647 w 793"/>
              <a:gd name="T17" fmla="*/ 2147483647 h 688"/>
              <a:gd name="T18" fmla="*/ 2147483647 w 793"/>
              <a:gd name="T19" fmla="*/ 2147483647 h 688"/>
              <a:gd name="T20" fmla="*/ 2147483647 w 793"/>
              <a:gd name="T21" fmla="*/ 2147483647 h 688"/>
              <a:gd name="T22" fmla="*/ 2147483647 w 793"/>
              <a:gd name="T23" fmla="*/ 2147483647 h 688"/>
              <a:gd name="T24" fmla="*/ 2147483647 w 793"/>
              <a:gd name="T25" fmla="*/ 2147483647 h 688"/>
              <a:gd name="T26" fmla="*/ 2147483647 w 793"/>
              <a:gd name="T27" fmla="*/ 2147483647 h 688"/>
              <a:gd name="T28" fmla="*/ 2147483647 w 793"/>
              <a:gd name="T29" fmla="*/ 2147483647 h 688"/>
              <a:gd name="T30" fmla="*/ 2147483647 w 793"/>
              <a:gd name="T31" fmla="*/ 2147483647 h 688"/>
              <a:gd name="T32" fmla="*/ 2147483647 w 793"/>
              <a:gd name="T33" fmla="*/ 2147483647 h 688"/>
              <a:gd name="T34" fmla="*/ 2147483647 w 793"/>
              <a:gd name="T35" fmla="*/ 2147483647 h 688"/>
              <a:gd name="T36" fmla="*/ 2147483647 w 793"/>
              <a:gd name="T37" fmla="*/ 2147483647 h 688"/>
              <a:gd name="T38" fmla="*/ 2147483647 w 793"/>
              <a:gd name="T39" fmla="*/ 2147483647 h 688"/>
              <a:gd name="T40" fmla="*/ 2147483647 w 793"/>
              <a:gd name="T41" fmla="*/ 2147483647 h 688"/>
              <a:gd name="T42" fmla="*/ 2147483647 w 793"/>
              <a:gd name="T43" fmla="*/ 2147483647 h 688"/>
              <a:gd name="T44" fmla="*/ 2147483647 w 793"/>
              <a:gd name="T45" fmla="*/ 2147483647 h 688"/>
              <a:gd name="T46" fmla="*/ 2147483647 w 793"/>
              <a:gd name="T47" fmla="*/ 2147483647 h 688"/>
              <a:gd name="T48" fmla="*/ 2147483647 w 793"/>
              <a:gd name="T49" fmla="*/ 2147483647 h 688"/>
              <a:gd name="T50" fmla="*/ 2147483647 w 793"/>
              <a:gd name="T51" fmla="*/ 2147483647 h 688"/>
              <a:gd name="T52" fmla="*/ 2147483647 w 793"/>
              <a:gd name="T53" fmla="*/ 2147483647 h 688"/>
              <a:gd name="T54" fmla="*/ 2147483647 w 793"/>
              <a:gd name="T55" fmla="*/ 2147483647 h 688"/>
              <a:gd name="T56" fmla="*/ 2147483647 w 793"/>
              <a:gd name="T57" fmla="*/ 2147483647 h 688"/>
              <a:gd name="T58" fmla="*/ 2147483647 w 793"/>
              <a:gd name="T59" fmla="*/ 2147483647 h 688"/>
              <a:gd name="T60" fmla="*/ 2147483647 w 793"/>
              <a:gd name="T61" fmla="*/ 2147483647 h 688"/>
              <a:gd name="T62" fmla="*/ 2147483647 w 793"/>
              <a:gd name="T63" fmla="*/ 2147483647 h 688"/>
              <a:gd name="T64" fmla="*/ 2147483647 w 793"/>
              <a:gd name="T65" fmla="*/ 2147483647 h 688"/>
              <a:gd name="T66" fmla="*/ 2147483647 w 793"/>
              <a:gd name="T67" fmla="*/ 2147483647 h 688"/>
              <a:gd name="T68" fmla="*/ 2147483647 w 793"/>
              <a:gd name="T69" fmla="*/ 2147483647 h 688"/>
              <a:gd name="T70" fmla="*/ 2147483647 w 793"/>
              <a:gd name="T71" fmla="*/ 2147483647 h 688"/>
              <a:gd name="T72" fmla="*/ 2147483647 w 793"/>
              <a:gd name="T73" fmla="*/ 2147483647 h 688"/>
              <a:gd name="T74" fmla="*/ 2147483647 w 793"/>
              <a:gd name="T75" fmla="*/ 2147483647 h 688"/>
              <a:gd name="T76" fmla="*/ 2147483647 w 793"/>
              <a:gd name="T77" fmla="*/ 2147483647 h 688"/>
              <a:gd name="T78" fmla="*/ 2147483647 w 793"/>
              <a:gd name="T79" fmla="*/ 2147483647 h 688"/>
              <a:gd name="T80" fmla="*/ 2147483647 w 793"/>
              <a:gd name="T81" fmla="*/ 2147483647 h 688"/>
              <a:gd name="T82" fmla="*/ 2147483647 w 793"/>
              <a:gd name="T83" fmla="*/ 2147483647 h 688"/>
              <a:gd name="T84" fmla="*/ 2147483647 w 793"/>
              <a:gd name="T85" fmla="*/ 2147483647 h 688"/>
              <a:gd name="T86" fmla="*/ 2147483647 w 793"/>
              <a:gd name="T87" fmla="*/ 2147483647 h 688"/>
              <a:gd name="T88" fmla="*/ 2147483647 w 793"/>
              <a:gd name="T89" fmla="*/ 2147483647 h 688"/>
              <a:gd name="T90" fmla="*/ 2147483647 w 793"/>
              <a:gd name="T91" fmla="*/ 2147483647 h 688"/>
              <a:gd name="T92" fmla="*/ 2147483647 w 793"/>
              <a:gd name="T93" fmla="*/ 2147483647 h 688"/>
              <a:gd name="T94" fmla="*/ 2147483647 w 793"/>
              <a:gd name="T95" fmla="*/ 2147483647 h 688"/>
              <a:gd name="T96" fmla="*/ 2147483647 w 793"/>
              <a:gd name="T97" fmla="*/ 2147483647 h 688"/>
              <a:gd name="T98" fmla="*/ 2147483647 w 793"/>
              <a:gd name="T99" fmla="*/ 2147483647 h 688"/>
              <a:gd name="T100" fmla="*/ 2147483647 w 793"/>
              <a:gd name="T101" fmla="*/ 2147483647 h 688"/>
              <a:gd name="T102" fmla="*/ 2147483647 w 793"/>
              <a:gd name="T103" fmla="*/ 2147483647 h 688"/>
              <a:gd name="T104" fmla="*/ 2147483647 w 793"/>
              <a:gd name="T105" fmla="*/ 2147483647 h 688"/>
              <a:gd name="T106" fmla="*/ 2147483647 w 793"/>
              <a:gd name="T107" fmla="*/ 2147483647 h 688"/>
              <a:gd name="T108" fmla="*/ 2147483647 w 793"/>
              <a:gd name="T109" fmla="*/ 2147483647 h 688"/>
              <a:gd name="T110" fmla="*/ 2147483647 w 793"/>
              <a:gd name="T111" fmla="*/ 2147483647 h 688"/>
              <a:gd name="T112" fmla="*/ 2147483647 w 793"/>
              <a:gd name="T113" fmla="*/ 2147483647 h 688"/>
              <a:gd name="T114" fmla="*/ 2147483647 w 793"/>
              <a:gd name="T115" fmla="*/ 2147483647 h 688"/>
              <a:gd name="T116" fmla="*/ 2147483647 w 793"/>
              <a:gd name="T117" fmla="*/ 2147483647 h 688"/>
              <a:gd name="T118" fmla="*/ 2147483647 w 793"/>
              <a:gd name="T119" fmla="*/ 2147483647 h 6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93"/>
              <a:gd name="T181" fmla="*/ 0 h 688"/>
              <a:gd name="T182" fmla="*/ 793 w 793"/>
              <a:gd name="T183" fmla="*/ 688 h 6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93" h="688">
                <a:moveTo>
                  <a:pt x="445" y="599"/>
                </a:moveTo>
                <a:lnTo>
                  <a:pt x="443" y="590"/>
                </a:lnTo>
                <a:lnTo>
                  <a:pt x="446" y="577"/>
                </a:lnTo>
                <a:lnTo>
                  <a:pt x="454" y="567"/>
                </a:lnTo>
                <a:lnTo>
                  <a:pt x="454" y="556"/>
                </a:lnTo>
                <a:lnTo>
                  <a:pt x="446" y="549"/>
                </a:lnTo>
                <a:lnTo>
                  <a:pt x="433" y="542"/>
                </a:lnTo>
                <a:lnTo>
                  <a:pt x="435" y="530"/>
                </a:lnTo>
                <a:lnTo>
                  <a:pt x="432" y="516"/>
                </a:lnTo>
                <a:lnTo>
                  <a:pt x="423" y="512"/>
                </a:lnTo>
                <a:lnTo>
                  <a:pt x="416" y="508"/>
                </a:lnTo>
                <a:lnTo>
                  <a:pt x="417" y="493"/>
                </a:lnTo>
                <a:lnTo>
                  <a:pt x="413" y="477"/>
                </a:lnTo>
                <a:lnTo>
                  <a:pt x="406" y="469"/>
                </a:lnTo>
                <a:lnTo>
                  <a:pt x="397" y="461"/>
                </a:lnTo>
                <a:lnTo>
                  <a:pt x="388" y="459"/>
                </a:lnTo>
                <a:lnTo>
                  <a:pt x="390" y="450"/>
                </a:lnTo>
                <a:lnTo>
                  <a:pt x="399" y="449"/>
                </a:lnTo>
                <a:lnTo>
                  <a:pt x="408" y="448"/>
                </a:lnTo>
                <a:lnTo>
                  <a:pt x="414" y="438"/>
                </a:lnTo>
                <a:lnTo>
                  <a:pt x="412" y="428"/>
                </a:lnTo>
                <a:lnTo>
                  <a:pt x="406" y="424"/>
                </a:lnTo>
                <a:lnTo>
                  <a:pt x="400" y="421"/>
                </a:lnTo>
                <a:lnTo>
                  <a:pt x="403" y="413"/>
                </a:lnTo>
                <a:lnTo>
                  <a:pt x="410" y="403"/>
                </a:lnTo>
                <a:lnTo>
                  <a:pt x="413" y="389"/>
                </a:lnTo>
                <a:lnTo>
                  <a:pt x="410" y="380"/>
                </a:lnTo>
                <a:lnTo>
                  <a:pt x="414" y="369"/>
                </a:lnTo>
                <a:lnTo>
                  <a:pt x="417" y="355"/>
                </a:lnTo>
                <a:lnTo>
                  <a:pt x="403" y="350"/>
                </a:lnTo>
                <a:lnTo>
                  <a:pt x="390" y="355"/>
                </a:lnTo>
                <a:lnTo>
                  <a:pt x="385" y="364"/>
                </a:lnTo>
                <a:lnTo>
                  <a:pt x="374" y="366"/>
                </a:lnTo>
                <a:lnTo>
                  <a:pt x="369" y="373"/>
                </a:lnTo>
                <a:lnTo>
                  <a:pt x="364" y="382"/>
                </a:lnTo>
                <a:lnTo>
                  <a:pt x="357" y="386"/>
                </a:lnTo>
                <a:lnTo>
                  <a:pt x="351" y="376"/>
                </a:lnTo>
                <a:lnTo>
                  <a:pt x="346" y="364"/>
                </a:lnTo>
                <a:lnTo>
                  <a:pt x="340" y="353"/>
                </a:lnTo>
                <a:lnTo>
                  <a:pt x="336" y="347"/>
                </a:lnTo>
                <a:lnTo>
                  <a:pt x="328" y="349"/>
                </a:lnTo>
                <a:lnTo>
                  <a:pt x="322" y="356"/>
                </a:lnTo>
                <a:lnTo>
                  <a:pt x="318" y="367"/>
                </a:lnTo>
                <a:lnTo>
                  <a:pt x="312" y="361"/>
                </a:lnTo>
                <a:lnTo>
                  <a:pt x="306" y="355"/>
                </a:lnTo>
                <a:lnTo>
                  <a:pt x="297" y="359"/>
                </a:lnTo>
                <a:lnTo>
                  <a:pt x="291" y="369"/>
                </a:lnTo>
                <a:lnTo>
                  <a:pt x="282" y="377"/>
                </a:lnTo>
                <a:lnTo>
                  <a:pt x="280" y="386"/>
                </a:lnTo>
                <a:lnTo>
                  <a:pt x="288" y="399"/>
                </a:lnTo>
                <a:lnTo>
                  <a:pt x="291" y="414"/>
                </a:lnTo>
                <a:lnTo>
                  <a:pt x="294" y="435"/>
                </a:lnTo>
                <a:lnTo>
                  <a:pt x="289" y="449"/>
                </a:lnTo>
                <a:lnTo>
                  <a:pt x="282" y="459"/>
                </a:lnTo>
                <a:lnTo>
                  <a:pt x="271" y="460"/>
                </a:lnTo>
                <a:lnTo>
                  <a:pt x="260" y="463"/>
                </a:lnTo>
                <a:lnTo>
                  <a:pt x="252" y="471"/>
                </a:lnTo>
                <a:lnTo>
                  <a:pt x="242" y="481"/>
                </a:lnTo>
                <a:lnTo>
                  <a:pt x="232" y="486"/>
                </a:lnTo>
                <a:lnTo>
                  <a:pt x="223" y="485"/>
                </a:lnTo>
                <a:lnTo>
                  <a:pt x="217" y="479"/>
                </a:lnTo>
                <a:lnTo>
                  <a:pt x="213" y="468"/>
                </a:lnTo>
                <a:lnTo>
                  <a:pt x="217" y="458"/>
                </a:lnTo>
                <a:lnTo>
                  <a:pt x="211" y="448"/>
                </a:lnTo>
                <a:lnTo>
                  <a:pt x="206" y="436"/>
                </a:lnTo>
                <a:lnTo>
                  <a:pt x="207" y="424"/>
                </a:lnTo>
                <a:lnTo>
                  <a:pt x="212" y="411"/>
                </a:lnTo>
                <a:lnTo>
                  <a:pt x="210" y="400"/>
                </a:lnTo>
                <a:lnTo>
                  <a:pt x="200" y="393"/>
                </a:lnTo>
                <a:lnTo>
                  <a:pt x="187" y="389"/>
                </a:lnTo>
                <a:lnTo>
                  <a:pt x="179" y="381"/>
                </a:lnTo>
                <a:lnTo>
                  <a:pt x="174" y="367"/>
                </a:lnTo>
                <a:lnTo>
                  <a:pt x="167" y="358"/>
                </a:lnTo>
                <a:lnTo>
                  <a:pt x="155" y="356"/>
                </a:lnTo>
                <a:lnTo>
                  <a:pt x="146" y="362"/>
                </a:lnTo>
                <a:lnTo>
                  <a:pt x="148" y="378"/>
                </a:lnTo>
                <a:lnTo>
                  <a:pt x="141" y="391"/>
                </a:lnTo>
                <a:lnTo>
                  <a:pt x="133" y="397"/>
                </a:lnTo>
                <a:lnTo>
                  <a:pt x="127" y="408"/>
                </a:lnTo>
                <a:lnTo>
                  <a:pt x="116" y="414"/>
                </a:lnTo>
                <a:lnTo>
                  <a:pt x="105" y="420"/>
                </a:lnTo>
                <a:lnTo>
                  <a:pt x="98" y="428"/>
                </a:lnTo>
                <a:lnTo>
                  <a:pt x="84" y="430"/>
                </a:lnTo>
                <a:lnTo>
                  <a:pt x="71" y="426"/>
                </a:lnTo>
                <a:lnTo>
                  <a:pt x="59" y="428"/>
                </a:lnTo>
                <a:lnTo>
                  <a:pt x="45" y="432"/>
                </a:lnTo>
                <a:lnTo>
                  <a:pt x="48" y="411"/>
                </a:lnTo>
                <a:lnTo>
                  <a:pt x="49" y="393"/>
                </a:lnTo>
                <a:lnTo>
                  <a:pt x="46" y="375"/>
                </a:lnTo>
                <a:lnTo>
                  <a:pt x="40" y="368"/>
                </a:lnTo>
                <a:lnTo>
                  <a:pt x="28" y="367"/>
                </a:lnTo>
                <a:lnTo>
                  <a:pt x="17" y="363"/>
                </a:lnTo>
                <a:lnTo>
                  <a:pt x="5" y="358"/>
                </a:lnTo>
                <a:lnTo>
                  <a:pt x="0" y="350"/>
                </a:lnTo>
                <a:lnTo>
                  <a:pt x="1" y="336"/>
                </a:lnTo>
                <a:lnTo>
                  <a:pt x="7" y="324"/>
                </a:lnTo>
                <a:lnTo>
                  <a:pt x="13" y="317"/>
                </a:lnTo>
                <a:lnTo>
                  <a:pt x="26" y="314"/>
                </a:lnTo>
                <a:lnTo>
                  <a:pt x="40" y="319"/>
                </a:lnTo>
                <a:lnTo>
                  <a:pt x="52" y="323"/>
                </a:lnTo>
                <a:lnTo>
                  <a:pt x="66" y="317"/>
                </a:lnTo>
                <a:lnTo>
                  <a:pt x="72" y="307"/>
                </a:lnTo>
                <a:lnTo>
                  <a:pt x="73" y="291"/>
                </a:lnTo>
                <a:lnTo>
                  <a:pt x="70" y="274"/>
                </a:lnTo>
                <a:lnTo>
                  <a:pt x="68" y="261"/>
                </a:lnTo>
                <a:lnTo>
                  <a:pt x="73" y="248"/>
                </a:lnTo>
                <a:lnTo>
                  <a:pt x="79" y="234"/>
                </a:lnTo>
                <a:lnTo>
                  <a:pt x="83" y="217"/>
                </a:lnTo>
                <a:lnTo>
                  <a:pt x="87" y="200"/>
                </a:lnTo>
                <a:lnTo>
                  <a:pt x="88" y="184"/>
                </a:lnTo>
                <a:lnTo>
                  <a:pt x="85" y="168"/>
                </a:lnTo>
                <a:lnTo>
                  <a:pt x="96" y="173"/>
                </a:lnTo>
                <a:lnTo>
                  <a:pt x="100" y="163"/>
                </a:lnTo>
                <a:lnTo>
                  <a:pt x="107" y="156"/>
                </a:lnTo>
                <a:lnTo>
                  <a:pt x="116" y="153"/>
                </a:lnTo>
                <a:lnTo>
                  <a:pt x="122" y="159"/>
                </a:lnTo>
                <a:lnTo>
                  <a:pt x="128" y="169"/>
                </a:lnTo>
                <a:lnTo>
                  <a:pt x="135" y="175"/>
                </a:lnTo>
                <a:lnTo>
                  <a:pt x="137" y="164"/>
                </a:lnTo>
                <a:lnTo>
                  <a:pt x="135" y="151"/>
                </a:lnTo>
                <a:lnTo>
                  <a:pt x="129" y="142"/>
                </a:lnTo>
                <a:lnTo>
                  <a:pt x="117" y="137"/>
                </a:lnTo>
                <a:lnTo>
                  <a:pt x="105" y="138"/>
                </a:lnTo>
                <a:lnTo>
                  <a:pt x="93" y="140"/>
                </a:lnTo>
                <a:lnTo>
                  <a:pt x="83" y="135"/>
                </a:lnTo>
                <a:lnTo>
                  <a:pt x="79" y="124"/>
                </a:lnTo>
                <a:lnTo>
                  <a:pt x="78" y="112"/>
                </a:lnTo>
                <a:lnTo>
                  <a:pt x="84" y="98"/>
                </a:lnTo>
                <a:lnTo>
                  <a:pt x="94" y="93"/>
                </a:lnTo>
                <a:lnTo>
                  <a:pt x="98" y="83"/>
                </a:lnTo>
                <a:lnTo>
                  <a:pt x="90" y="77"/>
                </a:lnTo>
                <a:lnTo>
                  <a:pt x="83" y="70"/>
                </a:lnTo>
                <a:lnTo>
                  <a:pt x="85" y="61"/>
                </a:lnTo>
                <a:lnTo>
                  <a:pt x="94" y="59"/>
                </a:lnTo>
                <a:lnTo>
                  <a:pt x="102" y="60"/>
                </a:lnTo>
                <a:lnTo>
                  <a:pt x="107" y="53"/>
                </a:lnTo>
                <a:lnTo>
                  <a:pt x="116" y="47"/>
                </a:lnTo>
                <a:lnTo>
                  <a:pt x="130" y="44"/>
                </a:lnTo>
                <a:lnTo>
                  <a:pt x="149" y="48"/>
                </a:lnTo>
                <a:lnTo>
                  <a:pt x="168" y="46"/>
                </a:lnTo>
                <a:lnTo>
                  <a:pt x="183" y="42"/>
                </a:lnTo>
                <a:lnTo>
                  <a:pt x="201" y="37"/>
                </a:lnTo>
                <a:lnTo>
                  <a:pt x="218" y="32"/>
                </a:lnTo>
                <a:lnTo>
                  <a:pt x="234" y="31"/>
                </a:lnTo>
                <a:lnTo>
                  <a:pt x="246" y="36"/>
                </a:lnTo>
                <a:lnTo>
                  <a:pt x="251" y="43"/>
                </a:lnTo>
                <a:lnTo>
                  <a:pt x="249" y="54"/>
                </a:lnTo>
                <a:lnTo>
                  <a:pt x="245" y="66"/>
                </a:lnTo>
                <a:lnTo>
                  <a:pt x="246" y="77"/>
                </a:lnTo>
                <a:lnTo>
                  <a:pt x="250" y="87"/>
                </a:lnTo>
                <a:lnTo>
                  <a:pt x="251" y="98"/>
                </a:lnTo>
                <a:lnTo>
                  <a:pt x="246" y="105"/>
                </a:lnTo>
                <a:lnTo>
                  <a:pt x="241" y="112"/>
                </a:lnTo>
                <a:lnTo>
                  <a:pt x="246" y="119"/>
                </a:lnTo>
                <a:lnTo>
                  <a:pt x="253" y="114"/>
                </a:lnTo>
                <a:lnTo>
                  <a:pt x="261" y="118"/>
                </a:lnTo>
                <a:lnTo>
                  <a:pt x="269" y="112"/>
                </a:lnTo>
                <a:lnTo>
                  <a:pt x="279" y="108"/>
                </a:lnTo>
                <a:lnTo>
                  <a:pt x="283" y="101"/>
                </a:lnTo>
                <a:lnTo>
                  <a:pt x="275" y="91"/>
                </a:lnTo>
                <a:lnTo>
                  <a:pt x="278" y="79"/>
                </a:lnTo>
                <a:lnTo>
                  <a:pt x="285" y="71"/>
                </a:lnTo>
                <a:lnTo>
                  <a:pt x="295" y="72"/>
                </a:lnTo>
                <a:lnTo>
                  <a:pt x="300" y="80"/>
                </a:lnTo>
                <a:lnTo>
                  <a:pt x="308" y="85"/>
                </a:lnTo>
                <a:lnTo>
                  <a:pt x="316" y="91"/>
                </a:lnTo>
                <a:lnTo>
                  <a:pt x="310" y="103"/>
                </a:lnTo>
                <a:lnTo>
                  <a:pt x="303" y="113"/>
                </a:lnTo>
                <a:lnTo>
                  <a:pt x="305" y="124"/>
                </a:lnTo>
                <a:lnTo>
                  <a:pt x="307" y="136"/>
                </a:lnTo>
                <a:lnTo>
                  <a:pt x="314" y="127"/>
                </a:lnTo>
                <a:lnTo>
                  <a:pt x="321" y="113"/>
                </a:lnTo>
                <a:lnTo>
                  <a:pt x="326" y="99"/>
                </a:lnTo>
                <a:lnTo>
                  <a:pt x="325" y="93"/>
                </a:lnTo>
                <a:lnTo>
                  <a:pt x="324" y="84"/>
                </a:lnTo>
                <a:lnTo>
                  <a:pt x="316" y="70"/>
                </a:lnTo>
                <a:lnTo>
                  <a:pt x="314" y="54"/>
                </a:lnTo>
                <a:lnTo>
                  <a:pt x="318" y="38"/>
                </a:lnTo>
                <a:lnTo>
                  <a:pt x="324" y="20"/>
                </a:lnTo>
                <a:lnTo>
                  <a:pt x="330" y="6"/>
                </a:lnTo>
                <a:lnTo>
                  <a:pt x="339" y="0"/>
                </a:lnTo>
                <a:lnTo>
                  <a:pt x="347" y="2"/>
                </a:lnTo>
                <a:lnTo>
                  <a:pt x="360" y="10"/>
                </a:lnTo>
                <a:lnTo>
                  <a:pt x="374" y="14"/>
                </a:lnTo>
                <a:lnTo>
                  <a:pt x="386" y="15"/>
                </a:lnTo>
                <a:lnTo>
                  <a:pt x="400" y="11"/>
                </a:lnTo>
                <a:lnTo>
                  <a:pt x="414" y="13"/>
                </a:lnTo>
                <a:lnTo>
                  <a:pt x="424" y="19"/>
                </a:lnTo>
                <a:lnTo>
                  <a:pt x="439" y="20"/>
                </a:lnTo>
                <a:lnTo>
                  <a:pt x="451" y="30"/>
                </a:lnTo>
                <a:lnTo>
                  <a:pt x="457" y="39"/>
                </a:lnTo>
                <a:lnTo>
                  <a:pt x="461" y="47"/>
                </a:lnTo>
                <a:lnTo>
                  <a:pt x="473" y="49"/>
                </a:lnTo>
                <a:lnTo>
                  <a:pt x="482" y="57"/>
                </a:lnTo>
                <a:lnTo>
                  <a:pt x="486" y="68"/>
                </a:lnTo>
                <a:lnTo>
                  <a:pt x="493" y="77"/>
                </a:lnTo>
                <a:lnTo>
                  <a:pt x="504" y="83"/>
                </a:lnTo>
                <a:lnTo>
                  <a:pt x="513" y="87"/>
                </a:lnTo>
                <a:lnTo>
                  <a:pt x="519" y="92"/>
                </a:lnTo>
                <a:lnTo>
                  <a:pt x="523" y="105"/>
                </a:lnTo>
                <a:lnTo>
                  <a:pt x="528" y="118"/>
                </a:lnTo>
                <a:lnTo>
                  <a:pt x="536" y="125"/>
                </a:lnTo>
                <a:lnTo>
                  <a:pt x="547" y="129"/>
                </a:lnTo>
                <a:lnTo>
                  <a:pt x="558" y="125"/>
                </a:lnTo>
                <a:lnTo>
                  <a:pt x="569" y="119"/>
                </a:lnTo>
                <a:lnTo>
                  <a:pt x="578" y="118"/>
                </a:lnTo>
                <a:lnTo>
                  <a:pt x="585" y="124"/>
                </a:lnTo>
                <a:lnTo>
                  <a:pt x="593" y="130"/>
                </a:lnTo>
                <a:lnTo>
                  <a:pt x="605" y="130"/>
                </a:lnTo>
                <a:lnTo>
                  <a:pt x="617" y="125"/>
                </a:lnTo>
                <a:lnTo>
                  <a:pt x="624" y="134"/>
                </a:lnTo>
                <a:lnTo>
                  <a:pt x="633" y="138"/>
                </a:lnTo>
                <a:lnTo>
                  <a:pt x="644" y="138"/>
                </a:lnTo>
                <a:lnTo>
                  <a:pt x="654" y="138"/>
                </a:lnTo>
                <a:lnTo>
                  <a:pt x="663" y="141"/>
                </a:lnTo>
                <a:lnTo>
                  <a:pt x="672" y="151"/>
                </a:lnTo>
                <a:lnTo>
                  <a:pt x="678" y="160"/>
                </a:lnTo>
                <a:lnTo>
                  <a:pt x="683" y="168"/>
                </a:lnTo>
                <a:lnTo>
                  <a:pt x="695" y="172"/>
                </a:lnTo>
                <a:lnTo>
                  <a:pt x="705" y="178"/>
                </a:lnTo>
                <a:lnTo>
                  <a:pt x="717" y="185"/>
                </a:lnTo>
                <a:lnTo>
                  <a:pt x="730" y="191"/>
                </a:lnTo>
                <a:lnTo>
                  <a:pt x="742" y="193"/>
                </a:lnTo>
                <a:lnTo>
                  <a:pt x="752" y="199"/>
                </a:lnTo>
                <a:lnTo>
                  <a:pt x="761" y="209"/>
                </a:lnTo>
                <a:lnTo>
                  <a:pt x="763" y="209"/>
                </a:lnTo>
                <a:lnTo>
                  <a:pt x="774" y="211"/>
                </a:lnTo>
                <a:lnTo>
                  <a:pt x="786" y="206"/>
                </a:lnTo>
                <a:lnTo>
                  <a:pt x="793" y="210"/>
                </a:lnTo>
                <a:lnTo>
                  <a:pt x="793" y="225"/>
                </a:lnTo>
                <a:lnTo>
                  <a:pt x="790" y="238"/>
                </a:lnTo>
                <a:lnTo>
                  <a:pt x="785" y="246"/>
                </a:lnTo>
                <a:lnTo>
                  <a:pt x="780" y="254"/>
                </a:lnTo>
                <a:lnTo>
                  <a:pt x="772" y="257"/>
                </a:lnTo>
                <a:lnTo>
                  <a:pt x="763" y="257"/>
                </a:lnTo>
                <a:lnTo>
                  <a:pt x="754" y="251"/>
                </a:lnTo>
                <a:lnTo>
                  <a:pt x="741" y="254"/>
                </a:lnTo>
                <a:lnTo>
                  <a:pt x="733" y="258"/>
                </a:lnTo>
                <a:lnTo>
                  <a:pt x="723" y="263"/>
                </a:lnTo>
                <a:lnTo>
                  <a:pt x="715" y="268"/>
                </a:lnTo>
                <a:lnTo>
                  <a:pt x="705" y="266"/>
                </a:lnTo>
                <a:lnTo>
                  <a:pt x="694" y="271"/>
                </a:lnTo>
                <a:lnTo>
                  <a:pt x="686" y="282"/>
                </a:lnTo>
                <a:lnTo>
                  <a:pt x="695" y="294"/>
                </a:lnTo>
                <a:lnTo>
                  <a:pt x="700" y="312"/>
                </a:lnTo>
                <a:lnTo>
                  <a:pt x="707" y="331"/>
                </a:lnTo>
                <a:lnTo>
                  <a:pt x="712" y="345"/>
                </a:lnTo>
                <a:lnTo>
                  <a:pt x="713" y="360"/>
                </a:lnTo>
                <a:lnTo>
                  <a:pt x="708" y="370"/>
                </a:lnTo>
                <a:lnTo>
                  <a:pt x="706" y="382"/>
                </a:lnTo>
                <a:lnTo>
                  <a:pt x="708" y="400"/>
                </a:lnTo>
                <a:lnTo>
                  <a:pt x="707" y="416"/>
                </a:lnTo>
                <a:lnTo>
                  <a:pt x="704" y="431"/>
                </a:lnTo>
                <a:lnTo>
                  <a:pt x="699" y="443"/>
                </a:lnTo>
                <a:lnTo>
                  <a:pt x="694" y="457"/>
                </a:lnTo>
                <a:lnTo>
                  <a:pt x="693" y="469"/>
                </a:lnTo>
                <a:lnTo>
                  <a:pt x="696" y="482"/>
                </a:lnTo>
                <a:lnTo>
                  <a:pt x="688" y="491"/>
                </a:lnTo>
                <a:lnTo>
                  <a:pt x="678" y="496"/>
                </a:lnTo>
                <a:lnTo>
                  <a:pt x="668" y="498"/>
                </a:lnTo>
                <a:lnTo>
                  <a:pt x="657" y="496"/>
                </a:lnTo>
                <a:lnTo>
                  <a:pt x="649" y="498"/>
                </a:lnTo>
                <a:lnTo>
                  <a:pt x="646" y="505"/>
                </a:lnTo>
                <a:lnTo>
                  <a:pt x="647" y="518"/>
                </a:lnTo>
                <a:lnTo>
                  <a:pt x="646" y="532"/>
                </a:lnTo>
                <a:lnTo>
                  <a:pt x="643" y="541"/>
                </a:lnTo>
                <a:lnTo>
                  <a:pt x="640" y="551"/>
                </a:lnTo>
                <a:lnTo>
                  <a:pt x="645" y="568"/>
                </a:lnTo>
                <a:lnTo>
                  <a:pt x="648" y="580"/>
                </a:lnTo>
                <a:lnTo>
                  <a:pt x="653" y="597"/>
                </a:lnTo>
                <a:lnTo>
                  <a:pt x="656" y="610"/>
                </a:lnTo>
                <a:lnTo>
                  <a:pt x="653" y="618"/>
                </a:lnTo>
                <a:lnTo>
                  <a:pt x="643" y="624"/>
                </a:lnTo>
                <a:lnTo>
                  <a:pt x="634" y="622"/>
                </a:lnTo>
                <a:lnTo>
                  <a:pt x="626" y="612"/>
                </a:lnTo>
                <a:lnTo>
                  <a:pt x="614" y="619"/>
                </a:lnTo>
                <a:lnTo>
                  <a:pt x="610" y="629"/>
                </a:lnTo>
                <a:lnTo>
                  <a:pt x="599" y="637"/>
                </a:lnTo>
                <a:lnTo>
                  <a:pt x="595" y="642"/>
                </a:lnTo>
                <a:lnTo>
                  <a:pt x="592" y="646"/>
                </a:lnTo>
                <a:lnTo>
                  <a:pt x="580" y="654"/>
                </a:lnTo>
                <a:lnTo>
                  <a:pt x="566" y="660"/>
                </a:lnTo>
                <a:lnTo>
                  <a:pt x="551" y="659"/>
                </a:lnTo>
                <a:lnTo>
                  <a:pt x="536" y="662"/>
                </a:lnTo>
                <a:lnTo>
                  <a:pt x="530" y="660"/>
                </a:lnTo>
                <a:lnTo>
                  <a:pt x="521" y="660"/>
                </a:lnTo>
                <a:lnTo>
                  <a:pt x="511" y="667"/>
                </a:lnTo>
                <a:lnTo>
                  <a:pt x="503" y="678"/>
                </a:lnTo>
                <a:lnTo>
                  <a:pt x="500" y="684"/>
                </a:lnTo>
                <a:lnTo>
                  <a:pt x="489" y="688"/>
                </a:lnTo>
                <a:lnTo>
                  <a:pt x="477" y="684"/>
                </a:lnTo>
                <a:lnTo>
                  <a:pt x="468" y="682"/>
                </a:lnTo>
                <a:lnTo>
                  <a:pt x="465" y="673"/>
                </a:lnTo>
                <a:lnTo>
                  <a:pt x="473" y="665"/>
                </a:lnTo>
                <a:lnTo>
                  <a:pt x="478" y="651"/>
                </a:lnTo>
                <a:lnTo>
                  <a:pt x="480" y="636"/>
                </a:lnTo>
                <a:lnTo>
                  <a:pt x="478" y="623"/>
                </a:lnTo>
                <a:lnTo>
                  <a:pt x="483" y="612"/>
                </a:lnTo>
                <a:lnTo>
                  <a:pt x="478" y="605"/>
                </a:lnTo>
                <a:lnTo>
                  <a:pt x="469" y="598"/>
                </a:lnTo>
                <a:lnTo>
                  <a:pt x="457" y="598"/>
                </a:lnTo>
                <a:lnTo>
                  <a:pt x="445" y="599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3" name="Freeform 85"/>
          <p:cNvSpPr>
            <a:spLocks noChangeAspect="1"/>
          </p:cNvSpPr>
          <p:nvPr/>
        </p:nvSpPr>
        <p:spPr bwMode="auto">
          <a:xfrm>
            <a:off x="584200" y="4630738"/>
            <a:ext cx="279400" cy="304800"/>
          </a:xfrm>
          <a:custGeom>
            <a:avLst/>
            <a:gdLst>
              <a:gd name="T0" fmla="*/ 0 w 393"/>
              <a:gd name="T1" fmla="*/ 2147483647 h 429"/>
              <a:gd name="T2" fmla="*/ 2147483647 w 393"/>
              <a:gd name="T3" fmla="*/ 2147483647 h 429"/>
              <a:gd name="T4" fmla="*/ 2147483647 w 393"/>
              <a:gd name="T5" fmla="*/ 2147483647 h 429"/>
              <a:gd name="T6" fmla="*/ 2147483647 w 393"/>
              <a:gd name="T7" fmla="*/ 2147483647 h 429"/>
              <a:gd name="T8" fmla="*/ 2147483647 w 393"/>
              <a:gd name="T9" fmla="*/ 2147483647 h 429"/>
              <a:gd name="T10" fmla="*/ 2147483647 w 393"/>
              <a:gd name="T11" fmla="*/ 2147483647 h 429"/>
              <a:gd name="T12" fmla="*/ 2147483647 w 393"/>
              <a:gd name="T13" fmla="*/ 2147483647 h 429"/>
              <a:gd name="T14" fmla="*/ 2147483647 w 393"/>
              <a:gd name="T15" fmla="*/ 2147483647 h 429"/>
              <a:gd name="T16" fmla="*/ 2147483647 w 393"/>
              <a:gd name="T17" fmla="*/ 2147483647 h 429"/>
              <a:gd name="T18" fmla="*/ 2147483647 w 393"/>
              <a:gd name="T19" fmla="*/ 2147483647 h 429"/>
              <a:gd name="T20" fmla="*/ 2147483647 w 393"/>
              <a:gd name="T21" fmla="*/ 2147483647 h 429"/>
              <a:gd name="T22" fmla="*/ 2147483647 w 393"/>
              <a:gd name="T23" fmla="*/ 2147483647 h 429"/>
              <a:gd name="T24" fmla="*/ 2147483647 w 393"/>
              <a:gd name="T25" fmla="*/ 2147483647 h 429"/>
              <a:gd name="T26" fmla="*/ 2147483647 w 393"/>
              <a:gd name="T27" fmla="*/ 2147483647 h 429"/>
              <a:gd name="T28" fmla="*/ 2147483647 w 393"/>
              <a:gd name="T29" fmla="*/ 2147483647 h 429"/>
              <a:gd name="T30" fmla="*/ 2147483647 w 393"/>
              <a:gd name="T31" fmla="*/ 2147483647 h 429"/>
              <a:gd name="T32" fmla="*/ 2147483647 w 393"/>
              <a:gd name="T33" fmla="*/ 2147483647 h 429"/>
              <a:gd name="T34" fmla="*/ 2147483647 w 393"/>
              <a:gd name="T35" fmla="*/ 2147483647 h 429"/>
              <a:gd name="T36" fmla="*/ 2147483647 w 393"/>
              <a:gd name="T37" fmla="*/ 2147483647 h 429"/>
              <a:gd name="T38" fmla="*/ 2147483647 w 393"/>
              <a:gd name="T39" fmla="*/ 2147483647 h 429"/>
              <a:gd name="T40" fmla="*/ 2147483647 w 393"/>
              <a:gd name="T41" fmla="*/ 2147483647 h 429"/>
              <a:gd name="T42" fmla="*/ 2147483647 w 393"/>
              <a:gd name="T43" fmla="*/ 2147483647 h 429"/>
              <a:gd name="T44" fmla="*/ 2147483647 w 393"/>
              <a:gd name="T45" fmla="*/ 2147483647 h 429"/>
              <a:gd name="T46" fmla="*/ 2147483647 w 393"/>
              <a:gd name="T47" fmla="*/ 2147483647 h 429"/>
              <a:gd name="T48" fmla="*/ 2147483647 w 393"/>
              <a:gd name="T49" fmla="*/ 2147483647 h 429"/>
              <a:gd name="T50" fmla="*/ 2147483647 w 393"/>
              <a:gd name="T51" fmla="*/ 2147483647 h 429"/>
              <a:gd name="T52" fmla="*/ 2147483647 w 393"/>
              <a:gd name="T53" fmla="*/ 2147483647 h 429"/>
              <a:gd name="T54" fmla="*/ 2147483647 w 393"/>
              <a:gd name="T55" fmla="*/ 2147483647 h 429"/>
              <a:gd name="T56" fmla="*/ 2147483647 w 393"/>
              <a:gd name="T57" fmla="*/ 2147483647 h 429"/>
              <a:gd name="T58" fmla="*/ 2147483647 w 393"/>
              <a:gd name="T59" fmla="*/ 2147483647 h 429"/>
              <a:gd name="T60" fmla="*/ 2147483647 w 393"/>
              <a:gd name="T61" fmla="*/ 2147483647 h 429"/>
              <a:gd name="T62" fmla="*/ 2147483647 w 393"/>
              <a:gd name="T63" fmla="*/ 2147483647 h 429"/>
              <a:gd name="T64" fmla="*/ 2147483647 w 393"/>
              <a:gd name="T65" fmla="*/ 2147483647 h 429"/>
              <a:gd name="T66" fmla="*/ 2147483647 w 393"/>
              <a:gd name="T67" fmla="*/ 2147483647 h 429"/>
              <a:gd name="T68" fmla="*/ 2147483647 w 393"/>
              <a:gd name="T69" fmla="*/ 2147483647 h 429"/>
              <a:gd name="T70" fmla="*/ 2147483647 w 393"/>
              <a:gd name="T71" fmla="*/ 2147483647 h 429"/>
              <a:gd name="T72" fmla="*/ 2147483647 w 393"/>
              <a:gd name="T73" fmla="*/ 2147483647 h 429"/>
              <a:gd name="T74" fmla="*/ 2147483647 w 393"/>
              <a:gd name="T75" fmla="*/ 2147483647 h 429"/>
              <a:gd name="T76" fmla="*/ 2147483647 w 393"/>
              <a:gd name="T77" fmla="*/ 2147483647 h 429"/>
              <a:gd name="T78" fmla="*/ 2147483647 w 393"/>
              <a:gd name="T79" fmla="*/ 2147483647 h 429"/>
              <a:gd name="T80" fmla="*/ 2147483647 w 393"/>
              <a:gd name="T81" fmla="*/ 2147483647 h 429"/>
              <a:gd name="T82" fmla="*/ 2147483647 w 393"/>
              <a:gd name="T83" fmla="*/ 2147483647 h 429"/>
              <a:gd name="T84" fmla="*/ 2147483647 w 393"/>
              <a:gd name="T85" fmla="*/ 2147483647 h 429"/>
              <a:gd name="T86" fmla="*/ 2147483647 w 393"/>
              <a:gd name="T87" fmla="*/ 2147483647 h 429"/>
              <a:gd name="T88" fmla="*/ 2147483647 w 393"/>
              <a:gd name="T89" fmla="*/ 2147483647 h 429"/>
              <a:gd name="T90" fmla="*/ 2147483647 w 393"/>
              <a:gd name="T91" fmla="*/ 2147483647 h 429"/>
              <a:gd name="T92" fmla="*/ 2147483647 w 393"/>
              <a:gd name="T93" fmla="*/ 2147483647 h 429"/>
              <a:gd name="T94" fmla="*/ 2147483647 w 393"/>
              <a:gd name="T95" fmla="*/ 2147483647 h 4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93"/>
              <a:gd name="T145" fmla="*/ 0 h 429"/>
              <a:gd name="T146" fmla="*/ 393 w 393"/>
              <a:gd name="T147" fmla="*/ 429 h 4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93" h="429">
                <a:moveTo>
                  <a:pt x="11" y="4"/>
                </a:moveTo>
                <a:lnTo>
                  <a:pt x="4" y="18"/>
                </a:lnTo>
                <a:lnTo>
                  <a:pt x="0" y="30"/>
                </a:lnTo>
                <a:lnTo>
                  <a:pt x="5" y="42"/>
                </a:lnTo>
                <a:lnTo>
                  <a:pt x="13" y="48"/>
                </a:lnTo>
                <a:lnTo>
                  <a:pt x="15" y="61"/>
                </a:lnTo>
                <a:lnTo>
                  <a:pt x="27" y="67"/>
                </a:lnTo>
                <a:lnTo>
                  <a:pt x="32" y="80"/>
                </a:lnTo>
                <a:lnTo>
                  <a:pt x="38" y="94"/>
                </a:lnTo>
                <a:lnTo>
                  <a:pt x="49" y="97"/>
                </a:lnTo>
                <a:lnTo>
                  <a:pt x="57" y="113"/>
                </a:lnTo>
                <a:lnTo>
                  <a:pt x="54" y="125"/>
                </a:lnTo>
                <a:lnTo>
                  <a:pt x="42" y="135"/>
                </a:lnTo>
                <a:lnTo>
                  <a:pt x="27" y="140"/>
                </a:lnTo>
                <a:lnTo>
                  <a:pt x="13" y="152"/>
                </a:lnTo>
                <a:lnTo>
                  <a:pt x="7" y="163"/>
                </a:lnTo>
                <a:lnTo>
                  <a:pt x="9" y="176"/>
                </a:lnTo>
                <a:lnTo>
                  <a:pt x="16" y="179"/>
                </a:lnTo>
                <a:lnTo>
                  <a:pt x="21" y="172"/>
                </a:lnTo>
                <a:lnTo>
                  <a:pt x="31" y="168"/>
                </a:lnTo>
                <a:lnTo>
                  <a:pt x="39" y="171"/>
                </a:lnTo>
                <a:lnTo>
                  <a:pt x="38" y="177"/>
                </a:lnTo>
                <a:lnTo>
                  <a:pt x="32" y="182"/>
                </a:lnTo>
                <a:lnTo>
                  <a:pt x="27" y="187"/>
                </a:lnTo>
                <a:lnTo>
                  <a:pt x="27" y="198"/>
                </a:lnTo>
                <a:lnTo>
                  <a:pt x="22" y="206"/>
                </a:lnTo>
                <a:lnTo>
                  <a:pt x="23" y="215"/>
                </a:lnTo>
                <a:lnTo>
                  <a:pt x="31" y="220"/>
                </a:lnTo>
                <a:lnTo>
                  <a:pt x="42" y="218"/>
                </a:lnTo>
                <a:lnTo>
                  <a:pt x="49" y="223"/>
                </a:lnTo>
                <a:lnTo>
                  <a:pt x="57" y="238"/>
                </a:lnTo>
                <a:lnTo>
                  <a:pt x="60" y="248"/>
                </a:lnTo>
                <a:lnTo>
                  <a:pt x="54" y="251"/>
                </a:lnTo>
                <a:lnTo>
                  <a:pt x="45" y="246"/>
                </a:lnTo>
                <a:lnTo>
                  <a:pt x="37" y="249"/>
                </a:lnTo>
                <a:lnTo>
                  <a:pt x="37" y="257"/>
                </a:lnTo>
                <a:lnTo>
                  <a:pt x="42" y="264"/>
                </a:lnTo>
                <a:lnTo>
                  <a:pt x="43" y="273"/>
                </a:lnTo>
                <a:lnTo>
                  <a:pt x="50" y="282"/>
                </a:lnTo>
                <a:lnTo>
                  <a:pt x="67" y="281"/>
                </a:lnTo>
                <a:lnTo>
                  <a:pt x="85" y="287"/>
                </a:lnTo>
                <a:lnTo>
                  <a:pt x="99" y="295"/>
                </a:lnTo>
                <a:lnTo>
                  <a:pt x="116" y="309"/>
                </a:lnTo>
                <a:lnTo>
                  <a:pt x="126" y="320"/>
                </a:lnTo>
                <a:lnTo>
                  <a:pt x="138" y="328"/>
                </a:lnTo>
                <a:lnTo>
                  <a:pt x="148" y="339"/>
                </a:lnTo>
                <a:lnTo>
                  <a:pt x="153" y="350"/>
                </a:lnTo>
                <a:lnTo>
                  <a:pt x="159" y="363"/>
                </a:lnTo>
                <a:lnTo>
                  <a:pt x="168" y="370"/>
                </a:lnTo>
                <a:lnTo>
                  <a:pt x="177" y="363"/>
                </a:lnTo>
                <a:lnTo>
                  <a:pt x="181" y="353"/>
                </a:lnTo>
                <a:lnTo>
                  <a:pt x="193" y="350"/>
                </a:lnTo>
                <a:lnTo>
                  <a:pt x="200" y="343"/>
                </a:lnTo>
                <a:lnTo>
                  <a:pt x="210" y="333"/>
                </a:lnTo>
                <a:lnTo>
                  <a:pt x="226" y="330"/>
                </a:lnTo>
                <a:lnTo>
                  <a:pt x="232" y="321"/>
                </a:lnTo>
                <a:lnTo>
                  <a:pt x="242" y="316"/>
                </a:lnTo>
                <a:lnTo>
                  <a:pt x="246" y="322"/>
                </a:lnTo>
                <a:lnTo>
                  <a:pt x="248" y="335"/>
                </a:lnTo>
                <a:lnTo>
                  <a:pt x="254" y="342"/>
                </a:lnTo>
                <a:lnTo>
                  <a:pt x="262" y="350"/>
                </a:lnTo>
                <a:lnTo>
                  <a:pt x="259" y="364"/>
                </a:lnTo>
                <a:lnTo>
                  <a:pt x="260" y="382"/>
                </a:lnTo>
                <a:lnTo>
                  <a:pt x="262" y="393"/>
                </a:lnTo>
                <a:lnTo>
                  <a:pt x="272" y="401"/>
                </a:lnTo>
                <a:lnTo>
                  <a:pt x="275" y="413"/>
                </a:lnTo>
                <a:lnTo>
                  <a:pt x="278" y="418"/>
                </a:lnTo>
                <a:lnTo>
                  <a:pt x="284" y="425"/>
                </a:lnTo>
                <a:lnTo>
                  <a:pt x="292" y="429"/>
                </a:lnTo>
                <a:lnTo>
                  <a:pt x="307" y="429"/>
                </a:lnTo>
                <a:lnTo>
                  <a:pt x="318" y="414"/>
                </a:lnTo>
                <a:lnTo>
                  <a:pt x="327" y="402"/>
                </a:lnTo>
                <a:lnTo>
                  <a:pt x="341" y="396"/>
                </a:lnTo>
                <a:lnTo>
                  <a:pt x="350" y="383"/>
                </a:lnTo>
                <a:lnTo>
                  <a:pt x="351" y="365"/>
                </a:lnTo>
                <a:lnTo>
                  <a:pt x="356" y="348"/>
                </a:lnTo>
                <a:lnTo>
                  <a:pt x="357" y="336"/>
                </a:lnTo>
                <a:lnTo>
                  <a:pt x="349" y="328"/>
                </a:lnTo>
                <a:lnTo>
                  <a:pt x="343" y="316"/>
                </a:lnTo>
                <a:lnTo>
                  <a:pt x="344" y="297"/>
                </a:lnTo>
                <a:lnTo>
                  <a:pt x="345" y="278"/>
                </a:lnTo>
                <a:lnTo>
                  <a:pt x="343" y="275"/>
                </a:lnTo>
                <a:lnTo>
                  <a:pt x="335" y="262"/>
                </a:lnTo>
                <a:lnTo>
                  <a:pt x="329" y="249"/>
                </a:lnTo>
                <a:lnTo>
                  <a:pt x="331" y="239"/>
                </a:lnTo>
                <a:lnTo>
                  <a:pt x="338" y="228"/>
                </a:lnTo>
                <a:lnTo>
                  <a:pt x="350" y="223"/>
                </a:lnTo>
                <a:lnTo>
                  <a:pt x="361" y="228"/>
                </a:lnTo>
                <a:lnTo>
                  <a:pt x="367" y="220"/>
                </a:lnTo>
                <a:lnTo>
                  <a:pt x="378" y="216"/>
                </a:lnTo>
                <a:lnTo>
                  <a:pt x="383" y="204"/>
                </a:lnTo>
                <a:lnTo>
                  <a:pt x="377" y="188"/>
                </a:lnTo>
                <a:lnTo>
                  <a:pt x="379" y="177"/>
                </a:lnTo>
                <a:lnTo>
                  <a:pt x="387" y="168"/>
                </a:lnTo>
                <a:lnTo>
                  <a:pt x="393" y="160"/>
                </a:lnTo>
                <a:lnTo>
                  <a:pt x="387" y="154"/>
                </a:lnTo>
                <a:lnTo>
                  <a:pt x="375" y="158"/>
                </a:lnTo>
                <a:lnTo>
                  <a:pt x="366" y="162"/>
                </a:lnTo>
                <a:lnTo>
                  <a:pt x="360" y="154"/>
                </a:lnTo>
                <a:lnTo>
                  <a:pt x="350" y="155"/>
                </a:lnTo>
                <a:lnTo>
                  <a:pt x="343" y="165"/>
                </a:lnTo>
                <a:lnTo>
                  <a:pt x="333" y="174"/>
                </a:lnTo>
                <a:lnTo>
                  <a:pt x="321" y="175"/>
                </a:lnTo>
                <a:lnTo>
                  <a:pt x="316" y="157"/>
                </a:lnTo>
                <a:lnTo>
                  <a:pt x="303" y="151"/>
                </a:lnTo>
                <a:lnTo>
                  <a:pt x="288" y="152"/>
                </a:lnTo>
                <a:lnTo>
                  <a:pt x="277" y="144"/>
                </a:lnTo>
                <a:lnTo>
                  <a:pt x="266" y="145"/>
                </a:lnTo>
                <a:lnTo>
                  <a:pt x="257" y="152"/>
                </a:lnTo>
                <a:lnTo>
                  <a:pt x="248" y="162"/>
                </a:lnTo>
                <a:lnTo>
                  <a:pt x="234" y="169"/>
                </a:lnTo>
                <a:lnTo>
                  <a:pt x="235" y="154"/>
                </a:lnTo>
                <a:lnTo>
                  <a:pt x="243" y="141"/>
                </a:lnTo>
                <a:lnTo>
                  <a:pt x="239" y="128"/>
                </a:lnTo>
                <a:lnTo>
                  <a:pt x="226" y="124"/>
                </a:lnTo>
                <a:lnTo>
                  <a:pt x="207" y="128"/>
                </a:lnTo>
                <a:lnTo>
                  <a:pt x="214" y="116"/>
                </a:lnTo>
                <a:lnTo>
                  <a:pt x="221" y="108"/>
                </a:lnTo>
                <a:lnTo>
                  <a:pt x="226" y="95"/>
                </a:lnTo>
                <a:lnTo>
                  <a:pt x="222" y="86"/>
                </a:lnTo>
                <a:lnTo>
                  <a:pt x="211" y="86"/>
                </a:lnTo>
                <a:lnTo>
                  <a:pt x="198" y="100"/>
                </a:lnTo>
                <a:lnTo>
                  <a:pt x="187" y="114"/>
                </a:lnTo>
                <a:lnTo>
                  <a:pt x="173" y="119"/>
                </a:lnTo>
                <a:lnTo>
                  <a:pt x="166" y="116"/>
                </a:lnTo>
                <a:lnTo>
                  <a:pt x="173" y="101"/>
                </a:lnTo>
                <a:lnTo>
                  <a:pt x="183" y="90"/>
                </a:lnTo>
                <a:lnTo>
                  <a:pt x="194" y="80"/>
                </a:lnTo>
                <a:lnTo>
                  <a:pt x="211" y="74"/>
                </a:lnTo>
                <a:lnTo>
                  <a:pt x="218" y="63"/>
                </a:lnTo>
                <a:lnTo>
                  <a:pt x="220" y="51"/>
                </a:lnTo>
                <a:lnTo>
                  <a:pt x="211" y="42"/>
                </a:lnTo>
                <a:lnTo>
                  <a:pt x="200" y="44"/>
                </a:lnTo>
                <a:lnTo>
                  <a:pt x="187" y="51"/>
                </a:lnTo>
                <a:lnTo>
                  <a:pt x="174" y="40"/>
                </a:lnTo>
                <a:lnTo>
                  <a:pt x="156" y="31"/>
                </a:lnTo>
                <a:lnTo>
                  <a:pt x="138" y="30"/>
                </a:lnTo>
                <a:lnTo>
                  <a:pt x="126" y="35"/>
                </a:lnTo>
                <a:lnTo>
                  <a:pt x="109" y="36"/>
                </a:lnTo>
                <a:lnTo>
                  <a:pt x="93" y="29"/>
                </a:lnTo>
                <a:lnTo>
                  <a:pt x="87" y="25"/>
                </a:lnTo>
                <a:lnTo>
                  <a:pt x="77" y="19"/>
                </a:lnTo>
                <a:lnTo>
                  <a:pt x="60" y="11"/>
                </a:lnTo>
                <a:lnTo>
                  <a:pt x="43" y="3"/>
                </a:lnTo>
                <a:lnTo>
                  <a:pt x="26" y="0"/>
                </a:lnTo>
                <a:lnTo>
                  <a:pt x="11" y="4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404" name="Group 86"/>
          <p:cNvGrpSpPr>
            <a:grpSpLocks noChangeAspect="1"/>
          </p:cNvGrpSpPr>
          <p:nvPr/>
        </p:nvGrpSpPr>
        <p:grpSpPr bwMode="auto">
          <a:xfrm>
            <a:off x="719138" y="4675188"/>
            <a:ext cx="582612" cy="850900"/>
            <a:chOff x="4425" y="1221"/>
            <a:chExt cx="819" cy="1196"/>
          </a:xfrm>
        </p:grpSpPr>
        <p:sp>
          <p:nvSpPr>
            <p:cNvPr id="16418" name="Freeform 87"/>
            <p:cNvSpPr>
              <a:spLocks noChangeAspect="1"/>
            </p:cNvSpPr>
            <p:nvPr/>
          </p:nvSpPr>
          <p:spPr bwMode="auto">
            <a:xfrm>
              <a:off x="4709" y="1557"/>
              <a:ext cx="535" cy="579"/>
            </a:xfrm>
            <a:custGeom>
              <a:avLst/>
              <a:gdLst>
                <a:gd name="T0" fmla="*/ 38 w 535"/>
                <a:gd name="T1" fmla="*/ 52 h 579"/>
                <a:gd name="T2" fmla="*/ 5 w 535"/>
                <a:gd name="T3" fmla="*/ 71 h 579"/>
                <a:gd name="T4" fmla="*/ 10 w 535"/>
                <a:gd name="T5" fmla="*/ 102 h 579"/>
                <a:gd name="T6" fmla="*/ 0 w 535"/>
                <a:gd name="T7" fmla="*/ 123 h 579"/>
                <a:gd name="T8" fmla="*/ 30 w 535"/>
                <a:gd name="T9" fmla="*/ 138 h 579"/>
                <a:gd name="T10" fmla="*/ 54 w 535"/>
                <a:gd name="T11" fmla="*/ 162 h 579"/>
                <a:gd name="T12" fmla="*/ 89 w 535"/>
                <a:gd name="T13" fmla="*/ 178 h 579"/>
                <a:gd name="T14" fmla="*/ 90 w 535"/>
                <a:gd name="T15" fmla="*/ 217 h 579"/>
                <a:gd name="T16" fmla="*/ 92 w 535"/>
                <a:gd name="T17" fmla="*/ 256 h 579"/>
                <a:gd name="T18" fmla="*/ 120 w 535"/>
                <a:gd name="T19" fmla="*/ 261 h 579"/>
                <a:gd name="T20" fmla="*/ 123 w 535"/>
                <a:gd name="T21" fmla="*/ 291 h 579"/>
                <a:gd name="T22" fmla="*/ 140 w 535"/>
                <a:gd name="T23" fmla="*/ 319 h 579"/>
                <a:gd name="T24" fmla="*/ 137 w 535"/>
                <a:gd name="T25" fmla="*/ 358 h 579"/>
                <a:gd name="T26" fmla="*/ 165 w 535"/>
                <a:gd name="T27" fmla="*/ 385 h 579"/>
                <a:gd name="T28" fmla="*/ 202 w 535"/>
                <a:gd name="T29" fmla="*/ 380 h 579"/>
                <a:gd name="T30" fmla="*/ 230 w 535"/>
                <a:gd name="T31" fmla="*/ 400 h 579"/>
                <a:gd name="T32" fmla="*/ 263 w 535"/>
                <a:gd name="T33" fmla="*/ 415 h 579"/>
                <a:gd name="T34" fmla="*/ 285 w 535"/>
                <a:gd name="T35" fmla="*/ 445 h 579"/>
                <a:gd name="T36" fmla="*/ 294 w 535"/>
                <a:gd name="T37" fmla="*/ 474 h 579"/>
                <a:gd name="T38" fmla="*/ 279 w 535"/>
                <a:gd name="T39" fmla="*/ 505 h 579"/>
                <a:gd name="T40" fmla="*/ 297 w 535"/>
                <a:gd name="T41" fmla="*/ 541 h 579"/>
                <a:gd name="T42" fmla="*/ 291 w 535"/>
                <a:gd name="T43" fmla="*/ 576 h 579"/>
                <a:gd name="T44" fmla="*/ 314 w 535"/>
                <a:gd name="T45" fmla="*/ 562 h 579"/>
                <a:gd name="T46" fmla="*/ 351 w 535"/>
                <a:gd name="T47" fmla="*/ 568 h 579"/>
                <a:gd name="T48" fmla="*/ 399 w 535"/>
                <a:gd name="T49" fmla="*/ 558 h 579"/>
                <a:gd name="T50" fmla="*/ 419 w 535"/>
                <a:gd name="T51" fmla="*/ 521 h 579"/>
                <a:gd name="T52" fmla="*/ 446 w 535"/>
                <a:gd name="T53" fmla="*/ 508 h 579"/>
                <a:gd name="T54" fmla="*/ 469 w 535"/>
                <a:gd name="T55" fmla="*/ 492 h 579"/>
                <a:gd name="T56" fmla="*/ 499 w 535"/>
                <a:gd name="T57" fmla="*/ 493 h 579"/>
                <a:gd name="T58" fmla="*/ 532 w 535"/>
                <a:gd name="T59" fmla="*/ 481 h 579"/>
                <a:gd name="T60" fmla="*/ 519 w 535"/>
                <a:gd name="T61" fmla="*/ 451 h 579"/>
                <a:gd name="T62" fmla="*/ 508 w 535"/>
                <a:gd name="T63" fmla="*/ 415 h 579"/>
                <a:gd name="T64" fmla="*/ 525 w 535"/>
                <a:gd name="T65" fmla="*/ 380 h 579"/>
                <a:gd name="T66" fmla="*/ 513 w 535"/>
                <a:gd name="T67" fmla="*/ 343 h 579"/>
                <a:gd name="T68" fmla="*/ 507 w 535"/>
                <a:gd name="T69" fmla="*/ 310 h 579"/>
                <a:gd name="T70" fmla="*/ 479 w 535"/>
                <a:gd name="T71" fmla="*/ 288 h 579"/>
                <a:gd name="T72" fmla="*/ 493 w 535"/>
                <a:gd name="T73" fmla="*/ 247 h 579"/>
                <a:gd name="T74" fmla="*/ 465 w 535"/>
                <a:gd name="T75" fmla="*/ 208 h 579"/>
                <a:gd name="T76" fmla="*/ 431 w 535"/>
                <a:gd name="T77" fmla="*/ 165 h 579"/>
                <a:gd name="T78" fmla="*/ 403 w 535"/>
                <a:gd name="T79" fmla="*/ 140 h 579"/>
                <a:gd name="T80" fmla="*/ 421 w 535"/>
                <a:gd name="T81" fmla="*/ 99 h 579"/>
                <a:gd name="T82" fmla="*/ 443 w 535"/>
                <a:gd name="T83" fmla="*/ 61 h 579"/>
                <a:gd name="T84" fmla="*/ 436 w 535"/>
                <a:gd name="T85" fmla="*/ 27 h 579"/>
                <a:gd name="T86" fmla="*/ 406 w 535"/>
                <a:gd name="T87" fmla="*/ 54 h 579"/>
                <a:gd name="T88" fmla="*/ 381 w 535"/>
                <a:gd name="T89" fmla="*/ 39 h 579"/>
                <a:gd name="T90" fmla="*/ 355 w 535"/>
                <a:gd name="T91" fmla="*/ 17 h 579"/>
                <a:gd name="T92" fmla="*/ 320 w 535"/>
                <a:gd name="T93" fmla="*/ 6 h 579"/>
                <a:gd name="T94" fmla="*/ 293 w 535"/>
                <a:gd name="T95" fmla="*/ 38 h 579"/>
                <a:gd name="T96" fmla="*/ 267 w 535"/>
                <a:gd name="T97" fmla="*/ 50 h 579"/>
                <a:gd name="T98" fmla="*/ 244 w 535"/>
                <a:gd name="T99" fmla="*/ 71 h 579"/>
                <a:gd name="T100" fmla="*/ 207 w 535"/>
                <a:gd name="T101" fmla="*/ 81 h 579"/>
                <a:gd name="T102" fmla="*/ 176 w 535"/>
                <a:gd name="T103" fmla="*/ 70 h 579"/>
                <a:gd name="T104" fmla="*/ 154 w 535"/>
                <a:gd name="T105" fmla="*/ 65 h 579"/>
                <a:gd name="T106" fmla="*/ 126 w 535"/>
                <a:gd name="T107" fmla="*/ 55 h 579"/>
                <a:gd name="T108" fmla="*/ 92 w 535"/>
                <a:gd name="T109" fmla="*/ 44 h 579"/>
                <a:gd name="T110" fmla="*/ 61 w 535"/>
                <a:gd name="T111" fmla="*/ 33 h 5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5"/>
                <a:gd name="T169" fmla="*/ 0 h 579"/>
                <a:gd name="T170" fmla="*/ 535 w 535"/>
                <a:gd name="T171" fmla="*/ 579 h 5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5" h="579">
                  <a:moveTo>
                    <a:pt x="56" y="44"/>
                  </a:moveTo>
                  <a:lnTo>
                    <a:pt x="49" y="53"/>
                  </a:lnTo>
                  <a:lnTo>
                    <a:pt x="38" y="52"/>
                  </a:lnTo>
                  <a:lnTo>
                    <a:pt x="26" y="59"/>
                  </a:lnTo>
                  <a:lnTo>
                    <a:pt x="12" y="63"/>
                  </a:lnTo>
                  <a:lnTo>
                    <a:pt x="5" y="71"/>
                  </a:lnTo>
                  <a:lnTo>
                    <a:pt x="2" y="83"/>
                  </a:lnTo>
                  <a:lnTo>
                    <a:pt x="6" y="93"/>
                  </a:lnTo>
                  <a:lnTo>
                    <a:pt x="10" y="102"/>
                  </a:lnTo>
                  <a:lnTo>
                    <a:pt x="11" y="107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6" y="129"/>
                  </a:lnTo>
                  <a:lnTo>
                    <a:pt x="17" y="134"/>
                  </a:lnTo>
                  <a:lnTo>
                    <a:pt x="30" y="138"/>
                  </a:lnTo>
                  <a:lnTo>
                    <a:pt x="40" y="143"/>
                  </a:lnTo>
                  <a:lnTo>
                    <a:pt x="47" y="153"/>
                  </a:lnTo>
                  <a:lnTo>
                    <a:pt x="54" y="162"/>
                  </a:lnTo>
                  <a:lnTo>
                    <a:pt x="64" y="171"/>
                  </a:lnTo>
                  <a:lnTo>
                    <a:pt x="75" y="175"/>
                  </a:lnTo>
                  <a:lnTo>
                    <a:pt x="89" y="178"/>
                  </a:lnTo>
                  <a:lnTo>
                    <a:pt x="92" y="188"/>
                  </a:lnTo>
                  <a:lnTo>
                    <a:pt x="89" y="203"/>
                  </a:lnTo>
                  <a:lnTo>
                    <a:pt x="90" y="217"/>
                  </a:lnTo>
                  <a:lnTo>
                    <a:pt x="92" y="233"/>
                  </a:lnTo>
                  <a:lnTo>
                    <a:pt x="90" y="244"/>
                  </a:lnTo>
                  <a:lnTo>
                    <a:pt x="92" y="256"/>
                  </a:lnTo>
                  <a:lnTo>
                    <a:pt x="98" y="261"/>
                  </a:lnTo>
                  <a:lnTo>
                    <a:pt x="109" y="260"/>
                  </a:lnTo>
                  <a:lnTo>
                    <a:pt x="120" y="261"/>
                  </a:lnTo>
                  <a:lnTo>
                    <a:pt x="124" y="270"/>
                  </a:lnTo>
                  <a:lnTo>
                    <a:pt x="121" y="280"/>
                  </a:lnTo>
                  <a:lnTo>
                    <a:pt x="123" y="291"/>
                  </a:lnTo>
                  <a:lnTo>
                    <a:pt x="129" y="299"/>
                  </a:lnTo>
                  <a:lnTo>
                    <a:pt x="137" y="310"/>
                  </a:lnTo>
                  <a:lnTo>
                    <a:pt x="140" y="319"/>
                  </a:lnTo>
                  <a:lnTo>
                    <a:pt x="136" y="331"/>
                  </a:lnTo>
                  <a:lnTo>
                    <a:pt x="135" y="346"/>
                  </a:lnTo>
                  <a:lnTo>
                    <a:pt x="137" y="358"/>
                  </a:lnTo>
                  <a:lnTo>
                    <a:pt x="143" y="370"/>
                  </a:lnTo>
                  <a:lnTo>
                    <a:pt x="153" y="379"/>
                  </a:lnTo>
                  <a:lnTo>
                    <a:pt x="165" y="385"/>
                  </a:lnTo>
                  <a:lnTo>
                    <a:pt x="180" y="387"/>
                  </a:lnTo>
                  <a:lnTo>
                    <a:pt x="191" y="384"/>
                  </a:lnTo>
                  <a:lnTo>
                    <a:pt x="202" y="380"/>
                  </a:lnTo>
                  <a:lnTo>
                    <a:pt x="213" y="384"/>
                  </a:lnTo>
                  <a:lnTo>
                    <a:pt x="220" y="393"/>
                  </a:lnTo>
                  <a:lnTo>
                    <a:pt x="230" y="400"/>
                  </a:lnTo>
                  <a:lnTo>
                    <a:pt x="242" y="403"/>
                  </a:lnTo>
                  <a:lnTo>
                    <a:pt x="252" y="411"/>
                  </a:lnTo>
                  <a:lnTo>
                    <a:pt x="263" y="415"/>
                  </a:lnTo>
                  <a:lnTo>
                    <a:pt x="274" y="422"/>
                  </a:lnTo>
                  <a:lnTo>
                    <a:pt x="280" y="433"/>
                  </a:lnTo>
                  <a:lnTo>
                    <a:pt x="285" y="445"/>
                  </a:lnTo>
                  <a:lnTo>
                    <a:pt x="283" y="456"/>
                  </a:lnTo>
                  <a:lnTo>
                    <a:pt x="287" y="464"/>
                  </a:lnTo>
                  <a:lnTo>
                    <a:pt x="294" y="474"/>
                  </a:lnTo>
                  <a:lnTo>
                    <a:pt x="293" y="484"/>
                  </a:lnTo>
                  <a:lnTo>
                    <a:pt x="286" y="492"/>
                  </a:lnTo>
                  <a:lnTo>
                    <a:pt x="279" y="505"/>
                  </a:lnTo>
                  <a:lnTo>
                    <a:pt x="283" y="515"/>
                  </a:lnTo>
                  <a:lnTo>
                    <a:pt x="291" y="529"/>
                  </a:lnTo>
                  <a:lnTo>
                    <a:pt x="297" y="541"/>
                  </a:lnTo>
                  <a:lnTo>
                    <a:pt x="293" y="556"/>
                  </a:lnTo>
                  <a:lnTo>
                    <a:pt x="290" y="568"/>
                  </a:lnTo>
                  <a:lnTo>
                    <a:pt x="291" y="576"/>
                  </a:lnTo>
                  <a:lnTo>
                    <a:pt x="299" y="579"/>
                  </a:lnTo>
                  <a:lnTo>
                    <a:pt x="307" y="573"/>
                  </a:lnTo>
                  <a:lnTo>
                    <a:pt x="314" y="562"/>
                  </a:lnTo>
                  <a:lnTo>
                    <a:pt x="326" y="557"/>
                  </a:lnTo>
                  <a:lnTo>
                    <a:pt x="340" y="561"/>
                  </a:lnTo>
                  <a:lnTo>
                    <a:pt x="351" y="568"/>
                  </a:lnTo>
                  <a:lnTo>
                    <a:pt x="366" y="567"/>
                  </a:lnTo>
                  <a:lnTo>
                    <a:pt x="386" y="563"/>
                  </a:lnTo>
                  <a:lnTo>
                    <a:pt x="399" y="558"/>
                  </a:lnTo>
                  <a:lnTo>
                    <a:pt x="407" y="543"/>
                  </a:lnTo>
                  <a:lnTo>
                    <a:pt x="409" y="529"/>
                  </a:lnTo>
                  <a:lnTo>
                    <a:pt x="419" y="521"/>
                  </a:lnTo>
                  <a:lnTo>
                    <a:pt x="424" y="510"/>
                  </a:lnTo>
                  <a:lnTo>
                    <a:pt x="432" y="504"/>
                  </a:lnTo>
                  <a:lnTo>
                    <a:pt x="446" y="508"/>
                  </a:lnTo>
                  <a:lnTo>
                    <a:pt x="457" y="512"/>
                  </a:lnTo>
                  <a:lnTo>
                    <a:pt x="464" y="505"/>
                  </a:lnTo>
                  <a:lnTo>
                    <a:pt x="469" y="492"/>
                  </a:lnTo>
                  <a:lnTo>
                    <a:pt x="480" y="482"/>
                  </a:lnTo>
                  <a:lnTo>
                    <a:pt x="490" y="487"/>
                  </a:lnTo>
                  <a:lnTo>
                    <a:pt x="499" y="493"/>
                  </a:lnTo>
                  <a:lnTo>
                    <a:pt x="510" y="488"/>
                  </a:lnTo>
                  <a:lnTo>
                    <a:pt x="525" y="487"/>
                  </a:lnTo>
                  <a:lnTo>
                    <a:pt x="532" y="481"/>
                  </a:lnTo>
                  <a:lnTo>
                    <a:pt x="535" y="472"/>
                  </a:lnTo>
                  <a:lnTo>
                    <a:pt x="524" y="462"/>
                  </a:lnTo>
                  <a:lnTo>
                    <a:pt x="519" y="451"/>
                  </a:lnTo>
                  <a:lnTo>
                    <a:pt x="512" y="441"/>
                  </a:lnTo>
                  <a:lnTo>
                    <a:pt x="505" y="428"/>
                  </a:lnTo>
                  <a:lnTo>
                    <a:pt x="508" y="415"/>
                  </a:lnTo>
                  <a:lnTo>
                    <a:pt x="515" y="406"/>
                  </a:lnTo>
                  <a:lnTo>
                    <a:pt x="523" y="396"/>
                  </a:lnTo>
                  <a:lnTo>
                    <a:pt x="525" y="380"/>
                  </a:lnTo>
                  <a:lnTo>
                    <a:pt x="521" y="363"/>
                  </a:lnTo>
                  <a:lnTo>
                    <a:pt x="523" y="352"/>
                  </a:lnTo>
                  <a:lnTo>
                    <a:pt x="513" y="343"/>
                  </a:lnTo>
                  <a:lnTo>
                    <a:pt x="507" y="331"/>
                  </a:lnTo>
                  <a:lnTo>
                    <a:pt x="510" y="320"/>
                  </a:lnTo>
                  <a:lnTo>
                    <a:pt x="507" y="310"/>
                  </a:lnTo>
                  <a:lnTo>
                    <a:pt x="501" y="305"/>
                  </a:lnTo>
                  <a:lnTo>
                    <a:pt x="487" y="298"/>
                  </a:lnTo>
                  <a:lnTo>
                    <a:pt x="479" y="288"/>
                  </a:lnTo>
                  <a:lnTo>
                    <a:pt x="482" y="274"/>
                  </a:lnTo>
                  <a:lnTo>
                    <a:pt x="490" y="260"/>
                  </a:lnTo>
                  <a:lnTo>
                    <a:pt x="493" y="247"/>
                  </a:lnTo>
                  <a:lnTo>
                    <a:pt x="490" y="236"/>
                  </a:lnTo>
                  <a:lnTo>
                    <a:pt x="479" y="222"/>
                  </a:lnTo>
                  <a:lnTo>
                    <a:pt x="465" y="208"/>
                  </a:lnTo>
                  <a:lnTo>
                    <a:pt x="453" y="192"/>
                  </a:lnTo>
                  <a:lnTo>
                    <a:pt x="443" y="178"/>
                  </a:lnTo>
                  <a:lnTo>
                    <a:pt x="431" y="165"/>
                  </a:lnTo>
                  <a:lnTo>
                    <a:pt x="420" y="160"/>
                  </a:lnTo>
                  <a:lnTo>
                    <a:pt x="409" y="154"/>
                  </a:lnTo>
                  <a:lnTo>
                    <a:pt x="403" y="140"/>
                  </a:lnTo>
                  <a:lnTo>
                    <a:pt x="407" y="127"/>
                  </a:lnTo>
                  <a:lnTo>
                    <a:pt x="413" y="111"/>
                  </a:lnTo>
                  <a:lnTo>
                    <a:pt x="421" y="99"/>
                  </a:lnTo>
                  <a:lnTo>
                    <a:pt x="432" y="87"/>
                  </a:lnTo>
                  <a:lnTo>
                    <a:pt x="440" y="73"/>
                  </a:lnTo>
                  <a:lnTo>
                    <a:pt x="443" y="61"/>
                  </a:lnTo>
                  <a:lnTo>
                    <a:pt x="438" y="49"/>
                  </a:lnTo>
                  <a:lnTo>
                    <a:pt x="435" y="38"/>
                  </a:lnTo>
                  <a:lnTo>
                    <a:pt x="436" y="27"/>
                  </a:lnTo>
                  <a:lnTo>
                    <a:pt x="421" y="31"/>
                  </a:lnTo>
                  <a:lnTo>
                    <a:pt x="414" y="43"/>
                  </a:lnTo>
                  <a:lnTo>
                    <a:pt x="406" y="54"/>
                  </a:lnTo>
                  <a:lnTo>
                    <a:pt x="394" y="52"/>
                  </a:lnTo>
                  <a:lnTo>
                    <a:pt x="384" y="49"/>
                  </a:lnTo>
                  <a:lnTo>
                    <a:pt x="381" y="39"/>
                  </a:lnTo>
                  <a:lnTo>
                    <a:pt x="370" y="35"/>
                  </a:lnTo>
                  <a:lnTo>
                    <a:pt x="365" y="24"/>
                  </a:lnTo>
                  <a:lnTo>
                    <a:pt x="355" y="17"/>
                  </a:lnTo>
                  <a:lnTo>
                    <a:pt x="344" y="5"/>
                  </a:lnTo>
                  <a:lnTo>
                    <a:pt x="331" y="0"/>
                  </a:lnTo>
                  <a:lnTo>
                    <a:pt x="320" y="6"/>
                  </a:lnTo>
                  <a:lnTo>
                    <a:pt x="312" y="20"/>
                  </a:lnTo>
                  <a:lnTo>
                    <a:pt x="306" y="35"/>
                  </a:lnTo>
                  <a:lnTo>
                    <a:pt x="293" y="38"/>
                  </a:lnTo>
                  <a:lnTo>
                    <a:pt x="284" y="46"/>
                  </a:lnTo>
                  <a:lnTo>
                    <a:pt x="275" y="49"/>
                  </a:lnTo>
                  <a:lnTo>
                    <a:pt x="267" y="50"/>
                  </a:lnTo>
                  <a:lnTo>
                    <a:pt x="260" y="58"/>
                  </a:lnTo>
                  <a:lnTo>
                    <a:pt x="257" y="68"/>
                  </a:lnTo>
                  <a:lnTo>
                    <a:pt x="244" y="71"/>
                  </a:lnTo>
                  <a:lnTo>
                    <a:pt x="229" y="72"/>
                  </a:lnTo>
                  <a:lnTo>
                    <a:pt x="217" y="77"/>
                  </a:lnTo>
                  <a:lnTo>
                    <a:pt x="207" y="81"/>
                  </a:lnTo>
                  <a:lnTo>
                    <a:pt x="196" y="74"/>
                  </a:lnTo>
                  <a:lnTo>
                    <a:pt x="186" y="70"/>
                  </a:lnTo>
                  <a:lnTo>
                    <a:pt x="176" y="70"/>
                  </a:lnTo>
                  <a:lnTo>
                    <a:pt x="169" y="64"/>
                  </a:lnTo>
                  <a:lnTo>
                    <a:pt x="161" y="61"/>
                  </a:lnTo>
                  <a:lnTo>
                    <a:pt x="154" y="65"/>
                  </a:lnTo>
                  <a:lnTo>
                    <a:pt x="145" y="70"/>
                  </a:lnTo>
                  <a:lnTo>
                    <a:pt x="134" y="66"/>
                  </a:lnTo>
                  <a:lnTo>
                    <a:pt x="126" y="55"/>
                  </a:lnTo>
                  <a:lnTo>
                    <a:pt x="116" y="44"/>
                  </a:lnTo>
                  <a:lnTo>
                    <a:pt x="105" y="43"/>
                  </a:lnTo>
                  <a:lnTo>
                    <a:pt x="92" y="44"/>
                  </a:lnTo>
                  <a:lnTo>
                    <a:pt x="81" y="39"/>
                  </a:lnTo>
                  <a:lnTo>
                    <a:pt x="72" y="32"/>
                  </a:lnTo>
                  <a:lnTo>
                    <a:pt x="61" y="33"/>
                  </a:lnTo>
                  <a:lnTo>
                    <a:pt x="56" y="44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19" name="Group 88"/>
            <p:cNvGrpSpPr>
              <a:grpSpLocks noChangeAspect="1"/>
            </p:cNvGrpSpPr>
            <p:nvPr/>
          </p:nvGrpSpPr>
          <p:grpSpPr bwMode="auto">
            <a:xfrm>
              <a:off x="4543" y="1221"/>
              <a:ext cx="609" cy="460"/>
              <a:chOff x="4543" y="1221"/>
              <a:chExt cx="609" cy="460"/>
            </a:xfrm>
          </p:grpSpPr>
          <p:sp>
            <p:nvSpPr>
              <p:cNvPr id="16422" name="Freeform 89"/>
              <p:cNvSpPr>
                <a:spLocks noChangeAspect="1"/>
              </p:cNvSpPr>
              <p:nvPr/>
            </p:nvSpPr>
            <p:spPr bwMode="auto">
              <a:xfrm>
                <a:off x="4543" y="1275"/>
                <a:ext cx="609" cy="406"/>
              </a:xfrm>
              <a:custGeom>
                <a:avLst/>
                <a:gdLst>
                  <a:gd name="T0" fmla="*/ 204 w 609"/>
                  <a:gd name="T1" fmla="*/ 334 h 406"/>
                  <a:gd name="T2" fmla="*/ 171 w 609"/>
                  <a:gd name="T3" fmla="*/ 353 h 406"/>
                  <a:gd name="T4" fmla="*/ 177 w 609"/>
                  <a:gd name="T5" fmla="*/ 389 h 406"/>
                  <a:gd name="T6" fmla="*/ 163 w 609"/>
                  <a:gd name="T7" fmla="*/ 394 h 406"/>
                  <a:gd name="T8" fmla="*/ 139 w 609"/>
                  <a:gd name="T9" fmla="*/ 380 h 406"/>
                  <a:gd name="T10" fmla="*/ 113 w 609"/>
                  <a:gd name="T11" fmla="*/ 382 h 406"/>
                  <a:gd name="T12" fmla="*/ 83 w 609"/>
                  <a:gd name="T13" fmla="*/ 365 h 406"/>
                  <a:gd name="T14" fmla="*/ 35 w 609"/>
                  <a:gd name="T15" fmla="*/ 342 h 406"/>
                  <a:gd name="T16" fmla="*/ 16 w 609"/>
                  <a:gd name="T17" fmla="*/ 315 h 406"/>
                  <a:gd name="T18" fmla="*/ 11 w 609"/>
                  <a:gd name="T19" fmla="*/ 298 h 406"/>
                  <a:gd name="T20" fmla="*/ 43 w 609"/>
                  <a:gd name="T21" fmla="*/ 266 h 406"/>
                  <a:gd name="T22" fmla="*/ 50 w 609"/>
                  <a:gd name="T23" fmla="*/ 220 h 406"/>
                  <a:gd name="T24" fmla="*/ 37 w 609"/>
                  <a:gd name="T25" fmla="*/ 181 h 406"/>
                  <a:gd name="T26" fmla="*/ 49 w 609"/>
                  <a:gd name="T27" fmla="*/ 178 h 406"/>
                  <a:gd name="T28" fmla="*/ 55 w 609"/>
                  <a:gd name="T29" fmla="*/ 147 h 406"/>
                  <a:gd name="T30" fmla="*/ 85 w 609"/>
                  <a:gd name="T31" fmla="*/ 139 h 406"/>
                  <a:gd name="T32" fmla="*/ 117 w 609"/>
                  <a:gd name="T33" fmla="*/ 156 h 406"/>
                  <a:gd name="T34" fmla="*/ 134 w 609"/>
                  <a:gd name="T35" fmla="*/ 137 h 406"/>
                  <a:gd name="T36" fmla="*/ 138 w 609"/>
                  <a:gd name="T37" fmla="*/ 115 h 406"/>
                  <a:gd name="T38" fmla="*/ 167 w 609"/>
                  <a:gd name="T39" fmla="*/ 101 h 406"/>
                  <a:gd name="T40" fmla="*/ 205 w 609"/>
                  <a:gd name="T41" fmla="*/ 94 h 406"/>
                  <a:gd name="T42" fmla="*/ 225 w 609"/>
                  <a:gd name="T43" fmla="*/ 111 h 406"/>
                  <a:gd name="T44" fmla="*/ 232 w 609"/>
                  <a:gd name="T45" fmla="*/ 90 h 406"/>
                  <a:gd name="T46" fmla="*/ 258 w 609"/>
                  <a:gd name="T47" fmla="*/ 51 h 406"/>
                  <a:gd name="T48" fmla="*/ 280 w 609"/>
                  <a:gd name="T49" fmla="*/ 10 h 406"/>
                  <a:gd name="T50" fmla="*/ 318 w 609"/>
                  <a:gd name="T51" fmla="*/ 1 h 406"/>
                  <a:gd name="T52" fmla="*/ 348 w 609"/>
                  <a:gd name="T53" fmla="*/ 8 h 406"/>
                  <a:gd name="T54" fmla="*/ 320 w 609"/>
                  <a:gd name="T55" fmla="*/ 16 h 406"/>
                  <a:gd name="T56" fmla="*/ 293 w 609"/>
                  <a:gd name="T57" fmla="*/ 26 h 406"/>
                  <a:gd name="T58" fmla="*/ 272 w 609"/>
                  <a:gd name="T59" fmla="*/ 49 h 406"/>
                  <a:gd name="T60" fmla="*/ 279 w 609"/>
                  <a:gd name="T61" fmla="*/ 63 h 406"/>
                  <a:gd name="T62" fmla="*/ 299 w 609"/>
                  <a:gd name="T63" fmla="*/ 35 h 406"/>
                  <a:gd name="T64" fmla="*/ 324 w 609"/>
                  <a:gd name="T65" fmla="*/ 26 h 406"/>
                  <a:gd name="T66" fmla="*/ 344 w 609"/>
                  <a:gd name="T67" fmla="*/ 34 h 406"/>
                  <a:gd name="T68" fmla="*/ 366 w 609"/>
                  <a:gd name="T69" fmla="*/ 34 h 406"/>
                  <a:gd name="T70" fmla="*/ 389 w 609"/>
                  <a:gd name="T71" fmla="*/ 59 h 406"/>
                  <a:gd name="T72" fmla="*/ 423 w 609"/>
                  <a:gd name="T73" fmla="*/ 85 h 406"/>
                  <a:gd name="T74" fmla="*/ 442 w 609"/>
                  <a:gd name="T75" fmla="*/ 93 h 406"/>
                  <a:gd name="T76" fmla="*/ 456 w 609"/>
                  <a:gd name="T77" fmla="*/ 84 h 406"/>
                  <a:gd name="T78" fmla="*/ 483 w 609"/>
                  <a:gd name="T79" fmla="*/ 90 h 406"/>
                  <a:gd name="T80" fmla="*/ 484 w 609"/>
                  <a:gd name="T81" fmla="*/ 127 h 406"/>
                  <a:gd name="T82" fmla="*/ 499 w 609"/>
                  <a:gd name="T83" fmla="*/ 158 h 406"/>
                  <a:gd name="T84" fmla="*/ 520 w 609"/>
                  <a:gd name="T85" fmla="*/ 182 h 406"/>
                  <a:gd name="T86" fmla="*/ 552 w 609"/>
                  <a:gd name="T87" fmla="*/ 186 h 406"/>
                  <a:gd name="T88" fmla="*/ 573 w 609"/>
                  <a:gd name="T89" fmla="*/ 197 h 406"/>
                  <a:gd name="T90" fmla="*/ 581 w 609"/>
                  <a:gd name="T91" fmla="*/ 247 h 406"/>
                  <a:gd name="T92" fmla="*/ 605 w 609"/>
                  <a:gd name="T93" fmla="*/ 290 h 406"/>
                  <a:gd name="T94" fmla="*/ 587 w 609"/>
                  <a:gd name="T95" fmla="*/ 313 h 406"/>
                  <a:gd name="T96" fmla="*/ 560 w 609"/>
                  <a:gd name="T97" fmla="*/ 334 h 406"/>
                  <a:gd name="T98" fmla="*/ 536 w 609"/>
                  <a:gd name="T99" fmla="*/ 317 h 406"/>
                  <a:gd name="T100" fmla="*/ 510 w 609"/>
                  <a:gd name="T101" fmla="*/ 287 h 406"/>
                  <a:gd name="T102" fmla="*/ 478 w 609"/>
                  <a:gd name="T103" fmla="*/ 302 h 406"/>
                  <a:gd name="T104" fmla="*/ 450 w 609"/>
                  <a:gd name="T105" fmla="*/ 328 h 406"/>
                  <a:gd name="T106" fmla="*/ 426 w 609"/>
                  <a:gd name="T107" fmla="*/ 340 h 406"/>
                  <a:gd name="T108" fmla="*/ 395 w 609"/>
                  <a:gd name="T109" fmla="*/ 354 h 406"/>
                  <a:gd name="T110" fmla="*/ 362 w 609"/>
                  <a:gd name="T111" fmla="*/ 356 h 406"/>
                  <a:gd name="T112" fmla="*/ 335 w 609"/>
                  <a:gd name="T113" fmla="*/ 346 h 406"/>
                  <a:gd name="T114" fmla="*/ 311 w 609"/>
                  <a:gd name="T115" fmla="*/ 352 h 406"/>
                  <a:gd name="T116" fmla="*/ 282 w 609"/>
                  <a:gd name="T117" fmla="*/ 326 h 406"/>
                  <a:gd name="T118" fmla="*/ 247 w 609"/>
                  <a:gd name="T119" fmla="*/ 321 h 406"/>
                  <a:gd name="T120" fmla="*/ 222 w 609"/>
                  <a:gd name="T121" fmla="*/ 326 h 4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9"/>
                  <a:gd name="T184" fmla="*/ 0 h 406"/>
                  <a:gd name="T185" fmla="*/ 609 w 609"/>
                  <a:gd name="T186" fmla="*/ 406 h 4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9" h="406">
                    <a:moveTo>
                      <a:pt x="222" y="326"/>
                    </a:moveTo>
                    <a:lnTo>
                      <a:pt x="215" y="335"/>
                    </a:lnTo>
                    <a:lnTo>
                      <a:pt x="204" y="334"/>
                    </a:lnTo>
                    <a:lnTo>
                      <a:pt x="192" y="341"/>
                    </a:lnTo>
                    <a:lnTo>
                      <a:pt x="178" y="345"/>
                    </a:lnTo>
                    <a:lnTo>
                      <a:pt x="171" y="353"/>
                    </a:lnTo>
                    <a:lnTo>
                      <a:pt x="168" y="365"/>
                    </a:lnTo>
                    <a:lnTo>
                      <a:pt x="172" y="375"/>
                    </a:lnTo>
                    <a:lnTo>
                      <a:pt x="177" y="389"/>
                    </a:lnTo>
                    <a:lnTo>
                      <a:pt x="169" y="397"/>
                    </a:lnTo>
                    <a:lnTo>
                      <a:pt x="167" y="406"/>
                    </a:lnTo>
                    <a:lnTo>
                      <a:pt x="163" y="394"/>
                    </a:lnTo>
                    <a:lnTo>
                      <a:pt x="152" y="386"/>
                    </a:lnTo>
                    <a:lnTo>
                      <a:pt x="144" y="383"/>
                    </a:lnTo>
                    <a:lnTo>
                      <a:pt x="139" y="380"/>
                    </a:lnTo>
                    <a:lnTo>
                      <a:pt x="127" y="385"/>
                    </a:lnTo>
                    <a:lnTo>
                      <a:pt x="118" y="383"/>
                    </a:lnTo>
                    <a:lnTo>
                      <a:pt x="113" y="382"/>
                    </a:lnTo>
                    <a:lnTo>
                      <a:pt x="105" y="373"/>
                    </a:lnTo>
                    <a:lnTo>
                      <a:pt x="95" y="367"/>
                    </a:lnTo>
                    <a:lnTo>
                      <a:pt x="83" y="365"/>
                    </a:lnTo>
                    <a:lnTo>
                      <a:pt x="67" y="358"/>
                    </a:lnTo>
                    <a:lnTo>
                      <a:pt x="47" y="345"/>
                    </a:lnTo>
                    <a:lnTo>
                      <a:pt x="35" y="342"/>
                    </a:lnTo>
                    <a:lnTo>
                      <a:pt x="32" y="336"/>
                    </a:lnTo>
                    <a:lnTo>
                      <a:pt x="25" y="326"/>
                    </a:lnTo>
                    <a:lnTo>
                      <a:pt x="16" y="315"/>
                    </a:lnTo>
                    <a:lnTo>
                      <a:pt x="7" y="312"/>
                    </a:lnTo>
                    <a:lnTo>
                      <a:pt x="0" y="312"/>
                    </a:lnTo>
                    <a:lnTo>
                      <a:pt x="11" y="298"/>
                    </a:lnTo>
                    <a:lnTo>
                      <a:pt x="20" y="286"/>
                    </a:lnTo>
                    <a:lnTo>
                      <a:pt x="34" y="279"/>
                    </a:lnTo>
                    <a:lnTo>
                      <a:pt x="43" y="266"/>
                    </a:lnTo>
                    <a:lnTo>
                      <a:pt x="44" y="249"/>
                    </a:lnTo>
                    <a:lnTo>
                      <a:pt x="49" y="232"/>
                    </a:lnTo>
                    <a:lnTo>
                      <a:pt x="50" y="220"/>
                    </a:lnTo>
                    <a:lnTo>
                      <a:pt x="42" y="213"/>
                    </a:lnTo>
                    <a:lnTo>
                      <a:pt x="36" y="200"/>
                    </a:lnTo>
                    <a:lnTo>
                      <a:pt x="37" y="181"/>
                    </a:lnTo>
                    <a:lnTo>
                      <a:pt x="38" y="162"/>
                    </a:lnTo>
                    <a:lnTo>
                      <a:pt x="42" y="175"/>
                    </a:lnTo>
                    <a:lnTo>
                      <a:pt x="49" y="178"/>
                    </a:lnTo>
                    <a:lnTo>
                      <a:pt x="57" y="172"/>
                    </a:lnTo>
                    <a:lnTo>
                      <a:pt x="54" y="158"/>
                    </a:lnTo>
                    <a:lnTo>
                      <a:pt x="55" y="147"/>
                    </a:lnTo>
                    <a:lnTo>
                      <a:pt x="61" y="139"/>
                    </a:lnTo>
                    <a:lnTo>
                      <a:pt x="74" y="136"/>
                    </a:lnTo>
                    <a:lnTo>
                      <a:pt x="85" y="139"/>
                    </a:lnTo>
                    <a:lnTo>
                      <a:pt x="98" y="153"/>
                    </a:lnTo>
                    <a:lnTo>
                      <a:pt x="107" y="150"/>
                    </a:lnTo>
                    <a:lnTo>
                      <a:pt x="117" y="156"/>
                    </a:lnTo>
                    <a:lnTo>
                      <a:pt x="128" y="159"/>
                    </a:lnTo>
                    <a:lnTo>
                      <a:pt x="135" y="150"/>
                    </a:lnTo>
                    <a:lnTo>
                      <a:pt x="134" y="137"/>
                    </a:lnTo>
                    <a:lnTo>
                      <a:pt x="144" y="132"/>
                    </a:lnTo>
                    <a:lnTo>
                      <a:pt x="139" y="126"/>
                    </a:lnTo>
                    <a:lnTo>
                      <a:pt x="138" y="115"/>
                    </a:lnTo>
                    <a:lnTo>
                      <a:pt x="146" y="106"/>
                    </a:lnTo>
                    <a:lnTo>
                      <a:pt x="159" y="110"/>
                    </a:lnTo>
                    <a:lnTo>
                      <a:pt x="167" y="101"/>
                    </a:lnTo>
                    <a:lnTo>
                      <a:pt x="181" y="98"/>
                    </a:lnTo>
                    <a:lnTo>
                      <a:pt x="194" y="100"/>
                    </a:lnTo>
                    <a:lnTo>
                      <a:pt x="205" y="94"/>
                    </a:lnTo>
                    <a:lnTo>
                      <a:pt x="217" y="93"/>
                    </a:lnTo>
                    <a:lnTo>
                      <a:pt x="221" y="104"/>
                    </a:lnTo>
                    <a:lnTo>
                      <a:pt x="225" y="111"/>
                    </a:lnTo>
                    <a:lnTo>
                      <a:pt x="235" y="112"/>
                    </a:lnTo>
                    <a:lnTo>
                      <a:pt x="241" y="105"/>
                    </a:lnTo>
                    <a:lnTo>
                      <a:pt x="232" y="90"/>
                    </a:lnTo>
                    <a:lnTo>
                      <a:pt x="237" y="79"/>
                    </a:lnTo>
                    <a:lnTo>
                      <a:pt x="249" y="68"/>
                    </a:lnTo>
                    <a:lnTo>
                      <a:pt x="258" y="51"/>
                    </a:lnTo>
                    <a:lnTo>
                      <a:pt x="264" y="37"/>
                    </a:lnTo>
                    <a:lnTo>
                      <a:pt x="272" y="23"/>
                    </a:lnTo>
                    <a:lnTo>
                      <a:pt x="280" y="10"/>
                    </a:lnTo>
                    <a:lnTo>
                      <a:pt x="291" y="2"/>
                    </a:lnTo>
                    <a:lnTo>
                      <a:pt x="303" y="4"/>
                    </a:lnTo>
                    <a:lnTo>
                      <a:pt x="318" y="1"/>
                    </a:lnTo>
                    <a:lnTo>
                      <a:pt x="331" y="0"/>
                    </a:lnTo>
                    <a:lnTo>
                      <a:pt x="342" y="1"/>
                    </a:lnTo>
                    <a:lnTo>
                      <a:pt x="348" y="8"/>
                    </a:lnTo>
                    <a:lnTo>
                      <a:pt x="344" y="16"/>
                    </a:lnTo>
                    <a:lnTo>
                      <a:pt x="335" y="19"/>
                    </a:lnTo>
                    <a:lnTo>
                      <a:pt x="320" y="16"/>
                    </a:lnTo>
                    <a:lnTo>
                      <a:pt x="309" y="19"/>
                    </a:lnTo>
                    <a:lnTo>
                      <a:pt x="305" y="24"/>
                    </a:lnTo>
                    <a:lnTo>
                      <a:pt x="293" y="26"/>
                    </a:lnTo>
                    <a:lnTo>
                      <a:pt x="285" y="29"/>
                    </a:lnTo>
                    <a:lnTo>
                      <a:pt x="279" y="38"/>
                    </a:lnTo>
                    <a:lnTo>
                      <a:pt x="272" y="49"/>
                    </a:lnTo>
                    <a:lnTo>
                      <a:pt x="269" y="59"/>
                    </a:lnTo>
                    <a:lnTo>
                      <a:pt x="271" y="65"/>
                    </a:lnTo>
                    <a:lnTo>
                      <a:pt x="279" y="63"/>
                    </a:lnTo>
                    <a:lnTo>
                      <a:pt x="283" y="52"/>
                    </a:lnTo>
                    <a:lnTo>
                      <a:pt x="291" y="40"/>
                    </a:lnTo>
                    <a:lnTo>
                      <a:pt x="299" y="35"/>
                    </a:lnTo>
                    <a:lnTo>
                      <a:pt x="308" y="38"/>
                    </a:lnTo>
                    <a:lnTo>
                      <a:pt x="315" y="30"/>
                    </a:lnTo>
                    <a:lnTo>
                      <a:pt x="324" y="26"/>
                    </a:lnTo>
                    <a:lnTo>
                      <a:pt x="331" y="29"/>
                    </a:lnTo>
                    <a:lnTo>
                      <a:pt x="336" y="37"/>
                    </a:lnTo>
                    <a:lnTo>
                      <a:pt x="344" y="34"/>
                    </a:lnTo>
                    <a:lnTo>
                      <a:pt x="353" y="26"/>
                    </a:lnTo>
                    <a:lnTo>
                      <a:pt x="364" y="27"/>
                    </a:lnTo>
                    <a:lnTo>
                      <a:pt x="366" y="34"/>
                    </a:lnTo>
                    <a:lnTo>
                      <a:pt x="369" y="45"/>
                    </a:lnTo>
                    <a:lnTo>
                      <a:pt x="375" y="55"/>
                    </a:lnTo>
                    <a:lnTo>
                      <a:pt x="389" y="59"/>
                    </a:lnTo>
                    <a:lnTo>
                      <a:pt x="404" y="66"/>
                    </a:lnTo>
                    <a:lnTo>
                      <a:pt x="415" y="74"/>
                    </a:lnTo>
                    <a:lnTo>
                      <a:pt x="423" y="85"/>
                    </a:lnTo>
                    <a:lnTo>
                      <a:pt x="427" y="98"/>
                    </a:lnTo>
                    <a:lnTo>
                      <a:pt x="436" y="100"/>
                    </a:lnTo>
                    <a:lnTo>
                      <a:pt x="442" y="93"/>
                    </a:lnTo>
                    <a:lnTo>
                      <a:pt x="444" y="83"/>
                    </a:lnTo>
                    <a:lnTo>
                      <a:pt x="450" y="78"/>
                    </a:lnTo>
                    <a:lnTo>
                      <a:pt x="456" y="84"/>
                    </a:lnTo>
                    <a:lnTo>
                      <a:pt x="466" y="78"/>
                    </a:lnTo>
                    <a:lnTo>
                      <a:pt x="477" y="81"/>
                    </a:lnTo>
                    <a:lnTo>
                      <a:pt x="483" y="90"/>
                    </a:lnTo>
                    <a:lnTo>
                      <a:pt x="483" y="103"/>
                    </a:lnTo>
                    <a:lnTo>
                      <a:pt x="481" y="117"/>
                    </a:lnTo>
                    <a:lnTo>
                      <a:pt x="484" y="127"/>
                    </a:lnTo>
                    <a:lnTo>
                      <a:pt x="494" y="133"/>
                    </a:lnTo>
                    <a:lnTo>
                      <a:pt x="503" y="145"/>
                    </a:lnTo>
                    <a:lnTo>
                      <a:pt x="499" y="158"/>
                    </a:lnTo>
                    <a:lnTo>
                      <a:pt x="502" y="169"/>
                    </a:lnTo>
                    <a:lnTo>
                      <a:pt x="508" y="175"/>
                    </a:lnTo>
                    <a:lnTo>
                      <a:pt x="520" y="182"/>
                    </a:lnTo>
                    <a:lnTo>
                      <a:pt x="534" y="188"/>
                    </a:lnTo>
                    <a:lnTo>
                      <a:pt x="544" y="192"/>
                    </a:lnTo>
                    <a:lnTo>
                      <a:pt x="552" y="186"/>
                    </a:lnTo>
                    <a:lnTo>
                      <a:pt x="561" y="185"/>
                    </a:lnTo>
                    <a:lnTo>
                      <a:pt x="570" y="189"/>
                    </a:lnTo>
                    <a:lnTo>
                      <a:pt x="573" y="197"/>
                    </a:lnTo>
                    <a:lnTo>
                      <a:pt x="575" y="211"/>
                    </a:lnTo>
                    <a:lnTo>
                      <a:pt x="576" y="231"/>
                    </a:lnTo>
                    <a:lnTo>
                      <a:pt x="581" y="247"/>
                    </a:lnTo>
                    <a:lnTo>
                      <a:pt x="586" y="263"/>
                    </a:lnTo>
                    <a:lnTo>
                      <a:pt x="595" y="276"/>
                    </a:lnTo>
                    <a:lnTo>
                      <a:pt x="605" y="290"/>
                    </a:lnTo>
                    <a:lnTo>
                      <a:pt x="609" y="302"/>
                    </a:lnTo>
                    <a:lnTo>
                      <a:pt x="602" y="309"/>
                    </a:lnTo>
                    <a:lnTo>
                      <a:pt x="587" y="313"/>
                    </a:lnTo>
                    <a:lnTo>
                      <a:pt x="580" y="325"/>
                    </a:lnTo>
                    <a:lnTo>
                      <a:pt x="572" y="336"/>
                    </a:lnTo>
                    <a:lnTo>
                      <a:pt x="560" y="334"/>
                    </a:lnTo>
                    <a:lnTo>
                      <a:pt x="550" y="331"/>
                    </a:lnTo>
                    <a:lnTo>
                      <a:pt x="547" y="321"/>
                    </a:lnTo>
                    <a:lnTo>
                      <a:pt x="536" y="317"/>
                    </a:lnTo>
                    <a:lnTo>
                      <a:pt x="531" y="306"/>
                    </a:lnTo>
                    <a:lnTo>
                      <a:pt x="521" y="299"/>
                    </a:lnTo>
                    <a:lnTo>
                      <a:pt x="510" y="287"/>
                    </a:lnTo>
                    <a:lnTo>
                      <a:pt x="497" y="282"/>
                    </a:lnTo>
                    <a:lnTo>
                      <a:pt x="486" y="288"/>
                    </a:lnTo>
                    <a:lnTo>
                      <a:pt x="478" y="302"/>
                    </a:lnTo>
                    <a:lnTo>
                      <a:pt x="472" y="317"/>
                    </a:lnTo>
                    <a:lnTo>
                      <a:pt x="459" y="320"/>
                    </a:lnTo>
                    <a:lnTo>
                      <a:pt x="450" y="328"/>
                    </a:lnTo>
                    <a:lnTo>
                      <a:pt x="441" y="331"/>
                    </a:lnTo>
                    <a:lnTo>
                      <a:pt x="433" y="332"/>
                    </a:lnTo>
                    <a:lnTo>
                      <a:pt x="426" y="340"/>
                    </a:lnTo>
                    <a:lnTo>
                      <a:pt x="423" y="350"/>
                    </a:lnTo>
                    <a:lnTo>
                      <a:pt x="410" y="353"/>
                    </a:lnTo>
                    <a:lnTo>
                      <a:pt x="395" y="354"/>
                    </a:lnTo>
                    <a:lnTo>
                      <a:pt x="383" y="359"/>
                    </a:lnTo>
                    <a:lnTo>
                      <a:pt x="373" y="363"/>
                    </a:lnTo>
                    <a:lnTo>
                      <a:pt x="362" y="356"/>
                    </a:lnTo>
                    <a:lnTo>
                      <a:pt x="352" y="352"/>
                    </a:lnTo>
                    <a:lnTo>
                      <a:pt x="342" y="352"/>
                    </a:lnTo>
                    <a:lnTo>
                      <a:pt x="335" y="346"/>
                    </a:lnTo>
                    <a:lnTo>
                      <a:pt x="327" y="343"/>
                    </a:lnTo>
                    <a:lnTo>
                      <a:pt x="320" y="347"/>
                    </a:lnTo>
                    <a:lnTo>
                      <a:pt x="311" y="352"/>
                    </a:lnTo>
                    <a:lnTo>
                      <a:pt x="300" y="348"/>
                    </a:lnTo>
                    <a:lnTo>
                      <a:pt x="292" y="337"/>
                    </a:lnTo>
                    <a:lnTo>
                      <a:pt x="282" y="326"/>
                    </a:lnTo>
                    <a:lnTo>
                      <a:pt x="271" y="325"/>
                    </a:lnTo>
                    <a:lnTo>
                      <a:pt x="258" y="326"/>
                    </a:lnTo>
                    <a:lnTo>
                      <a:pt x="247" y="321"/>
                    </a:lnTo>
                    <a:lnTo>
                      <a:pt x="238" y="314"/>
                    </a:lnTo>
                    <a:lnTo>
                      <a:pt x="227" y="315"/>
                    </a:lnTo>
                    <a:lnTo>
                      <a:pt x="222" y="32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3" name="Freeform 90"/>
              <p:cNvSpPr>
                <a:spLocks noChangeAspect="1"/>
              </p:cNvSpPr>
              <p:nvPr/>
            </p:nvSpPr>
            <p:spPr bwMode="auto">
              <a:xfrm>
                <a:off x="4929" y="1221"/>
                <a:ext cx="106" cy="114"/>
              </a:xfrm>
              <a:custGeom>
                <a:avLst/>
                <a:gdLst>
                  <a:gd name="T0" fmla="*/ 24 w 106"/>
                  <a:gd name="T1" fmla="*/ 0 h 114"/>
                  <a:gd name="T2" fmla="*/ 42 w 106"/>
                  <a:gd name="T3" fmla="*/ 0 h 114"/>
                  <a:gd name="T4" fmla="*/ 48 w 106"/>
                  <a:gd name="T5" fmla="*/ 11 h 114"/>
                  <a:gd name="T6" fmla="*/ 63 w 106"/>
                  <a:gd name="T7" fmla="*/ 18 h 114"/>
                  <a:gd name="T8" fmla="*/ 81 w 106"/>
                  <a:gd name="T9" fmla="*/ 25 h 114"/>
                  <a:gd name="T10" fmla="*/ 87 w 106"/>
                  <a:gd name="T11" fmla="*/ 36 h 114"/>
                  <a:gd name="T12" fmla="*/ 83 w 106"/>
                  <a:gd name="T13" fmla="*/ 45 h 114"/>
                  <a:gd name="T14" fmla="*/ 83 w 106"/>
                  <a:gd name="T15" fmla="*/ 60 h 114"/>
                  <a:gd name="T16" fmla="*/ 97 w 106"/>
                  <a:gd name="T17" fmla="*/ 69 h 114"/>
                  <a:gd name="T18" fmla="*/ 106 w 106"/>
                  <a:gd name="T19" fmla="*/ 80 h 114"/>
                  <a:gd name="T20" fmla="*/ 102 w 106"/>
                  <a:gd name="T21" fmla="*/ 97 h 114"/>
                  <a:gd name="T22" fmla="*/ 92 w 106"/>
                  <a:gd name="T23" fmla="*/ 104 h 114"/>
                  <a:gd name="T24" fmla="*/ 85 w 106"/>
                  <a:gd name="T25" fmla="*/ 95 h 114"/>
                  <a:gd name="T26" fmla="*/ 90 w 106"/>
                  <a:gd name="T27" fmla="*/ 84 h 114"/>
                  <a:gd name="T28" fmla="*/ 86 w 106"/>
                  <a:gd name="T29" fmla="*/ 75 h 114"/>
                  <a:gd name="T30" fmla="*/ 75 w 106"/>
                  <a:gd name="T31" fmla="*/ 80 h 114"/>
                  <a:gd name="T32" fmla="*/ 64 w 106"/>
                  <a:gd name="T33" fmla="*/ 81 h 114"/>
                  <a:gd name="T34" fmla="*/ 61 w 106"/>
                  <a:gd name="T35" fmla="*/ 91 h 114"/>
                  <a:gd name="T36" fmla="*/ 53 w 106"/>
                  <a:gd name="T37" fmla="*/ 93 h 114"/>
                  <a:gd name="T38" fmla="*/ 44 w 106"/>
                  <a:gd name="T39" fmla="*/ 95 h 114"/>
                  <a:gd name="T40" fmla="*/ 44 w 106"/>
                  <a:gd name="T41" fmla="*/ 104 h 114"/>
                  <a:gd name="T42" fmla="*/ 44 w 106"/>
                  <a:gd name="T43" fmla="*/ 113 h 114"/>
                  <a:gd name="T44" fmla="*/ 29 w 106"/>
                  <a:gd name="T45" fmla="*/ 114 h 114"/>
                  <a:gd name="T46" fmla="*/ 14 w 106"/>
                  <a:gd name="T47" fmla="*/ 109 h 114"/>
                  <a:gd name="T48" fmla="*/ 3 w 106"/>
                  <a:gd name="T49" fmla="*/ 99 h 114"/>
                  <a:gd name="T50" fmla="*/ 0 w 106"/>
                  <a:gd name="T51" fmla="*/ 89 h 114"/>
                  <a:gd name="T52" fmla="*/ 11 w 106"/>
                  <a:gd name="T53" fmla="*/ 83 h 114"/>
                  <a:gd name="T54" fmla="*/ 23 w 106"/>
                  <a:gd name="T55" fmla="*/ 82 h 114"/>
                  <a:gd name="T56" fmla="*/ 20 w 106"/>
                  <a:gd name="T57" fmla="*/ 75 h 114"/>
                  <a:gd name="T58" fmla="*/ 9 w 106"/>
                  <a:gd name="T59" fmla="*/ 72 h 114"/>
                  <a:gd name="T60" fmla="*/ 8 w 106"/>
                  <a:gd name="T61" fmla="*/ 64 h 114"/>
                  <a:gd name="T62" fmla="*/ 16 w 106"/>
                  <a:gd name="T63" fmla="*/ 56 h 114"/>
                  <a:gd name="T64" fmla="*/ 9 w 106"/>
                  <a:gd name="T65" fmla="*/ 45 h 114"/>
                  <a:gd name="T66" fmla="*/ 16 w 106"/>
                  <a:gd name="T67" fmla="*/ 37 h 114"/>
                  <a:gd name="T68" fmla="*/ 23 w 106"/>
                  <a:gd name="T69" fmla="*/ 44 h 114"/>
                  <a:gd name="T70" fmla="*/ 29 w 106"/>
                  <a:gd name="T71" fmla="*/ 43 h 114"/>
                  <a:gd name="T72" fmla="*/ 42 w 106"/>
                  <a:gd name="T73" fmla="*/ 44 h 114"/>
                  <a:gd name="T74" fmla="*/ 53 w 106"/>
                  <a:gd name="T75" fmla="*/ 59 h 114"/>
                  <a:gd name="T76" fmla="*/ 63 w 106"/>
                  <a:gd name="T77" fmla="*/ 61 h 114"/>
                  <a:gd name="T78" fmla="*/ 66 w 106"/>
                  <a:gd name="T79" fmla="*/ 45 h 114"/>
                  <a:gd name="T80" fmla="*/ 56 w 106"/>
                  <a:gd name="T81" fmla="*/ 33 h 114"/>
                  <a:gd name="T82" fmla="*/ 39 w 106"/>
                  <a:gd name="T83" fmla="*/ 25 h 114"/>
                  <a:gd name="T84" fmla="*/ 19 w 106"/>
                  <a:gd name="T85" fmla="*/ 17 h 114"/>
                  <a:gd name="T86" fmla="*/ 6 w 106"/>
                  <a:gd name="T87" fmla="*/ 26 h 114"/>
                  <a:gd name="T88" fmla="*/ 9 w 106"/>
                  <a:gd name="T89" fmla="*/ 11 h 1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6"/>
                  <a:gd name="T136" fmla="*/ 0 h 114"/>
                  <a:gd name="T137" fmla="*/ 106 w 106"/>
                  <a:gd name="T138" fmla="*/ 114 h 1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6" h="114">
                    <a:moveTo>
                      <a:pt x="17" y="5"/>
                    </a:moveTo>
                    <a:lnTo>
                      <a:pt x="24" y="0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1" y="3"/>
                    </a:lnTo>
                    <a:lnTo>
                      <a:pt x="48" y="11"/>
                    </a:lnTo>
                    <a:lnTo>
                      <a:pt x="53" y="17"/>
                    </a:lnTo>
                    <a:lnTo>
                      <a:pt x="63" y="18"/>
                    </a:lnTo>
                    <a:lnTo>
                      <a:pt x="72" y="20"/>
                    </a:lnTo>
                    <a:lnTo>
                      <a:pt x="81" y="25"/>
                    </a:lnTo>
                    <a:lnTo>
                      <a:pt x="86" y="29"/>
                    </a:lnTo>
                    <a:lnTo>
                      <a:pt x="87" y="36"/>
                    </a:lnTo>
                    <a:lnTo>
                      <a:pt x="85" y="40"/>
                    </a:lnTo>
                    <a:lnTo>
                      <a:pt x="83" y="45"/>
                    </a:lnTo>
                    <a:lnTo>
                      <a:pt x="80" y="53"/>
                    </a:lnTo>
                    <a:lnTo>
                      <a:pt x="83" y="60"/>
                    </a:lnTo>
                    <a:lnTo>
                      <a:pt x="90" y="66"/>
                    </a:lnTo>
                    <a:lnTo>
                      <a:pt x="97" y="69"/>
                    </a:lnTo>
                    <a:lnTo>
                      <a:pt x="103" y="75"/>
                    </a:lnTo>
                    <a:lnTo>
                      <a:pt x="106" y="80"/>
                    </a:lnTo>
                    <a:lnTo>
                      <a:pt x="105" y="88"/>
                    </a:lnTo>
                    <a:lnTo>
                      <a:pt x="102" y="97"/>
                    </a:lnTo>
                    <a:lnTo>
                      <a:pt x="97" y="102"/>
                    </a:lnTo>
                    <a:lnTo>
                      <a:pt x="92" y="104"/>
                    </a:lnTo>
                    <a:lnTo>
                      <a:pt x="87" y="100"/>
                    </a:lnTo>
                    <a:lnTo>
                      <a:pt x="85" y="95"/>
                    </a:lnTo>
                    <a:lnTo>
                      <a:pt x="87" y="89"/>
                    </a:lnTo>
                    <a:lnTo>
                      <a:pt x="90" y="84"/>
                    </a:lnTo>
                    <a:lnTo>
                      <a:pt x="91" y="78"/>
                    </a:lnTo>
                    <a:lnTo>
                      <a:pt x="86" y="75"/>
                    </a:lnTo>
                    <a:lnTo>
                      <a:pt x="80" y="76"/>
                    </a:lnTo>
                    <a:lnTo>
                      <a:pt x="75" y="80"/>
                    </a:lnTo>
                    <a:lnTo>
                      <a:pt x="68" y="80"/>
                    </a:lnTo>
                    <a:lnTo>
                      <a:pt x="64" y="81"/>
                    </a:lnTo>
                    <a:lnTo>
                      <a:pt x="62" y="86"/>
                    </a:lnTo>
                    <a:lnTo>
                      <a:pt x="61" y="91"/>
                    </a:lnTo>
                    <a:lnTo>
                      <a:pt x="58" y="93"/>
                    </a:lnTo>
                    <a:lnTo>
                      <a:pt x="53" y="93"/>
                    </a:lnTo>
                    <a:lnTo>
                      <a:pt x="47" y="93"/>
                    </a:lnTo>
                    <a:lnTo>
                      <a:pt x="44" y="95"/>
                    </a:lnTo>
                    <a:lnTo>
                      <a:pt x="41" y="100"/>
                    </a:lnTo>
                    <a:lnTo>
                      <a:pt x="44" y="104"/>
                    </a:lnTo>
                    <a:lnTo>
                      <a:pt x="45" y="108"/>
                    </a:lnTo>
                    <a:lnTo>
                      <a:pt x="44" y="113"/>
                    </a:lnTo>
                    <a:lnTo>
                      <a:pt x="37" y="114"/>
                    </a:lnTo>
                    <a:lnTo>
                      <a:pt x="29" y="114"/>
                    </a:lnTo>
                    <a:lnTo>
                      <a:pt x="22" y="109"/>
                    </a:lnTo>
                    <a:lnTo>
                      <a:pt x="14" y="109"/>
                    </a:lnTo>
                    <a:lnTo>
                      <a:pt x="9" y="104"/>
                    </a:lnTo>
                    <a:lnTo>
                      <a:pt x="3" y="99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11" y="83"/>
                    </a:lnTo>
                    <a:lnTo>
                      <a:pt x="18" y="84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20" y="75"/>
                    </a:lnTo>
                    <a:lnTo>
                      <a:pt x="16" y="73"/>
                    </a:lnTo>
                    <a:lnTo>
                      <a:pt x="9" y="72"/>
                    </a:lnTo>
                    <a:lnTo>
                      <a:pt x="6" y="69"/>
                    </a:lnTo>
                    <a:lnTo>
                      <a:pt x="8" y="64"/>
                    </a:lnTo>
                    <a:lnTo>
                      <a:pt x="14" y="60"/>
                    </a:lnTo>
                    <a:lnTo>
                      <a:pt x="16" y="56"/>
                    </a:lnTo>
                    <a:lnTo>
                      <a:pt x="11" y="51"/>
                    </a:lnTo>
                    <a:lnTo>
                      <a:pt x="9" y="45"/>
                    </a:lnTo>
                    <a:lnTo>
                      <a:pt x="11" y="39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3" y="44"/>
                    </a:lnTo>
                    <a:lnTo>
                      <a:pt x="24" y="48"/>
                    </a:lnTo>
                    <a:lnTo>
                      <a:pt x="29" y="43"/>
                    </a:lnTo>
                    <a:lnTo>
                      <a:pt x="35" y="42"/>
                    </a:lnTo>
                    <a:lnTo>
                      <a:pt x="42" y="44"/>
                    </a:lnTo>
                    <a:lnTo>
                      <a:pt x="48" y="51"/>
                    </a:lnTo>
                    <a:lnTo>
                      <a:pt x="53" y="59"/>
                    </a:lnTo>
                    <a:lnTo>
                      <a:pt x="59" y="64"/>
                    </a:lnTo>
                    <a:lnTo>
                      <a:pt x="63" y="61"/>
                    </a:lnTo>
                    <a:lnTo>
                      <a:pt x="66" y="54"/>
                    </a:lnTo>
                    <a:lnTo>
                      <a:pt x="66" y="45"/>
                    </a:lnTo>
                    <a:lnTo>
                      <a:pt x="62" y="36"/>
                    </a:lnTo>
                    <a:lnTo>
                      <a:pt x="56" y="33"/>
                    </a:lnTo>
                    <a:lnTo>
                      <a:pt x="45" y="28"/>
                    </a:lnTo>
                    <a:lnTo>
                      <a:pt x="39" y="25"/>
                    </a:lnTo>
                    <a:lnTo>
                      <a:pt x="25" y="21"/>
                    </a:lnTo>
                    <a:lnTo>
                      <a:pt x="19" y="17"/>
                    </a:lnTo>
                    <a:lnTo>
                      <a:pt x="13" y="27"/>
                    </a:lnTo>
                    <a:lnTo>
                      <a:pt x="6" y="26"/>
                    </a:lnTo>
                    <a:lnTo>
                      <a:pt x="5" y="18"/>
                    </a:lnTo>
                    <a:lnTo>
                      <a:pt x="9" y="11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24" name="Freeform 91"/>
              <p:cNvSpPr>
                <a:spLocks noChangeAspect="1"/>
              </p:cNvSpPr>
              <p:nvPr/>
            </p:nvSpPr>
            <p:spPr bwMode="auto">
              <a:xfrm>
                <a:off x="5032" y="1343"/>
                <a:ext cx="104" cy="108"/>
              </a:xfrm>
              <a:custGeom>
                <a:avLst/>
                <a:gdLst>
                  <a:gd name="T0" fmla="*/ 71 w 104"/>
                  <a:gd name="T1" fmla="*/ 59 h 108"/>
                  <a:gd name="T2" fmla="*/ 80 w 104"/>
                  <a:gd name="T3" fmla="*/ 66 h 108"/>
                  <a:gd name="T4" fmla="*/ 84 w 104"/>
                  <a:gd name="T5" fmla="*/ 76 h 108"/>
                  <a:gd name="T6" fmla="*/ 86 w 104"/>
                  <a:gd name="T7" fmla="*/ 85 h 108"/>
                  <a:gd name="T8" fmla="*/ 89 w 104"/>
                  <a:gd name="T9" fmla="*/ 91 h 108"/>
                  <a:gd name="T10" fmla="*/ 95 w 104"/>
                  <a:gd name="T11" fmla="*/ 92 h 108"/>
                  <a:gd name="T12" fmla="*/ 103 w 104"/>
                  <a:gd name="T13" fmla="*/ 97 h 108"/>
                  <a:gd name="T14" fmla="*/ 104 w 104"/>
                  <a:gd name="T15" fmla="*/ 102 h 108"/>
                  <a:gd name="T16" fmla="*/ 100 w 104"/>
                  <a:gd name="T17" fmla="*/ 107 h 108"/>
                  <a:gd name="T18" fmla="*/ 91 w 104"/>
                  <a:gd name="T19" fmla="*/ 108 h 108"/>
                  <a:gd name="T20" fmla="*/ 81 w 104"/>
                  <a:gd name="T21" fmla="*/ 106 h 108"/>
                  <a:gd name="T22" fmla="*/ 75 w 104"/>
                  <a:gd name="T23" fmla="*/ 97 h 108"/>
                  <a:gd name="T24" fmla="*/ 71 w 104"/>
                  <a:gd name="T25" fmla="*/ 91 h 108"/>
                  <a:gd name="T26" fmla="*/ 64 w 104"/>
                  <a:gd name="T27" fmla="*/ 87 h 108"/>
                  <a:gd name="T28" fmla="*/ 54 w 104"/>
                  <a:gd name="T29" fmla="*/ 91 h 108"/>
                  <a:gd name="T30" fmla="*/ 44 w 104"/>
                  <a:gd name="T31" fmla="*/ 94 h 108"/>
                  <a:gd name="T32" fmla="*/ 38 w 104"/>
                  <a:gd name="T33" fmla="*/ 94 h 108"/>
                  <a:gd name="T34" fmla="*/ 31 w 104"/>
                  <a:gd name="T35" fmla="*/ 99 h 108"/>
                  <a:gd name="T36" fmla="*/ 25 w 104"/>
                  <a:gd name="T37" fmla="*/ 101 h 108"/>
                  <a:gd name="T38" fmla="*/ 21 w 104"/>
                  <a:gd name="T39" fmla="*/ 96 h 108"/>
                  <a:gd name="T40" fmla="*/ 24 w 104"/>
                  <a:gd name="T41" fmla="*/ 87 h 108"/>
                  <a:gd name="T42" fmla="*/ 28 w 104"/>
                  <a:gd name="T43" fmla="*/ 81 h 108"/>
                  <a:gd name="T44" fmla="*/ 27 w 104"/>
                  <a:gd name="T45" fmla="*/ 74 h 108"/>
                  <a:gd name="T46" fmla="*/ 24 w 104"/>
                  <a:gd name="T47" fmla="*/ 71 h 108"/>
                  <a:gd name="T48" fmla="*/ 25 w 104"/>
                  <a:gd name="T49" fmla="*/ 65 h 108"/>
                  <a:gd name="T50" fmla="*/ 31 w 104"/>
                  <a:gd name="T51" fmla="*/ 63 h 108"/>
                  <a:gd name="T52" fmla="*/ 37 w 104"/>
                  <a:gd name="T53" fmla="*/ 66 h 108"/>
                  <a:gd name="T54" fmla="*/ 42 w 104"/>
                  <a:gd name="T55" fmla="*/ 66 h 108"/>
                  <a:gd name="T56" fmla="*/ 44 w 104"/>
                  <a:gd name="T57" fmla="*/ 63 h 108"/>
                  <a:gd name="T58" fmla="*/ 42 w 104"/>
                  <a:gd name="T59" fmla="*/ 57 h 108"/>
                  <a:gd name="T60" fmla="*/ 38 w 104"/>
                  <a:gd name="T61" fmla="*/ 50 h 108"/>
                  <a:gd name="T62" fmla="*/ 34 w 104"/>
                  <a:gd name="T63" fmla="*/ 44 h 108"/>
                  <a:gd name="T64" fmla="*/ 27 w 104"/>
                  <a:gd name="T65" fmla="*/ 44 h 108"/>
                  <a:gd name="T66" fmla="*/ 24 w 104"/>
                  <a:gd name="T67" fmla="*/ 49 h 108"/>
                  <a:gd name="T68" fmla="*/ 20 w 104"/>
                  <a:gd name="T69" fmla="*/ 54 h 108"/>
                  <a:gd name="T70" fmla="*/ 13 w 104"/>
                  <a:gd name="T71" fmla="*/ 50 h 108"/>
                  <a:gd name="T72" fmla="*/ 5 w 104"/>
                  <a:gd name="T73" fmla="*/ 49 h 108"/>
                  <a:gd name="T74" fmla="*/ 2 w 104"/>
                  <a:gd name="T75" fmla="*/ 44 h 108"/>
                  <a:gd name="T76" fmla="*/ 4 w 104"/>
                  <a:gd name="T77" fmla="*/ 37 h 108"/>
                  <a:gd name="T78" fmla="*/ 5 w 104"/>
                  <a:gd name="T79" fmla="*/ 30 h 108"/>
                  <a:gd name="T80" fmla="*/ 4 w 104"/>
                  <a:gd name="T81" fmla="*/ 21 h 108"/>
                  <a:gd name="T82" fmla="*/ 0 w 104"/>
                  <a:gd name="T83" fmla="*/ 16 h 108"/>
                  <a:gd name="T84" fmla="*/ 2 w 104"/>
                  <a:gd name="T85" fmla="*/ 9 h 108"/>
                  <a:gd name="T86" fmla="*/ 5 w 104"/>
                  <a:gd name="T87" fmla="*/ 4 h 108"/>
                  <a:gd name="T88" fmla="*/ 10 w 104"/>
                  <a:gd name="T89" fmla="*/ 0 h 108"/>
                  <a:gd name="T90" fmla="*/ 19 w 104"/>
                  <a:gd name="T91" fmla="*/ 2 h 108"/>
                  <a:gd name="T92" fmla="*/ 22 w 104"/>
                  <a:gd name="T93" fmla="*/ 8 h 108"/>
                  <a:gd name="T94" fmla="*/ 21 w 104"/>
                  <a:gd name="T95" fmla="*/ 17 h 108"/>
                  <a:gd name="T96" fmla="*/ 25 w 104"/>
                  <a:gd name="T97" fmla="*/ 22 h 108"/>
                  <a:gd name="T98" fmla="*/ 30 w 104"/>
                  <a:gd name="T99" fmla="*/ 26 h 108"/>
                  <a:gd name="T100" fmla="*/ 39 w 104"/>
                  <a:gd name="T101" fmla="*/ 28 h 108"/>
                  <a:gd name="T102" fmla="*/ 48 w 104"/>
                  <a:gd name="T103" fmla="*/ 33 h 108"/>
                  <a:gd name="T104" fmla="*/ 56 w 104"/>
                  <a:gd name="T105" fmla="*/ 39 h 108"/>
                  <a:gd name="T106" fmla="*/ 71 w 104"/>
                  <a:gd name="T107" fmla="*/ 59 h 1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"/>
                  <a:gd name="T163" fmla="*/ 0 h 108"/>
                  <a:gd name="T164" fmla="*/ 104 w 104"/>
                  <a:gd name="T165" fmla="*/ 108 h 1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" h="108">
                    <a:moveTo>
                      <a:pt x="71" y="59"/>
                    </a:moveTo>
                    <a:lnTo>
                      <a:pt x="80" y="66"/>
                    </a:lnTo>
                    <a:lnTo>
                      <a:pt x="84" y="76"/>
                    </a:lnTo>
                    <a:lnTo>
                      <a:pt x="86" y="85"/>
                    </a:lnTo>
                    <a:lnTo>
                      <a:pt x="89" y="91"/>
                    </a:lnTo>
                    <a:lnTo>
                      <a:pt x="95" y="92"/>
                    </a:lnTo>
                    <a:lnTo>
                      <a:pt x="103" y="97"/>
                    </a:lnTo>
                    <a:lnTo>
                      <a:pt x="104" y="102"/>
                    </a:lnTo>
                    <a:lnTo>
                      <a:pt x="100" y="107"/>
                    </a:lnTo>
                    <a:lnTo>
                      <a:pt x="91" y="108"/>
                    </a:lnTo>
                    <a:lnTo>
                      <a:pt x="81" y="106"/>
                    </a:lnTo>
                    <a:lnTo>
                      <a:pt x="75" y="97"/>
                    </a:lnTo>
                    <a:lnTo>
                      <a:pt x="71" y="91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44" y="94"/>
                    </a:lnTo>
                    <a:lnTo>
                      <a:pt x="38" y="94"/>
                    </a:lnTo>
                    <a:lnTo>
                      <a:pt x="31" y="99"/>
                    </a:lnTo>
                    <a:lnTo>
                      <a:pt x="25" y="101"/>
                    </a:lnTo>
                    <a:lnTo>
                      <a:pt x="21" y="96"/>
                    </a:lnTo>
                    <a:lnTo>
                      <a:pt x="24" y="87"/>
                    </a:lnTo>
                    <a:lnTo>
                      <a:pt x="28" y="81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25" y="65"/>
                    </a:lnTo>
                    <a:lnTo>
                      <a:pt x="31" y="63"/>
                    </a:lnTo>
                    <a:lnTo>
                      <a:pt x="37" y="66"/>
                    </a:lnTo>
                    <a:lnTo>
                      <a:pt x="42" y="66"/>
                    </a:lnTo>
                    <a:lnTo>
                      <a:pt x="44" y="63"/>
                    </a:lnTo>
                    <a:lnTo>
                      <a:pt x="42" y="57"/>
                    </a:lnTo>
                    <a:lnTo>
                      <a:pt x="38" y="50"/>
                    </a:lnTo>
                    <a:lnTo>
                      <a:pt x="34" y="44"/>
                    </a:lnTo>
                    <a:lnTo>
                      <a:pt x="27" y="44"/>
                    </a:lnTo>
                    <a:lnTo>
                      <a:pt x="24" y="49"/>
                    </a:lnTo>
                    <a:lnTo>
                      <a:pt x="20" y="54"/>
                    </a:lnTo>
                    <a:lnTo>
                      <a:pt x="13" y="50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4" y="37"/>
                    </a:lnTo>
                    <a:lnTo>
                      <a:pt x="5" y="30"/>
                    </a:lnTo>
                    <a:lnTo>
                      <a:pt x="4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9" y="2"/>
                    </a:lnTo>
                    <a:lnTo>
                      <a:pt x="22" y="8"/>
                    </a:lnTo>
                    <a:lnTo>
                      <a:pt x="21" y="17"/>
                    </a:lnTo>
                    <a:lnTo>
                      <a:pt x="25" y="22"/>
                    </a:lnTo>
                    <a:lnTo>
                      <a:pt x="30" y="26"/>
                    </a:lnTo>
                    <a:lnTo>
                      <a:pt x="39" y="28"/>
                    </a:lnTo>
                    <a:lnTo>
                      <a:pt x="48" y="33"/>
                    </a:lnTo>
                    <a:lnTo>
                      <a:pt x="56" y="39"/>
                    </a:lnTo>
                    <a:lnTo>
                      <a:pt x="71" y="59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420" name="Freeform 92"/>
            <p:cNvSpPr>
              <a:spLocks noChangeAspect="1"/>
            </p:cNvSpPr>
            <p:nvPr/>
          </p:nvSpPr>
          <p:spPr bwMode="auto">
            <a:xfrm>
              <a:off x="4536" y="1659"/>
              <a:ext cx="467" cy="571"/>
            </a:xfrm>
            <a:custGeom>
              <a:avLst/>
              <a:gdLst>
                <a:gd name="T0" fmla="*/ 190 w 467"/>
                <a:gd name="T1" fmla="*/ 32 h 571"/>
                <a:gd name="T2" fmla="*/ 220 w 467"/>
                <a:gd name="T3" fmla="*/ 51 h 571"/>
                <a:gd name="T4" fmla="*/ 248 w 467"/>
                <a:gd name="T5" fmla="*/ 73 h 571"/>
                <a:gd name="T6" fmla="*/ 262 w 467"/>
                <a:gd name="T7" fmla="*/ 101 h 571"/>
                <a:gd name="T8" fmla="*/ 263 w 467"/>
                <a:gd name="T9" fmla="*/ 142 h 571"/>
                <a:gd name="T10" fmla="*/ 282 w 467"/>
                <a:gd name="T11" fmla="*/ 158 h 571"/>
                <a:gd name="T12" fmla="*/ 294 w 467"/>
                <a:gd name="T13" fmla="*/ 178 h 571"/>
                <a:gd name="T14" fmla="*/ 310 w 467"/>
                <a:gd name="T15" fmla="*/ 208 h 571"/>
                <a:gd name="T16" fmla="*/ 308 w 467"/>
                <a:gd name="T17" fmla="*/ 244 h 571"/>
                <a:gd name="T18" fmla="*/ 326 w 467"/>
                <a:gd name="T19" fmla="*/ 277 h 571"/>
                <a:gd name="T20" fmla="*/ 364 w 467"/>
                <a:gd name="T21" fmla="*/ 282 h 571"/>
                <a:gd name="T22" fmla="*/ 393 w 467"/>
                <a:gd name="T23" fmla="*/ 291 h 571"/>
                <a:gd name="T24" fmla="*/ 425 w 467"/>
                <a:gd name="T25" fmla="*/ 309 h 571"/>
                <a:gd name="T26" fmla="*/ 453 w 467"/>
                <a:gd name="T27" fmla="*/ 331 h 571"/>
                <a:gd name="T28" fmla="*/ 460 w 467"/>
                <a:gd name="T29" fmla="*/ 362 h 571"/>
                <a:gd name="T30" fmla="*/ 459 w 467"/>
                <a:gd name="T31" fmla="*/ 390 h 571"/>
                <a:gd name="T32" fmla="*/ 436 w 467"/>
                <a:gd name="T33" fmla="*/ 418 h 571"/>
                <a:gd name="T34" fmla="*/ 402 w 467"/>
                <a:gd name="T35" fmla="*/ 407 h 571"/>
                <a:gd name="T36" fmla="*/ 369 w 467"/>
                <a:gd name="T37" fmla="*/ 406 h 571"/>
                <a:gd name="T38" fmla="*/ 335 w 467"/>
                <a:gd name="T39" fmla="*/ 422 h 571"/>
                <a:gd name="T40" fmla="*/ 295 w 467"/>
                <a:gd name="T41" fmla="*/ 431 h 571"/>
                <a:gd name="T42" fmla="*/ 268 w 467"/>
                <a:gd name="T43" fmla="*/ 462 h 571"/>
                <a:gd name="T44" fmla="*/ 268 w 467"/>
                <a:gd name="T45" fmla="*/ 489 h 571"/>
                <a:gd name="T46" fmla="*/ 287 w 467"/>
                <a:gd name="T47" fmla="*/ 523 h 571"/>
                <a:gd name="T48" fmla="*/ 290 w 467"/>
                <a:gd name="T49" fmla="*/ 559 h 571"/>
                <a:gd name="T50" fmla="*/ 260 w 467"/>
                <a:gd name="T51" fmla="*/ 565 h 571"/>
                <a:gd name="T52" fmla="*/ 242 w 467"/>
                <a:gd name="T53" fmla="*/ 547 h 571"/>
                <a:gd name="T54" fmla="*/ 203 w 467"/>
                <a:gd name="T55" fmla="*/ 538 h 571"/>
                <a:gd name="T56" fmla="*/ 164 w 467"/>
                <a:gd name="T57" fmla="*/ 528 h 571"/>
                <a:gd name="T58" fmla="*/ 124 w 467"/>
                <a:gd name="T59" fmla="*/ 527 h 571"/>
                <a:gd name="T60" fmla="*/ 107 w 467"/>
                <a:gd name="T61" fmla="*/ 496 h 571"/>
                <a:gd name="T62" fmla="*/ 106 w 467"/>
                <a:gd name="T63" fmla="*/ 457 h 571"/>
                <a:gd name="T64" fmla="*/ 73 w 467"/>
                <a:gd name="T65" fmla="*/ 453 h 571"/>
                <a:gd name="T66" fmla="*/ 64 w 467"/>
                <a:gd name="T67" fmla="*/ 417 h 571"/>
                <a:gd name="T68" fmla="*/ 30 w 467"/>
                <a:gd name="T69" fmla="*/ 385 h 571"/>
                <a:gd name="T70" fmla="*/ 4 w 467"/>
                <a:gd name="T71" fmla="*/ 354 h 571"/>
                <a:gd name="T72" fmla="*/ 6 w 467"/>
                <a:gd name="T73" fmla="*/ 322 h 571"/>
                <a:gd name="T74" fmla="*/ 8 w 467"/>
                <a:gd name="T75" fmla="*/ 289 h 571"/>
                <a:gd name="T76" fmla="*/ 38 w 467"/>
                <a:gd name="T77" fmla="*/ 286 h 571"/>
                <a:gd name="T78" fmla="*/ 52 w 467"/>
                <a:gd name="T79" fmla="*/ 259 h 571"/>
                <a:gd name="T80" fmla="*/ 63 w 467"/>
                <a:gd name="T81" fmla="*/ 221 h 571"/>
                <a:gd name="T82" fmla="*/ 66 w 467"/>
                <a:gd name="T83" fmla="*/ 171 h 571"/>
                <a:gd name="T84" fmla="*/ 72 w 467"/>
                <a:gd name="T85" fmla="*/ 136 h 571"/>
                <a:gd name="T86" fmla="*/ 57 w 467"/>
                <a:gd name="T87" fmla="*/ 93 h 571"/>
                <a:gd name="T88" fmla="*/ 54 w 467"/>
                <a:gd name="T89" fmla="*/ 61 h 571"/>
                <a:gd name="T90" fmla="*/ 86 w 467"/>
                <a:gd name="T91" fmla="*/ 52 h 571"/>
                <a:gd name="T92" fmla="*/ 114 w 467"/>
                <a:gd name="T93" fmla="*/ 41 h 571"/>
                <a:gd name="T94" fmla="*/ 140 w 467"/>
                <a:gd name="T95" fmla="*/ 44 h 571"/>
                <a:gd name="T96" fmla="*/ 152 w 467"/>
                <a:gd name="T97" fmla="*/ 18 h 571"/>
                <a:gd name="T98" fmla="*/ 159 w 467"/>
                <a:gd name="T99" fmla="*/ 2 h 5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571"/>
                <a:gd name="T152" fmla="*/ 467 w 467"/>
                <a:gd name="T153" fmla="*/ 571 h 5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571">
                  <a:moveTo>
                    <a:pt x="174" y="21"/>
                  </a:moveTo>
                  <a:lnTo>
                    <a:pt x="179" y="27"/>
                  </a:lnTo>
                  <a:lnTo>
                    <a:pt x="190" y="32"/>
                  </a:lnTo>
                  <a:lnTo>
                    <a:pt x="203" y="36"/>
                  </a:lnTo>
                  <a:lnTo>
                    <a:pt x="213" y="41"/>
                  </a:lnTo>
                  <a:lnTo>
                    <a:pt x="220" y="51"/>
                  </a:lnTo>
                  <a:lnTo>
                    <a:pt x="227" y="60"/>
                  </a:lnTo>
                  <a:lnTo>
                    <a:pt x="237" y="69"/>
                  </a:lnTo>
                  <a:lnTo>
                    <a:pt x="248" y="73"/>
                  </a:lnTo>
                  <a:lnTo>
                    <a:pt x="262" y="76"/>
                  </a:lnTo>
                  <a:lnTo>
                    <a:pt x="265" y="86"/>
                  </a:lnTo>
                  <a:lnTo>
                    <a:pt x="262" y="101"/>
                  </a:lnTo>
                  <a:lnTo>
                    <a:pt x="263" y="115"/>
                  </a:lnTo>
                  <a:lnTo>
                    <a:pt x="265" y="131"/>
                  </a:lnTo>
                  <a:lnTo>
                    <a:pt x="263" y="142"/>
                  </a:lnTo>
                  <a:lnTo>
                    <a:pt x="265" y="154"/>
                  </a:lnTo>
                  <a:lnTo>
                    <a:pt x="271" y="159"/>
                  </a:lnTo>
                  <a:lnTo>
                    <a:pt x="282" y="158"/>
                  </a:lnTo>
                  <a:lnTo>
                    <a:pt x="293" y="159"/>
                  </a:lnTo>
                  <a:lnTo>
                    <a:pt x="297" y="168"/>
                  </a:lnTo>
                  <a:lnTo>
                    <a:pt x="294" y="178"/>
                  </a:lnTo>
                  <a:lnTo>
                    <a:pt x="296" y="189"/>
                  </a:lnTo>
                  <a:lnTo>
                    <a:pt x="302" y="197"/>
                  </a:lnTo>
                  <a:lnTo>
                    <a:pt x="310" y="208"/>
                  </a:lnTo>
                  <a:lnTo>
                    <a:pt x="313" y="217"/>
                  </a:lnTo>
                  <a:lnTo>
                    <a:pt x="309" y="229"/>
                  </a:lnTo>
                  <a:lnTo>
                    <a:pt x="308" y="244"/>
                  </a:lnTo>
                  <a:lnTo>
                    <a:pt x="310" y="256"/>
                  </a:lnTo>
                  <a:lnTo>
                    <a:pt x="316" y="268"/>
                  </a:lnTo>
                  <a:lnTo>
                    <a:pt x="326" y="277"/>
                  </a:lnTo>
                  <a:lnTo>
                    <a:pt x="338" y="283"/>
                  </a:lnTo>
                  <a:lnTo>
                    <a:pt x="353" y="285"/>
                  </a:lnTo>
                  <a:lnTo>
                    <a:pt x="364" y="282"/>
                  </a:lnTo>
                  <a:lnTo>
                    <a:pt x="375" y="278"/>
                  </a:lnTo>
                  <a:lnTo>
                    <a:pt x="386" y="282"/>
                  </a:lnTo>
                  <a:lnTo>
                    <a:pt x="393" y="291"/>
                  </a:lnTo>
                  <a:lnTo>
                    <a:pt x="403" y="298"/>
                  </a:lnTo>
                  <a:lnTo>
                    <a:pt x="415" y="301"/>
                  </a:lnTo>
                  <a:lnTo>
                    <a:pt x="425" y="309"/>
                  </a:lnTo>
                  <a:lnTo>
                    <a:pt x="436" y="313"/>
                  </a:lnTo>
                  <a:lnTo>
                    <a:pt x="447" y="320"/>
                  </a:lnTo>
                  <a:lnTo>
                    <a:pt x="453" y="331"/>
                  </a:lnTo>
                  <a:lnTo>
                    <a:pt x="458" y="343"/>
                  </a:lnTo>
                  <a:lnTo>
                    <a:pt x="456" y="354"/>
                  </a:lnTo>
                  <a:lnTo>
                    <a:pt x="460" y="362"/>
                  </a:lnTo>
                  <a:lnTo>
                    <a:pt x="467" y="372"/>
                  </a:lnTo>
                  <a:lnTo>
                    <a:pt x="466" y="382"/>
                  </a:lnTo>
                  <a:lnTo>
                    <a:pt x="459" y="390"/>
                  </a:lnTo>
                  <a:lnTo>
                    <a:pt x="452" y="403"/>
                  </a:lnTo>
                  <a:lnTo>
                    <a:pt x="443" y="410"/>
                  </a:lnTo>
                  <a:lnTo>
                    <a:pt x="436" y="418"/>
                  </a:lnTo>
                  <a:lnTo>
                    <a:pt x="426" y="417"/>
                  </a:lnTo>
                  <a:lnTo>
                    <a:pt x="414" y="415"/>
                  </a:lnTo>
                  <a:lnTo>
                    <a:pt x="402" y="407"/>
                  </a:lnTo>
                  <a:lnTo>
                    <a:pt x="392" y="404"/>
                  </a:lnTo>
                  <a:lnTo>
                    <a:pt x="382" y="408"/>
                  </a:lnTo>
                  <a:lnTo>
                    <a:pt x="369" y="406"/>
                  </a:lnTo>
                  <a:lnTo>
                    <a:pt x="358" y="410"/>
                  </a:lnTo>
                  <a:lnTo>
                    <a:pt x="350" y="418"/>
                  </a:lnTo>
                  <a:lnTo>
                    <a:pt x="335" y="422"/>
                  </a:lnTo>
                  <a:lnTo>
                    <a:pt x="322" y="419"/>
                  </a:lnTo>
                  <a:lnTo>
                    <a:pt x="307" y="423"/>
                  </a:lnTo>
                  <a:lnTo>
                    <a:pt x="295" y="431"/>
                  </a:lnTo>
                  <a:lnTo>
                    <a:pt x="280" y="436"/>
                  </a:lnTo>
                  <a:lnTo>
                    <a:pt x="270" y="447"/>
                  </a:lnTo>
                  <a:lnTo>
                    <a:pt x="268" y="462"/>
                  </a:lnTo>
                  <a:lnTo>
                    <a:pt x="263" y="472"/>
                  </a:lnTo>
                  <a:lnTo>
                    <a:pt x="262" y="483"/>
                  </a:lnTo>
                  <a:lnTo>
                    <a:pt x="268" y="489"/>
                  </a:lnTo>
                  <a:lnTo>
                    <a:pt x="271" y="500"/>
                  </a:lnTo>
                  <a:lnTo>
                    <a:pt x="279" y="512"/>
                  </a:lnTo>
                  <a:lnTo>
                    <a:pt x="287" y="523"/>
                  </a:lnTo>
                  <a:lnTo>
                    <a:pt x="296" y="535"/>
                  </a:lnTo>
                  <a:lnTo>
                    <a:pt x="291" y="547"/>
                  </a:lnTo>
                  <a:lnTo>
                    <a:pt x="290" y="559"/>
                  </a:lnTo>
                  <a:lnTo>
                    <a:pt x="283" y="569"/>
                  </a:lnTo>
                  <a:lnTo>
                    <a:pt x="269" y="563"/>
                  </a:lnTo>
                  <a:lnTo>
                    <a:pt x="260" y="565"/>
                  </a:lnTo>
                  <a:lnTo>
                    <a:pt x="252" y="571"/>
                  </a:lnTo>
                  <a:lnTo>
                    <a:pt x="247" y="562"/>
                  </a:lnTo>
                  <a:lnTo>
                    <a:pt x="242" y="547"/>
                  </a:lnTo>
                  <a:lnTo>
                    <a:pt x="230" y="539"/>
                  </a:lnTo>
                  <a:lnTo>
                    <a:pt x="219" y="536"/>
                  </a:lnTo>
                  <a:lnTo>
                    <a:pt x="203" y="538"/>
                  </a:lnTo>
                  <a:lnTo>
                    <a:pt x="192" y="540"/>
                  </a:lnTo>
                  <a:lnTo>
                    <a:pt x="180" y="534"/>
                  </a:lnTo>
                  <a:lnTo>
                    <a:pt x="164" y="528"/>
                  </a:lnTo>
                  <a:lnTo>
                    <a:pt x="149" y="524"/>
                  </a:lnTo>
                  <a:lnTo>
                    <a:pt x="138" y="525"/>
                  </a:lnTo>
                  <a:lnTo>
                    <a:pt x="124" y="527"/>
                  </a:lnTo>
                  <a:lnTo>
                    <a:pt x="114" y="520"/>
                  </a:lnTo>
                  <a:lnTo>
                    <a:pt x="109" y="508"/>
                  </a:lnTo>
                  <a:lnTo>
                    <a:pt x="107" y="496"/>
                  </a:lnTo>
                  <a:lnTo>
                    <a:pt x="114" y="483"/>
                  </a:lnTo>
                  <a:lnTo>
                    <a:pt x="112" y="468"/>
                  </a:lnTo>
                  <a:lnTo>
                    <a:pt x="106" y="457"/>
                  </a:lnTo>
                  <a:lnTo>
                    <a:pt x="94" y="453"/>
                  </a:lnTo>
                  <a:lnTo>
                    <a:pt x="83" y="457"/>
                  </a:lnTo>
                  <a:lnTo>
                    <a:pt x="73" y="453"/>
                  </a:lnTo>
                  <a:lnTo>
                    <a:pt x="68" y="443"/>
                  </a:lnTo>
                  <a:lnTo>
                    <a:pt x="66" y="431"/>
                  </a:lnTo>
                  <a:lnTo>
                    <a:pt x="64" y="417"/>
                  </a:lnTo>
                  <a:lnTo>
                    <a:pt x="56" y="403"/>
                  </a:lnTo>
                  <a:lnTo>
                    <a:pt x="44" y="392"/>
                  </a:lnTo>
                  <a:lnTo>
                    <a:pt x="30" y="385"/>
                  </a:lnTo>
                  <a:lnTo>
                    <a:pt x="13" y="388"/>
                  </a:lnTo>
                  <a:lnTo>
                    <a:pt x="8" y="370"/>
                  </a:lnTo>
                  <a:lnTo>
                    <a:pt x="4" y="354"/>
                  </a:lnTo>
                  <a:lnTo>
                    <a:pt x="0" y="342"/>
                  </a:lnTo>
                  <a:lnTo>
                    <a:pt x="2" y="331"/>
                  </a:lnTo>
                  <a:lnTo>
                    <a:pt x="6" y="322"/>
                  </a:lnTo>
                  <a:lnTo>
                    <a:pt x="7" y="308"/>
                  </a:lnTo>
                  <a:lnTo>
                    <a:pt x="6" y="295"/>
                  </a:lnTo>
                  <a:lnTo>
                    <a:pt x="8" y="289"/>
                  </a:lnTo>
                  <a:lnTo>
                    <a:pt x="17" y="286"/>
                  </a:lnTo>
                  <a:lnTo>
                    <a:pt x="29" y="288"/>
                  </a:lnTo>
                  <a:lnTo>
                    <a:pt x="38" y="286"/>
                  </a:lnTo>
                  <a:lnTo>
                    <a:pt x="48" y="281"/>
                  </a:lnTo>
                  <a:lnTo>
                    <a:pt x="56" y="272"/>
                  </a:lnTo>
                  <a:lnTo>
                    <a:pt x="52" y="259"/>
                  </a:lnTo>
                  <a:lnTo>
                    <a:pt x="53" y="247"/>
                  </a:lnTo>
                  <a:lnTo>
                    <a:pt x="58" y="234"/>
                  </a:lnTo>
                  <a:lnTo>
                    <a:pt x="63" y="221"/>
                  </a:lnTo>
                  <a:lnTo>
                    <a:pt x="67" y="205"/>
                  </a:lnTo>
                  <a:lnTo>
                    <a:pt x="68" y="188"/>
                  </a:lnTo>
                  <a:lnTo>
                    <a:pt x="66" y="171"/>
                  </a:lnTo>
                  <a:lnTo>
                    <a:pt x="69" y="159"/>
                  </a:lnTo>
                  <a:lnTo>
                    <a:pt x="73" y="149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60" y="101"/>
                  </a:lnTo>
                  <a:lnTo>
                    <a:pt x="57" y="93"/>
                  </a:lnTo>
                  <a:lnTo>
                    <a:pt x="55" y="84"/>
                  </a:lnTo>
                  <a:lnTo>
                    <a:pt x="46" y="72"/>
                  </a:lnTo>
                  <a:lnTo>
                    <a:pt x="54" y="61"/>
                  </a:lnTo>
                  <a:lnTo>
                    <a:pt x="65" y="56"/>
                  </a:lnTo>
                  <a:lnTo>
                    <a:pt x="75" y="58"/>
                  </a:lnTo>
                  <a:lnTo>
                    <a:pt x="86" y="52"/>
                  </a:lnTo>
                  <a:lnTo>
                    <a:pt x="96" y="47"/>
                  </a:lnTo>
                  <a:lnTo>
                    <a:pt x="102" y="44"/>
                  </a:lnTo>
                  <a:lnTo>
                    <a:pt x="114" y="41"/>
                  </a:lnTo>
                  <a:lnTo>
                    <a:pt x="123" y="47"/>
                  </a:lnTo>
                  <a:lnTo>
                    <a:pt x="132" y="47"/>
                  </a:lnTo>
                  <a:lnTo>
                    <a:pt x="140" y="44"/>
                  </a:lnTo>
                  <a:lnTo>
                    <a:pt x="145" y="36"/>
                  </a:lnTo>
                  <a:lnTo>
                    <a:pt x="151" y="26"/>
                  </a:lnTo>
                  <a:lnTo>
                    <a:pt x="152" y="18"/>
                  </a:lnTo>
                  <a:lnTo>
                    <a:pt x="153" y="12"/>
                  </a:lnTo>
                  <a:lnTo>
                    <a:pt x="153" y="0"/>
                  </a:lnTo>
                  <a:lnTo>
                    <a:pt x="159" y="2"/>
                  </a:lnTo>
                  <a:lnTo>
                    <a:pt x="170" y="10"/>
                  </a:lnTo>
                  <a:lnTo>
                    <a:pt x="174" y="21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Freeform 93"/>
            <p:cNvSpPr>
              <a:spLocks noChangeAspect="1"/>
            </p:cNvSpPr>
            <p:nvPr/>
          </p:nvSpPr>
          <p:spPr bwMode="auto">
            <a:xfrm>
              <a:off x="4425" y="2044"/>
              <a:ext cx="453" cy="373"/>
            </a:xfrm>
            <a:custGeom>
              <a:avLst/>
              <a:gdLst>
                <a:gd name="T0" fmla="*/ 394 w 453"/>
                <a:gd name="T1" fmla="*/ 184 h 373"/>
                <a:gd name="T2" fmla="*/ 363 w 453"/>
                <a:gd name="T3" fmla="*/ 186 h 373"/>
                <a:gd name="T4" fmla="*/ 341 w 453"/>
                <a:gd name="T5" fmla="*/ 154 h 373"/>
                <a:gd name="T6" fmla="*/ 303 w 453"/>
                <a:gd name="T7" fmla="*/ 155 h 373"/>
                <a:gd name="T8" fmla="*/ 260 w 453"/>
                <a:gd name="T9" fmla="*/ 139 h 373"/>
                <a:gd name="T10" fmla="*/ 225 w 453"/>
                <a:gd name="T11" fmla="*/ 135 h 373"/>
                <a:gd name="T12" fmla="*/ 225 w 453"/>
                <a:gd name="T13" fmla="*/ 98 h 373"/>
                <a:gd name="T14" fmla="*/ 205 w 453"/>
                <a:gd name="T15" fmla="*/ 68 h 373"/>
                <a:gd name="T16" fmla="*/ 179 w 453"/>
                <a:gd name="T17" fmla="*/ 58 h 373"/>
                <a:gd name="T18" fmla="*/ 167 w 453"/>
                <a:gd name="T19" fmla="*/ 18 h 373"/>
                <a:gd name="T20" fmla="*/ 124 w 453"/>
                <a:gd name="T21" fmla="*/ 3 h 373"/>
                <a:gd name="T22" fmla="*/ 114 w 453"/>
                <a:gd name="T23" fmla="*/ 29 h 373"/>
                <a:gd name="T24" fmla="*/ 85 w 453"/>
                <a:gd name="T25" fmla="*/ 24 h 373"/>
                <a:gd name="T26" fmla="*/ 63 w 453"/>
                <a:gd name="T27" fmla="*/ 51 h 373"/>
                <a:gd name="T28" fmla="*/ 22 w 453"/>
                <a:gd name="T29" fmla="*/ 64 h 373"/>
                <a:gd name="T30" fmla="*/ 16 w 453"/>
                <a:gd name="T31" fmla="*/ 92 h 373"/>
                <a:gd name="T32" fmla="*/ 37 w 453"/>
                <a:gd name="T33" fmla="*/ 118 h 373"/>
                <a:gd name="T34" fmla="*/ 46 w 453"/>
                <a:gd name="T35" fmla="*/ 141 h 373"/>
                <a:gd name="T36" fmla="*/ 32 w 453"/>
                <a:gd name="T37" fmla="*/ 168 h 373"/>
                <a:gd name="T38" fmla="*/ 17 w 453"/>
                <a:gd name="T39" fmla="*/ 193 h 373"/>
                <a:gd name="T40" fmla="*/ 9 w 453"/>
                <a:gd name="T41" fmla="*/ 225 h 373"/>
                <a:gd name="T42" fmla="*/ 2 w 453"/>
                <a:gd name="T43" fmla="*/ 260 h 373"/>
                <a:gd name="T44" fmla="*/ 29 w 453"/>
                <a:gd name="T45" fmla="*/ 270 h 373"/>
                <a:gd name="T46" fmla="*/ 29 w 453"/>
                <a:gd name="T47" fmla="*/ 303 h 373"/>
                <a:gd name="T48" fmla="*/ 55 w 453"/>
                <a:gd name="T49" fmla="*/ 298 h 373"/>
                <a:gd name="T50" fmla="*/ 82 w 453"/>
                <a:gd name="T51" fmla="*/ 325 h 373"/>
                <a:gd name="T52" fmla="*/ 113 w 453"/>
                <a:gd name="T53" fmla="*/ 350 h 373"/>
                <a:gd name="T54" fmla="*/ 140 w 453"/>
                <a:gd name="T55" fmla="*/ 373 h 373"/>
                <a:gd name="T56" fmla="*/ 151 w 453"/>
                <a:gd name="T57" fmla="*/ 347 h 373"/>
                <a:gd name="T58" fmla="*/ 188 w 453"/>
                <a:gd name="T59" fmla="*/ 354 h 373"/>
                <a:gd name="T60" fmla="*/ 209 w 453"/>
                <a:gd name="T61" fmla="*/ 366 h 373"/>
                <a:gd name="T62" fmla="*/ 221 w 453"/>
                <a:gd name="T63" fmla="*/ 346 h 373"/>
                <a:gd name="T64" fmla="*/ 225 w 453"/>
                <a:gd name="T65" fmla="*/ 306 h 373"/>
                <a:gd name="T66" fmla="*/ 258 w 453"/>
                <a:gd name="T67" fmla="*/ 311 h 373"/>
                <a:gd name="T68" fmla="*/ 264 w 453"/>
                <a:gd name="T69" fmla="*/ 340 h 373"/>
                <a:gd name="T70" fmla="*/ 293 w 453"/>
                <a:gd name="T71" fmla="*/ 336 h 373"/>
                <a:gd name="T72" fmla="*/ 330 w 453"/>
                <a:gd name="T73" fmla="*/ 338 h 373"/>
                <a:gd name="T74" fmla="*/ 338 w 453"/>
                <a:gd name="T75" fmla="*/ 306 h 373"/>
                <a:gd name="T76" fmla="*/ 364 w 453"/>
                <a:gd name="T77" fmla="*/ 284 h 373"/>
                <a:gd name="T78" fmla="*/ 397 w 453"/>
                <a:gd name="T79" fmla="*/ 261 h 373"/>
                <a:gd name="T80" fmla="*/ 399 w 453"/>
                <a:gd name="T81" fmla="*/ 219 h 373"/>
                <a:gd name="T82" fmla="*/ 429 w 453"/>
                <a:gd name="T83" fmla="*/ 201 h 373"/>
                <a:gd name="T84" fmla="*/ 453 w 453"/>
                <a:gd name="T85" fmla="*/ 187 h 373"/>
                <a:gd name="T86" fmla="*/ 428 w 453"/>
                <a:gd name="T87" fmla="*/ 163 h 373"/>
                <a:gd name="T88" fmla="*/ 412 w 453"/>
                <a:gd name="T89" fmla="*/ 154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3"/>
                <a:gd name="T136" fmla="*/ 0 h 373"/>
                <a:gd name="T137" fmla="*/ 453 w 453"/>
                <a:gd name="T138" fmla="*/ 373 h 3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3" h="373">
                  <a:moveTo>
                    <a:pt x="402" y="162"/>
                  </a:moveTo>
                  <a:lnTo>
                    <a:pt x="401" y="174"/>
                  </a:lnTo>
                  <a:lnTo>
                    <a:pt x="394" y="184"/>
                  </a:lnTo>
                  <a:lnTo>
                    <a:pt x="380" y="178"/>
                  </a:lnTo>
                  <a:lnTo>
                    <a:pt x="371" y="180"/>
                  </a:lnTo>
                  <a:lnTo>
                    <a:pt x="363" y="186"/>
                  </a:lnTo>
                  <a:lnTo>
                    <a:pt x="358" y="177"/>
                  </a:lnTo>
                  <a:lnTo>
                    <a:pt x="353" y="162"/>
                  </a:lnTo>
                  <a:lnTo>
                    <a:pt x="341" y="154"/>
                  </a:lnTo>
                  <a:lnTo>
                    <a:pt x="330" y="151"/>
                  </a:lnTo>
                  <a:lnTo>
                    <a:pt x="314" y="153"/>
                  </a:lnTo>
                  <a:lnTo>
                    <a:pt x="303" y="155"/>
                  </a:lnTo>
                  <a:lnTo>
                    <a:pt x="291" y="149"/>
                  </a:lnTo>
                  <a:lnTo>
                    <a:pt x="275" y="143"/>
                  </a:lnTo>
                  <a:lnTo>
                    <a:pt x="260" y="139"/>
                  </a:lnTo>
                  <a:lnTo>
                    <a:pt x="249" y="140"/>
                  </a:lnTo>
                  <a:lnTo>
                    <a:pt x="235" y="142"/>
                  </a:lnTo>
                  <a:lnTo>
                    <a:pt x="225" y="135"/>
                  </a:lnTo>
                  <a:lnTo>
                    <a:pt x="220" y="123"/>
                  </a:lnTo>
                  <a:lnTo>
                    <a:pt x="218" y="111"/>
                  </a:lnTo>
                  <a:lnTo>
                    <a:pt x="225" y="98"/>
                  </a:lnTo>
                  <a:lnTo>
                    <a:pt x="223" y="83"/>
                  </a:lnTo>
                  <a:lnTo>
                    <a:pt x="217" y="72"/>
                  </a:lnTo>
                  <a:lnTo>
                    <a:pt x="205" y="68"/>
                  </a:lnTo>
                  <a:lnTo>
                    <a:pt x="194" y="72"/>
                  </a:lnTo>
                  <a:lnTo>
                    <a:pt x="184" y="68"/>
                  </a:lnTo>
                  <a:lnTo>
                    <a:pt x="179" y="58"/>
                  </a:lnTo>
                  <a:lnTo>
                    <a:pt x="177" y="46"/>
                  </a:lnTo>
                  <a:lnTo>
                    <a:pt x="175" y="32"/>
                  </a:lnTo>
                  <a:lnTo>
                    <a:pt x="167" y="18"/>
                  </a:lnTo>
                  <a:lnTo>
                    <a:pt x="155" y="7"/>
                  </a:lnTo>
                  <a:lnTo>
                    <a:pt x="141" y="0"/>
                  </a:lnTo>
                  <a:lnTo>
                    <a:pt x="124" y="3"/>
                  </a:lnTo>
                  <a:lnTo>
                    <a:pt x="127" y="15"/>
                  </a:lnTo>
                  <a:lnTo>
                    <a:pt x="124" y="23"/>
                  </a:lnTo>
                  <a:lnTo>
                    <a:pt x="114" y="29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85" y="24"/>
                  </a:lnTo>
                  <a:lnTo>
                    <a:pt x="81" y="34"/>
                  </a:lnTo>
                  <a:lnTo>
                    <a:pt x="70" y="42"/>
                  </a:lnTo>
                  <a:lnTo>
                    <a:pt x="63" y="51"/>
                  </a:lnTo>
                  <a:lnTo>
                    <a:pt x="51" y="59"/>
                  </a:lnTo>
                  <a:lnTo>
                    <a:pt x="37" y="65"/>
                  </a:lnTo>
                  <a:lnTo>
                    <a:pt x="22" y="64"/>
                  </a:lnTo>
                  <a:lnTo>
                    <a:pt x="6" y="67"/>
                  </a:lnTo>
                  <a:lnTo>
                    <a:pt x="11" y="80"/>
                  </a:lnTo>
                  <a:lnTo>
                    <a:pt x="16" y="92"/>
                  </a:lnTo>
                  <a:lnTo>
                    <a:pt x="26" y="98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48" y="119"/>
                  </a:lnTo>
                  <a:lnTo>
                    <a:pt x="54" y="131"/>
                  </a:lnTo>
                  <a:lnTo>
                    <a:pt x="46" y="141"/>
                  </a:lnTo>
                  <a:lnTo>
                    <a:pt x="37" y="146"/>
                  </a:lnTo>
                  <a:lnTo>
                    <a:pt x="30" y="154"/>
                  </a:lnTo>
                  <a:lnTo>
                    <a:pt x="32" y="168"/>
                  </a:lnTo>
                  <a:lnTo>
                    <a:pt x="35" y="182"/>
                  </a:lnTo>
                  <a:lnTo>
                    <a:pt x="24" y="185"/>
                  </a:lnTo>
                  <a:lnTo>
                    <a:pt x="17" y="193"/>
                  </a:lnTo>
                  <a:lnTo>
                    <a:pt x="14" y="206"/>
                  </a:lnTo>
                  <a:lnTo>
                    <a:pt x="19" y="215"/>
                  </a:lnTo>
                  <a:lnTo>
                    <a:pt x="9" y="225"/>
                  </a:lnTo>
                  <a:lnTo>
                    <a:pt x="3" y="236"/>
                  </a:lnTo>
                  <a:lnTo>
                    <a:pt x="0" y="248"/>
                  </a:lnTo>
                  <a:lnTo>
                    <a:pt x="2" y="260"/>
                  </a:lnTo>
                  <a:lnTo>
                    <a:pt x="10" y="270"/>
                  </a:lnTo>
                  <a:lnTo>
                    <a:pt x="20" y="265"/>
                  </a:lnTo>
                  <a:lnTo>
                    <a:pt x="29" y="270"/>
                  </a:lnTo>
                  <a:lnTo>
                    <a:pt x="33" y="281"/>
                  </a:lnTo>
                  <a:lnTo>
                    <a:pt x="28" y="292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40" y="302"/>
                  </a:lnTo>
                  <a:lnTo>
                    <a:pt x="55" y="298"/>
                  </a:lnTo>
                  <a:lnTo>
                    <a:pt x="67" y="302"/>
                  </a:lnTo>
                  <a:lnTo>
                    <a:pt x="75" y="313"/>
                  </a:lnTo>
                  <a:lnTo>
                    <a:pt x="82" y="325"/>
                  </a:lnTo>
                  <a:lnTo>
                    <a:pt x="94" y="334"/>
                  </a:lnTo>
                  <a:lnTo>
                    <a:pt x="107" y="340"/>
                  </a:lnTo>
                  <a:lnTo>
                    <a:pt x="113" y="350"/>
                  </a:lnTo>
                  <a:lnTo>
                    <a:pt x="116" y="363"/>
                  </a:lnTo>
                  <a:lnTo>
                    <a:pt x="125" y="371"/>
                  </a:lnTo>
                  <a:lnTo>
                    <a:pt x="140" y="373"/>
                  </a:lnTo>
                  <a:lnTo>
                    <a:pt x="147" y="371"/>
                  </a:lnTo>
                  <a:lnTo>
                    <a:pt x="143" y="356"/>
                  </a:lnTo>
                  <a:lnTo>
                    <a:pt x="151" y="347"/>
                  </a:lnTo>
                  <a:lnTo>
                    <a:pt x="162" y="345"/>
                  </a:lnTo>
                  <a:lnTo>
                    <a:pt x="176" y="349"/>
                  </a:lnTo>
                  <a:lnTo>
                    <a:pt x="188" y="354"/>
                  </a:lnTo>
                  <a:lnTo>
                    <a:pt x="197" y="351"/>
                  </a:lnTo>
                  <a:lnTo>
                    <a:pt x="203" y="360"/>
                  </a:lnTo>
                  <a:lnTo>
                    <a:pt x="209" y="366"/>
                  </a:lnTo>
                  <a:lnTo>
                    <a:pt x="219" y="368"/>
                  </a:lnTo>
                  <a:lnTo>
                    <a:pt x="225" y="362"/>
                  </a:lnTo>
                  <a:lnTo>
                    <a:pt x="221" y="346"/>
                  </a:lnTo>
                  <a:lnTo>
                    <a:pt x="216" y="330"/>
                  </a:lnTo>
                  <a:lnTo>
                    <a:pt x="216" y="318"/>
                  </a:lnTo>
                  <a:lnTo>
                    <a:pt x="225" y="306"/>
                  </a:lnTo>
                  <a:lnTo>
                    <a:pt x="236" y="301"/>
                  </a:lnTo>
                  <a:lnTo>
                    <a:pt x="247" y="303"/>
                  </a:lnTo>
                  <a:lnTo>
                    <a:pt x="258" y="311"/>
                  </a:lnTo>
                  <a:lnTo>
                    <a:pt x="260" y="320"/>
                  </a:lnTo>
                  <a:lnTo>
                    <a:pt x="259" y="331"/>
                  </a:lnTo>
                  <a:lnTo>
                    <a:pt x="264" y="340"/>
                  </a:lnTo>
                  <a:lnTo>
                    <a:pt x="274" y="342"/>
                  </a:lnTo>
                  <a:lnTo>
                    <a:pt x="284" y="340"/>
                  </a:lnTo>
                  <a:lnTo>
                    <a:pt x="293" y="336"/>
                  </a:lnTo>
                  <a:lnTo>
                    <a:pt x="307" y="340"/>
                  </a:lnTo>
                  <a:lnTo>
                    <a:pt x="319" y="344"/>
                  </a:lnTo>
                  <a:lnTo>
                    <a:pt x="330" y="338"/>
                  </a:lnTo>
                  <a:lnTo>
                    <a:pt x="335" y="337"/>
                  </a:lnTo>
                  <a:lnTo>
                    <a:pt x="339" y="316"/>
                  </a:lnTo>
                  <a:lnTo>
                    <a:pt x="338" y="306"/>
                  </a:lnTo>
                  <a:lnTo>
                    <a:pt x="340" y="294"/>
                  </a:lnTo>
                  <a:lnTo>
                    <a:pt x="348" y="286"/>
                  </a:lnTo>
                  <a:lnTo>
                    <a:pt x="364" y="284"/>
                  </a:lnTo>
                  <a:lnTo>
                    <a:pt x="379" y="280"/>
                  </a:lnTo>
                  <a:lnTo>
                    <a:pt x="390" y="273"/>
                  </a:lnTo>
                  <a:lnTo>
                    <a:pt x="397" y="261"/>
                  </a:lnTo>
                  <a:lnTo>
                    <a:pt x="396" y="245"/>
                  </a:lnTo>
                  <a:lnTo>
                    <a:pt x="392" y="231"/>
                  </a:lnTo>
                  <a:lnTo>
                    <a:pt x="399" y="219"/>
                  </a:lnTo>
                  <a:lnTo>
                    <a:pt x="412" y="218"/>
                  </a:lnTo>
                  <a:lnTo>
                    <a:pt x="423" y="213"/>
                  </a:lnTo>
                  <a:lnTo>
                    <a:pt x="429" y="201"/>
                  </a:lnTo>
                  <a:lnTo>
                    <a:pt x="440" y="196"/>
                  </a:lnTo>
                  <a:lnTo>
                    <a:pt x="449" y="193"/>
                  </a:lnTo>
                  <a:lnTo>
                    <a:pt x="453" y="187"/>
                  </a:lnTo>
                  <a:lnTo>
                    <a:pt x="447" y="175"/>
                  </a:lnTo>
                  <a:lnTo>
                    <a:pt x="436" y="171"/>
                  </a:lnTo>
                  <a:lnTo>
                    <a:pt x="428" y="163"/>
                  </a:lnTo>
                  <a:lnTo>
                    <a:pt x="430" y="155"/>
                  </a:lnTo>
                  <a:lnTo>
                    <a:pt x="423" y="153"/>
                  </a:lnTo>
                  <a:lnTo>
                    <a:pt x="412" y="154"/>
                  </a:lnTo>
                  <a:lnTo>
                    <a:pt x="402" y="162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05" name="Freeform 94"/>
          <p:cNvSpPr>
            <a:spLocks noChangeAspect="1"/>
          </p:cNvSpPr>
          <p:nvPr/>
        </p:nvSpPr>
        <p:spPr bwMode="auto">
          <a:xfrm>
            <a:off x="957263" y="5257800"/>
            <a:ext cx="371475" cy="282575"/>
          </a:xfrm>
          <a:custGeom>
            <a:avLst/>
            <a:gdLst>
              <a:gd name="T0" fmla="*/ 2147483647 w 522"/>
              <a:gd name="T1" fmla="*/ 2147483647 h 397"/>
              <a:gd name="T2" fmla="*/ 2147483647 w 522"/>
              <a:gd name="T3" fmla="*/ 2147483647 h 397"/>
              <a:gd name="T4" fmla="*/ 2147483647 w 522"/>
              <a:gd name="T5" fmla="*/ 2147483647 h 397"/>
              <a:gd name="T6" fmla="*/ 2147483647 w 522"/>
              <a:gd name="T7" fmla="*/ 2147483647 h 397"/>
              <a:gd name="T8" fmla="*/ 2147483647 w 522"/>
              <a:gd name="T9" fmla="*/ 2147483647 h 397"/>
              <a:gd name="T10" fmla="*/ 2147483647 w 522"/>
              <a:gd name="T11" fmla="*/ 2147483647 h 397"/>
              <a:gd name="T12" fmla="*/ 2147483647 w 522"/>
              <a:gd name="T13" fmla="*/ 2147483647 h 397"/>
              <a:gd name="T14" fmla="*/ 2147483647 w 522"/>
              <a:gd name="T15" fmla="*/ 2147483647 h 397"/>
              <a:gd name="T16" fmla="*/ 2147483647 w 522"/>
              <a:gd name="T17" fmla="*/ 2147483647 h 397"/>
              <a:gd name="T18" fmla="*/ 2147483647 w 522"/>
              <a:gd name="T19" fmla="*/ 0 h 397"/>
              <a:gd name="T20" fmla="*/ 2147483647 w 522"/>
              <a:gd name="T21" fmla="*/ 2147483647 h 397"/>
              <a:gd name="T22" fmla="*/ 2147483647 w 522"/>
              <a:gd name="T23" fmla="*/ 2147483647 h 397"/>
              <a:gd name="T24" fmla="*/ 2147483647 w 522"/>
              <a:gd name="T25" fmla="*/ 2147483647 h 397"/>
              <a:gd name="T26" fmla="*/ 2147483647 w 522"/>
              <a:gd name="T27" fmla="*/ 2147483647 h 397"/>
              <a:gd name="T28" fmla="*/ 2147483647 w 522"/>
              <a:gd name="T29" fmla="*/ 2147483647 h 397"/>
              <a:gd name="T30" fmla="*/ 2147483647 w 522"/>
              <a:gd name="T31" fmla="*/ 2147483647 h 397"/>
              <a:gd name="T32" fmla="*/ 2147483647 w 522"/>
              <a:gd name="T33" fmla="*/ 2147483647 h 397"/>
              <a:gd name="T34" fmla="*/ 2147483647 w 522"/>
              <a:gd name="T35" fmla="*/ 2147483647 h 397"/>
              <a:gd name="T36" fmla="*/ 2147483647 w 522"/>
              <a:gd name="T37" fmla="*/ 2147483647 h 397"/>
              <a:gd name="T38" fmla="*/ 2147483647 w 522"/>
              <a:gd name="T39" fmla="*/ 2147483647 h 397"/>
              <a:gd name="T40" fmla="*/ 2147483647 w 522"/>
              <a:gd name="T41" fmla="*/ 2147483647 h 397"/>
              <a:gd name="T42" fmla="*/ 2147483647 w 522"/>
              <a:gd name="T43" fmla="*/ 2147483647 h 397"/>
              <a:gd name="T44" fmla="*/ 2147483647 w 522"/>
              <a:gd name="T45" fmla="*/ 2147483647 h 397"/>
              <a:gd name="T46" fmla="*/ 2147483647 w 522"/>
              <a:gd name="T47" fmla="*/ 2147483647 h 397"/>
              <a:gd name="T48" fmla="*/ 2147483647 w 522"/>
              <a:gd name="T49" fmla="*/ 2147483647 h 397"/>
              <a:gd name="T50" fmla="*/ 2147483647 w 522"/>
              <a:gd name="T51" fmla="*/ 2147483647 h 397"/>
              <a:gd name="T52" fmla="*/ 2147483647 w 522"/>
              <a:gd name="T53" fmla="*/ 2147483647 h 397"/>
              <a:gd name="T54" fmla="*/ 2147483647 w 522"/>
              <a:gd name="T55" fmla="*/ 2147483647 h 397"/>
              <a:gd name="T56" fmla="*/ 2147483647 w 522"/>
              <a:gd name="T57" fmla="*/ 2147483647 h 397"/>
              <a:gd name="T58" fmla="*/ 2147483647 w 522"/>
              <a:gd name="T59" fmla="*/ 2147483647 h 397"/>
              <a:gd name="T60" fmla="*/ 2147483647 w 522"/>
              <a:gd name="T61" fmla="*/ 2147483647 h 397"/>
              <a:gd name="T62" fmla="*/ 2147483647 w 522"/>
              <a:gd name="T63" fmla="*/ 2147483647 h 397"/>
              <a:gd name="T64" fmla="*/ 2147483647 w 522"/>
              <a:gd name="T65" fmla="*/ 2147483647 h 397"/>
              <a:gd name="T66" fmla="*/ 0 w 522"/>
              <a:gd name="T67" fmla="*/ 2147483647 h 397"/>
              <a:gd name="T68" fmla="*/ 2147483647 w 522"/>
              <a:gd name="T69" fmla="*/ 2147483647 h 397"/>
              <a:gd name="T70" fmla="*/ 2147483647 w 522"/>
              <a:gd name="T71" fmla="*/ 2147483647 h 397"/>
              <a:gd name="T72" fmla="*/ 2147483647 w 522"/>
              <a:gd name="T73" fmla="*/ 2147483647 h 397"/>
              <a:gd name="T74" fmla="*/ 2147483647 w 522"/>
              <a:gd name="T75" fmla="*/ 2147483647 h 397"/>
              <a:gd name="T76" fmla="*/ 2147483647 w 522"/>
              <a:gd name="T77" fmla="*/ 2147483647 h 397"/>
              <a:gd name="T78" fmla="*/ 2147483647 w 522"/>
              <a:gd name="T79" fmla="*/ 2147483647 h 397"/>
              <a:gd name="T80" fmla="*/ 2147483647 w 522"/>
              <a:gd name="T81" fmla="*/ 2147483647 h 397"/>
              <a:gd name="T82" fmla="*/ 2147483647 w 522"/>
              <a:gd name="T83" fmla="*/ 2147483647 h 397"/>
              <a:gd name="T84" fmla="*/ 2147483647 w 522"/>
              <a:gd name="T85" fmla="*/ 2147483647 h 397"/>
              <a:gd name="T86" fmla="*/ 2147483647 w 522"/>
              <a:gd name="T87" fmla="*/ 2147483647 h 397"/>
              <a:gd name="T88" fmla="*/ 2147483647 w 522"/>
              <a:gd name="T89" fmla="*/ 2147483647 h 397"/>
              <a:gd name="T90" fmla="*/ 2147483647 w 522"/>
              <a:gd name="T91" fmla="*/ 2147483647 h 397"/>
              <a:gd name="T92" fmla="*/ 2147483647 w 522"/>
              <a:gd name="T93" fmla="*/ 2147483647 h 397"/>
              <a:gd name="T94" fmla="*/ 2147483647 w 522"/>
              <a:gd name="T95" fmla="*/ 2147483647 h 397"/>
              <a:gd name="T96" fmla="*/ 2147483647 w 522"/>
              <a:gd name="T97" fmla="*/ 2147483647 h 397"/>
              <a:gd name="T98" fmla="*/ 2147483647 w 522"/>
              <a:gd name="T99" fmla="*/ 2147483647 h 397"/>
              <a:gd name="T100" fmla="*/ 2147483647 w 522"/>
              <a:gd name="T101" fmla="*/ 2147483647 h 3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2"/>
              <a:gd name="T154" fmla="*/ 0 h 397"/>
              <a:gd name="T155" fmla="*/ 522 w 522"/>
              <a:gd name="T156" fmla="*/ 397 h 3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2" h="397">
                <a:moveTo>
                  <a:pt x="232" y="34"/>
                </a:moveTo>
                <a:lnTo>
                  <a:pt x="240" y="48"/>
                </a:lnTo>
                <a:lnTo>
                  <a:pt x="246" y="60"/>
                </a:lnTo>
                <a:lnTo>
                  <a:pt x="242" y="75"/>
                </a:lnTo>
                <a:lnTo>
                  <a:pt x="239" y="87"/>
                </a:lnTo>
                <a:lnTo>
                  <a:pt x="240" y="95"/>
                </a:lnTo>
                <a:lnTo>
                  <a:pt x="248" y="98"/>
                </a:lnTo>
                <a:lnTo>
                  <a:pt x="256" y="92"/>
                </a:lnTo>
                <a:lnTo>
                  <a:pt x="263" y="81"/>
                </a:lnTo>
                <a:lnTo>
                  <a:pt x="275" y="76"/>
                </a:lnTo>
                <a:lnTo>
                  <a:pt x="289" y="80"/>
                </a:lnTo>
                <a:lnTo>
                  <a:pt x="300" y="87"/>
                </a:lnTo>
                <a:lnTo>
                  <a:pt x="315" y="86"/>
                </a:lnTo>
                <a:lnTo>
                  <a:pt x="335" y="82"/>
                </a:lnTo>
                <a:lnTo>
                  <a:pt x="348" y="77"/>
                </a:lnTo>
                <a:lnTo>
                  <a:pt x="356" y="62"/>
                </a:lnTo>
                <a:lnTo>
                  <a:pt x="358" y="48"/>
                </a:lnTo>
                <a:lnTo>
                  <a:pt x="368" y="40"/>
                </a:lnTo>
                <a:lnTo>
                  <a:pt x="373" y="29"/>
                </a:lnTo>
                <a:lnTo>
                  <a:pt x="381" y="23"/>
                </a:lnTo>
                <a:lnTo>
                  <a:pt x="395" y="27"/>
                </a:lnTo>
                <a:lnTo>
                  <a:pt x="406" y="31"/>
                </a:lnTo>
                <a:lnTo>
                  <a:pt x="413" y="24"/>
                </a:lnTo>
                <a:lnTo>
                  <a:pt x="418" y="11"/>
                </a:lnTo>
                <a:lnTo>
                  <a:pt x="429" y="1"/>
                </a:lnTo>
                <a:lnTo>
                  <a:pt x="439" y="6"/>
                </a:lnTo>
                <a:lnTo>
                  <a:pt x="448" y="12"/>
                </a:lnTo>
                <a:lnTo>
                  <a:pt x="459" y="7"/>
                </a:lnTo>
                <a:lnTo>
                  <a:pt x="474" y="6"/>
                </a:lnTo>
                <a:lnTo>
                  <a:pt x="481" y="0"/>
                </a:lnTo>
                <a:lnTo>
                  <a:pt x="480" y="12"/>
                </a:lnTo>
                <a:lnTo>
                  <a:pt x="488" y="20"/>
                </a:lnTo>
                <a:lnTo>
                  <a:pt x="501" y="30"/>
                </a:lnTo>
                <a:lnTo>
                  <a:pt x="512" y="38"/>
                </a:lnTo>
                <a:lnTo>
                  <a:pt x="511" y="53"/>
                </a:lnTo>
                <a:lnTo>
                  <a:pt x="512" y="66"/>
                </a:lnTo>
                <a:lnTo>
                  <a:pt x="520" y="80"/>
                </a:lnTo>
                <a:lnTo>
                  <a:pt x="522" y="95"/>
                </a:lnTo>
                <a:lnTo>
                  <a:pt x="518" y="110"/>
                </a:lnTo>
                <a:lnTo>
                  <a:pt x="510" y="133"/>
                </a:lnTo>
                <a:lnTo>
                  <a:pt x="507" y="152"/>
                </a:lnTo>
                <a:lnTo>
                  <a:pt x="505" y="171"/>
                </a:lnTo>
                <a:lnTo>
                  <a:pt x="500" y="182"/>
                </a:lnTo>
                <a:lnTo>
                  <a:pt x="491" y="190"/>
                </a:lnTo>
                <a:lnTo>
                  <a:pt x="480" y="195"/>
                </a:lnTo>
                <a:lnTo>
                  <a:pt x="468" y="193"/>
                </a:lnTo>
                <a:lnTo>
                  <a:pt x="461" y="189"/>
                </a:lnTo>
                <a:lnTo>
                  <a:pt x="459" y="177"/>
                </a:lnTo>
                <a:lnTo>
                  <a:pt x="454" y="167"/>
                </a:lnTo>
                <a:lnTo>
                  <a:pt x="444" y="161"/>
                </a:lnTo>
                <a:lnTo>
                  <a:pt x="439" y="149"/>
                </a:lnTo>
                <a:lnTo>
                  <a:pt x="426" y="148"/>
                </a:lnTo>
                <a:lnTo>
                  <a:pt x="412" y="144"/>
                </a:lnTo>
                <a:lnTo>
                  <a:pt x="400" y="150"/>
                </a:lnTo>
                <a:lnTo>
                  <a:pt x="398" y="160"/>
                </a:lnTo>
                <a:lnTo>
                  <a:pt x="410" y="167"/>
                </a:lnTo>
                <a:lnTo>
                  <a:pt x="417" y="174"/>
                </a:lnTo>
                <a:lnTo>
                  <a:pt x="416" y="184"/>
                </a:lnTo>
                <a:lnTo>
                  <a:pt x="410" y="189"/>
                </a:lnTo>
                <a:lnTo>
                  <a:pt x="396" y="188"/>
                </a:lnTo>
                <a:lnTo>
                  <a:pt x="388" y="198"/>
                </a:lnTo>
                <a:lnTo>
                  <a:pt x="376" y="206"/>
                </a:lnTo>
                <a:lnTo>
                  <a:pt x="365" y="216"/>
                </a:lnTo>
                <a:lnTo>
                  <a:pt x="352" y="215"/>
                </a:lnTo>
                <a:lnTo>
                  <a:pt x="343" y="211"/>
                </a:lnTo>
                <a:lnTo>
                  <a:pt x="330" y="217"/>
                </a:lnTo>
                <a:lnTo>
                  <a:pt x="322" y="228"/>
                </a:lnTo>
                <a:lnTo>
                  <a:pt x="309" y="232"/>
                </a:lnTo>
                <a:lnTo>
                  <a:pt x="290" y="236"/>
                </a:lnTo>
                <a:lnTo>
                  <a:pt x="276" y="242"/>
                </a:lnTo>
                <a:lnTo>
                  <a:pt x="262" y="251"/>
                </a:lnTo>
                <a:lnTo>
                  <a:pt x="254" y="264"/>
                </a:lnTo>
                <a:lnTo>
                  <a:pt x="245" y="274"/>
                </a:lnTo>
                <a:lnTo>
                  <a:pt x="234" y="276"/>
                </a:lnTo>
                <a:lnTo>
                  <a:pt x="222" y="283"/>
                </a:lnTo>
                <a:lnTo>
                  <a:pt x="213" y="294"/>
                </a:lnTo>
                <a:lnTo>
                  <a:pt x="200" y="300"/>
                </a:lnTo>
                <a:lnTo>
                  <a:pt x="188" y="307"/>
                </a:lnTo>
                <a:lnTo>
                  <a:pt x="182" y="319"/>
                </a:lnTo>
                <a:lnTo>
                  <a:pt x="176" y="331"/>
                </a:lnTo>
                <a:lnTo>
                  <a:pt x="166" y="336"/>
                </a:lnTo>
                <a:lnTo>
                  <a:pt x="157" y="333"/>
                </a:lnTo>
                <a:lnTo>
                  <a:pt x="146" y="327"/>
                </a:lnTo>
                <a:lnTo>
                  <a:pt x="136" y="331"/>
                </a:lnTo>
                <a:lnTo>
                  <a:pt x="132" y="340"/>
                </a:lnTo>
                <a:lnTo>
                  <a:pt x="121" y="338"/>
                </a:lnTo>
                <a:lnTo>
                  <a:pt x="112" y="344"/>
                </a:lnTo>
                <a:lnTo>
                  <a:pt x="106" y="355"/>
                </a:lnTo>
                <a:lnTo>
                  <a:pt x="98" y="358"/>
                </a:lnTo>
                <a:lnTo>
                  <a:pt x="87" y="362"/>
                </a:lnTo>
                <a:lnTo>
                  <a:pt x="83" y="374"/>
                </a:lnTo>
                <a:lnTo>
                  <a:pt x="86" y="386"/>
                </a:lnTo>
                <a:lnTo>
                  <a:pt x="87" y="397"/>
                </a:lnTo>
                <a:lnTo>
                  <a:pt x="73" y="395"/>
                </a:lnTo>
                <a:lnTo>
                  <a:pt x="61" y="385"/>
                </a:lnTo>
                <a:lnTo>
                  <a:pt x="51" y="382"/>
                </a:lnTo>
                <a:lnTo>
                  <a:pt x="40" y="374"/>
                </a:lnTo>
                <a:lnTo>
                  <a:pt x="29" y="372"/>
                </a:lnTo>
                <a:lnTo>
                  <a:pt x="20" y="363"/>
                </a:lnTo>
                <a:lnTo>
                  <a:pt x="12" y="351"/>
                </a:lnTo>
                <a:lnTo>
                  <a:pt x="3" y="343"/>
                </a:lnTo>
                <a:lnTo>
                  <a:pt x="0" y="343"/>
                </a:lnTo>
                <a:lnTo>
                  <a:pt x="4" y="324"/>
                </a:lnTo>
                <a:lnTo>
                  <a:pt x="3" y="312"/>
                </a:lnTo>
                <a:lnTo>
                  <a:pt x="5" y="300"/>
                </a:lnTo>
                <a:lnTo>
                  <a:pt x="13" y="292"/>
                </a:lnTo>
                <a:lnTo>
                  <a:pt x="29" y="289"/>
                </a:lnTo>
                <a:lnTo>
                  <a:pt x="44" y="286"/>
                </a:lnTo>
                <a:lnTo>
                  <a:pt x="55" y="278"/>
                </a:lnTo>
                <a:lnTo>
                  <a:pt x="62" y="267"/>
                </a:lnTo>
                <a:lnTo>
                  <a:pt x="61" y="254"/>
                </a:lnTo>
                <a:lnTo>
                  <a:pt x="59" y="245"/>
                </a:lnTo>
                <a:lnTo>
                  <a:pt x="57" y="238"/>
                </a:lnTo>
                <a:lnTo>
                  <a:pt x="64" y="225"/>
                </a:lnTo>
                <a:lnTo>
                  <a:pt x="77" y="224"/>
                </a:lnTo>
                <a:lnTo>
                  <a:pt x="88" y="219"/>
                </a:lnTo>
                <a:lnTo>
                  <a:pt x="94" y="207"/>
                </a:lnTo>
                <a:lnTo>
                  <a:pt x="106" y="201"/>
                </a:lnTo>
                <a:lnTo>
                  <a:pt x="114" y="199"/>
                </a:lnTo>
                <a:lnTo>
                  <a:pt x="118" y="192"/>
                </a:lnTo>
                <a:lnTo>
                  <a:pt x="112" y="181"/>
                </a:lnTo>
                <a:lnTo>
                  <a:pt x="101" y="178"/>
                </a:lnTo>
                <a:lnTo>
                  <a:pt x="93" y="169"/>
                </a:lnTo>
                <a:lnTo>
                  <a:pt x="95" y="161"/>
                </a:lnTo>
                <a:lnTo>
                  <a:pt x="87" y="159"/>
                </a:lnTo>
                <a:lnTo>
                  <a:pt x="77" y="160"/>
                </a:lnTo>
                <a:lnTo>
                  <a:pt x="67" y="168"/>
                </a:lnTo>
                <a:lnTo>
                  <a:pt x="72" y="156"/>
                </a:lnTo>
                <a:lnTo>
                  <a:pt x="64" y="146"/>
                </a:lnTo>
                <a:lnTo>
                  <a:pt x="55" y="133"/>
                </a:lnTo>
                <a:lnTo>
                  <a:pt x="46" y="121"/>
                </a:lnTo>
                <a:lnTo>
                  <a:pt x="44" y="110"/>
                </a:lnTo>
                <a:lnTo>
                  <a:pt x="38" y="104"/>
                </a:lnTo>
                <a:lnTo>
                  <a:pt x="39" y="93"/>
                </a:lnTo>
                <a:lnTo>
                  <a:pt x="44" y="83"/>
                </a:lnTo>
                <a:lnTo>
                  <a:pt x="46" y="68"/>
                </a:lnTo>
                <a:lnTo>
                  <a:pt x="56" y="57"/>
                </a:lnTo>
                <a:lnTo>
                  <a:pt x="70" y="52"/>
                </a:lnTo>
                <a:lnTo>
                  <a:pt x="82" y="44"/>
                </a:lnTo>
                <a:lnTo>
                  <a:pt x="98" y="40"/>
                </a:lnTo>
                <a:lnTo>
                  <a:pt x="111" y="43"/>
                </a:lnTo>
                <a:lnTo>
                  <a:pt x="126" y="39"/>
                </a:lnTo>
                <a:lnTo>
                  <a:pt x="133" y="32"/>
                </a:lnTo>
                <a:lnTo>
                  <a:pt x="145" y="27"/>
                </a:lnTo>
                <a:lnTo>
                  <a:pt x="158" y="29"/>
                </a:lnTo>
                <a:lnTo>
                  <a:pt x="168" y="25"/>
                </a:lnTo>
                <a:lnTo>
                  <a:pt x="177" y="27"/>
                </a:lnTo>
                <a:lnTo>
                  <a:pt x="190" y="36"/>
                </a:lnTo>
                <a:lnTo>
                  <a:pt x="200" y="37"/>
                </a:lnTo>
                <a:lnTo>
                  <a:pt x="212" y="39"/>
                </a:lnTo>
                <a:lnTo>
                  <a:pt x="220" y="30"/>
                </a:lnTo>
                <a:lnTo>
                  <a:pt x="228" y="24"/>
                </a:lnTo>
                <a:lnTo>
                  <a:pt x="232" y="34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6" name="Freeform 95"/>
          <p:cNvSpPr>
            <a:spLocks noChangeAspect="1"/>
          </p:cNvSpPr>
          <p:nvPr/>
        </p:nvSpPr>
        <p:spPr bwMode="auto">
          <a:xfrm>
            <a:off x="598488" y="5473700"/>
            <a:ext cx="615950" cy="623888"/>
          </a:xfrm>
          <a:custGeom>
            <a:avLst/>
            <a:gdLst>
              <a:gd name="T0" fmla="*/ 2147483647 w 865"/>
              <a:gd name="T1" fmla="*/ 2147483647 h 877"/>
              <a:gd name="T2" fmla="*/ 2147483647 w 865"/>
              <a:gd name="T3" fmla="*/ 2147483647 h 877"/>
              <a:gd name="T4" fmla="*/ 2147483647 w 865"/>
              <a:gd name="T5" fmla="*/ 2147483647 h 877"/>
              <a:gd name="T6" fmla="*/ 2147483647 w 865"/>
              <a:gd name="T7" fmla="*/ 2147483647 h 877"/>
              <a:gd name="T8" fmla="*/ 2147483647 w 865"/>
              <a:gd name="T9" fmla="*/ 2147483647 h 877"/>
              <a:gd name="T10" fmla="*/ 2147483647 w 865"/>
              <a:gd name="T11" fmla="*/ 2147483647 h 877"/>
              <a:gd name="T12" fmla="*/ 2147483647 w 865"/>
              <a:gd name="T13" fmla="*/ 2147483647 h 877"/>
              <a:gd name="T14" fmla="*/ 2147483647 w 865"/>
              <a:gd name="T15" fmla="*/ 2147483647 h 877"/>
              <a:gd name="T16" fmla="*/ 2147483647 w 865"/>
              <a:gd name="T17" fmla="*/ 2147483647 h 877"/>
              <a:gd name="T18" fmla="*/ 2147483647 w 865"/>
              <a:gd name="T19" fmla="*/ 2147483647 h 877"/>
              <a:gd name="T20" fmla="*/ 2147483647 w 865"/>
              <a:gd name="T21" fmla="*/ 2147483647 h 877"/>
              <a:gd name="T22" fmla="*/ 2147483647 w 865"/>
              <a:gd name="T23" fmla="*/ 2147483647 h 877"/>
              <a:gd name="T24" fmla="*/ 2147483647 w 865"/>
              <a:gd name="T25" fmla="*/ 2147483647 h 877"/>
              <a:gd name="T26" fmla="*/ 2147483647 w 865"/>
              <a:gd name="T27" fmla="*/ 2147483647 h 877"/>
              <a:gd name="T28" fmla="*/ 2147483647 w 865"/>
              <a:gd name="T29" fmla="*/ 2147483647 h 877"/>
              <a:gd name="T30" fmla="*/ 2147483647 w 865"/>
              <a:gd name="T31" fmla="*/ 2147483647 h 877"/>
              <a:gd name="T32" fmla="*/ 2147483647 w 865"/>
              <a:gd name="T33" fmla="*/ 2147483647 h 877"/>
              <a:gd name="T34" fmla="*/ 2147483647 w 865"/>
              <a:gd name="T35" fmla="*/ 2147483647 h 877"/>
              <a:gd name="T36" fmla="*/ 2147483647 w 865"/>
              <a:gd name="T37" fmla="*/ 2147483647 h 877"/>
              <a:gd name="T38" fmla="*/ 2147483647 w 865"/>
              <a:gd name="T39" fmla="*/ 2147483647 h 877"/>
              <a:gd name="T40" fmla="*/ 2147483647 w 865"/>
              <a:gd name="T41" fmla="*/ 2147483647 h 877"/>
              <a:gd name="T42" fmla="*/ 2147483647 w 865"/>
              <a:gd name="T43" fmla="*/ 2147483647 h 877"/>
              <a:gd name="T44" fmla="*/ 2147483647 w 865"/>
              <a:gd name="T45" fmla="*/ 2147483647 h 877"/>
              <a:gd name="T46" fmla="*/ 2147483647 w 865"/>
              <a:gd name="T47" fmla="*/ 2147483647 h 877"/>
              <a:gd name="T48" fmla="*/ 2147483647 w 865"/>
              <a:gd name="T49" fmla="*/ 2147483647 h 877"/>
              <a:gd name="T50" fmla="*/ 2147483647 w 865"/>
              <a:gd name="T51" fmla="*/ 2147483647 h 877"/>
              <a:gd name="T52" fmla="*/ 2147483647 w 865"/>
              <a:gd name="T53" fmla="*/ 2147483647 h 877"/>
              <a:gd name="T54" fmla="*/ 2147483647 w 865"/>
              <a:gd name="T55" fmla="*/ 2147483647 h 877"/>
              <a:gd name="T56" fmla="*/ 2147483647 w 865"/>
              <a:gd name="T57" fmla="*/ 2147483647 h 877"/>
              <a:gd name="T58" fmla="*/ 2147483647 w 865"/>
              <a:gd name="T59" fmla="*/ 2147483647 h 877"/>
              <a:gd name="T60" fmla="*/ 2147483647 w 865"/>
              <a:gd name="T61" fmla="*/ 2147483647 h 877"/>
              <a:gd name="T62" fmla="*/ 2147483647 w 865"/>
              <a:gd name="T63" fmla="*/ 2147483647 h 877"/>
              <a:gd name="T64" fmla="*/ 2147483647 w 865"/>
              <a:gd name="T65" fmla="*/ 2147483647 h 877"/>
              <a:gd name="T66" fmla="*/ 2147483647 w 865"/>
              <a:gd name="T67" fmla="*/ 2147483647 h 877"/>
              <a:gd name="T68" fmla="*/ 2147483647 w 865"/>
              <a:gd name="T69" fmla="*/ 2147483647 h 877"/>
              <a:gd name="T70" fmla="*/ 2147483647 w 865"/>
              <a:gd name="T71" fmla="*/ 2147483647 h 877"/>
              <a:gd name="T72" fmla="*/ 2147483647 w 865"/>
              <a:gd name="T73" fmla="*/ 2147483647 h 877"/>
              <a:gd name="T74" fmla="*/ 2147483647 w 865"/>
              <a:gd name="T75" fmla="*/ 2147483647 h 877"/>
              <a:gd name="T76" fmla="*/ 2147483647 w 865"/>
              <a:gd name="T77" fmla="*/ 2147483647 h 877"/>
              <a:gd name="T78" fmla="*/ 2147483647 w 865"/>
              <a:gd name="T79" fmla="*/ 2147483647 h 877"/>
              <a:gd name="T80" fmla="*/ 2147483647 w 865"/>
              <a:gd name="T81" fmla="*/ 2147483647 h 877"/>
              <a:gd name="T82" fmla="*/ 2147483647 w 865"/>
              <a:gd name="T83" fmla="*/ 2147483647 h 877"/>
              <a:gd name="T84" fmla="*/ 2147483647 w 865"/>
              <a:gd name="T85" fmla="*/ 2147483647 h 877"/>
              <a:gd name="T86" fmla="*/ 2147483647 w 865"/>
              <a:gd name="T87" fmla="*/ 2147483647 h 877"/>
              <a:gd name="T88" fmla="*/ 2147483647 w 865"/>
              <a:gd name="T89" fmla="*/ 2147483647 h 877"/>
              <a:gd name="T90" fmla="*/ 2147483647 w 865"/>
              <a:gd name="T91" fmla="*/ 2147483647 h 877"/>
              <a:gd name="T92" fmla="*/ 2147483647 w 865"/>
              <a:gd name="T93" fmla="*/ 2147483647 h 877"/>
              <a:gd name="T94" fmla="*/ 2147483647 w 865"/>
              <a:gd name="T95" fmla="*/ 2147483647 h 877"/>
              <a:gd name="T96" fmla="*/ 2147483647 w 865"/>
              <a:gd name="T97" fmla="*/ 2147483647 h 877"/>
              <a:gd name="T98" fmla="*/ 2147483647 w 865"/>
              <a:gd name="T99" fmla="*/ 2147483647 h 877"/>
              <a:gd name="T100" fmla="*/ 2147483647 w 865"/>
              <a:gd name="T101" fmla="*/ 2147483647 h 877"/>
              <a:gd name="T102" fmla="*/ 2147483647 w 865"/>
              <a:gd name="T103" fmla="*/ 2147483647 h 877"/>
              <a:gd name="T104" fmla="*/ 2147483647 w 865"/>
              <a:gd name="T105" fmla="*/ 2147483647 h 877"/>
              <a:gd name="T106" fmla="*/ 2147483647 w 865"/>
              <a:gd name="T107" fmla="*/ 2147483647 h 8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65"/>
              <a:gd name="T163" fmla="*/ 0 h 877"/>
              <a:gd name="T164" fmla="*/ 865 w 865"/>
              <a:gd name="T165" fmla="*/ 877 h 87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65" h="877">
                <a:moveTo>
                  <a:pt x="199" y="8"/>
                </a:moveTo>
                <a:lnTo>
                  <a:pt x="209" y="4"/>
                </a:lnTo>
                <a:lnTo>
                  <a:pt x="224" y="0"/>
                </a:lnTo>
                <a:lnTo>
                  <a:pt x="237" y="4"/>
                </a:lnTo>
                <a:lnTo>
                  <a:pt x="244" y="15"/>
                </a:lnTo>
                <a:lnTo>
                  <a:pt x="251" y="27"/>
                </a:lnTo>
                <a:lnTo>
                  <a:pt x="263" y="36"/>
                </a:lnTo>
                <a:lnTo>
                  <a:pt x="276" y="42"/>
                </a:lnTo>
                <a:lnTo>
                  <a:pt x="282" y="52"/>
                </a:lnTo>
                <a:lnTo>
                  <a:pt x="285" y="65"/>
                </a:lnTo>
                <a:lnTo>
                  <a:pt x="294" y="73"/>
                </a:lnTo>
                <a:lnTo>
                  <a:pt x="309" y="75"/>
                </a:lnTo>
                <a:lnTo>
                  <a:pt x="316" y="73"/>
                </a:lnTo>
                <a:lnTo>
                  <a:pt x="312" y="58"/>
                </a:lnTo>
                <a:lnTo>
                  <a:pt x="320" y="49"/>
                </a:lnTo>
                <a:lnTo>
                  <a:pt x="331" y="47"/>
                </a:lnTo>
                <a:lnTo>
                  <a:pt x="345" y="51"/>
                </a:lnTo>
                <a:lnTo>
                  <a:pt x="357" y="56"/>
                </a:lnTo>
                <a:lnTo>
                  <a:pt x="366" y="53"/>
                </a:lnTo>
                <a:lnTo>
                  <a:pt x="372" y="62"/>
                </a:lnTo>
                <a:lnTo>
                  <a:pt x="378" y="68"/>
                </a:lnTo>
                <a:lnTo>
                  <a:pt x="388" y="70"/>
                </a:lnTo>
                <a:lnTo>
                  <a:pt x="394" y="64"/>
                </a:lnTo>
                <a:lnTo>
                  <a:pt x="390" y="48"/>
                </a:lnTo>
                <a:lnTo>
                  <a:pt x="385" y="32"/>
                </a:lnTo>
                <a:lnTo>
                  <a:pt x="385" y="20"/>
                </a:lnTo>
                <a:lnTo>
                  <a:pt x="394" y="8"/>
                </a:lnTo>
                <a:lnTo>
                  <a:pt x="405" y="3"/>
                </a:lnTo>
                <a:lnTo>
                  <a:pt x="416" y="5"/>
                </a:lnTo>
                <a:lnTo>
                  <a:pt x="427" y="13"/>
                </a:lnTo>
                <a:lnTo>
                  <a:pt x="429" y="22"/>
                </a:lnTo>
                <a:lnTo>
                  <a:pt x="428" y="33"/>
                </a:lnTo>
                <a:lnTo>
                  <a:pt x="433" y="42"/>
                </a:lnTo>
                <a:lnTo>
                  <a:pt x="443" y="44"/>
                </a:lnTo>
                <a:lnTo>
                  <a:pt x="453" y="42"/>
                </a:lnTo>
                <a:lnTo>
                  <a:pt x="462" y="38"/>
                </a:lnTo>
                <a:lnTo>
                  <a:pt x="476" y="42"/>
                </a:lnTo>
                <a:lnTo>
                  <a:pt x="488" y="46"/>
                </a:lnTo>
                <a:lnTo>
                  <a:pt x="499" y="40"/>
                </a:lnTo>
                <a:lnTo>
                  <a:pt x="507" y="39"/>
                </a:lnTo>
                <a:lnTo>
                  <a:pt x="515" y="47"/>
                </a:lnTo>
                <a:lnTo>
                  <a:pt x="523" y="58"/>
                </a:lnTo>
                <a:lnTo>
                  <a:pt x="532" y="67"/>
                </a:lnTo>
                <a:lnTo>
                  <a:pt x="544" y="78"/>
                </a:lnTo>
                <a:lnTo>
                  <a:pt x="547" y="90"/>
                </a:lnTo>
                <a:lnTo>
                  <a:pt x="554" y="102"/>
                </a:lnTo>
                <a:lnTo>
                  <a:pt x="560" y="113"/>
                </a:lnTo>
                <a:lnTo>
                  <a:pt x="557" y="124"/>
                </a:lnTo>
                <a:lnTo>
                  <a:pt x="570" y="126"/>
                </a:lnTo>
                <a:lnTo>
                  <a:pt x="578" y="128"/>
                </a:lnTo>
                <a:lnTo>
                  <a:pt x="584" y="138"/>
                </a:lnTo>
                <a:lnTo>
                  <a:pt x="589" y="148"/>
                </a:lnTo>
                <a:lnTo>
                  <a:pt x="600" y="153"/>
                </a:lnTo>
                <a:lnTo>
                  <a:pt x="608" y="160"/>
                </a:lnTo>
                <a:lnTo>
                  <a:pt x="617" y="171"/>
                </a:lnTo>
                <a:lnTo>
                  <a:pt x="619" y="182"/>
                </a:lnTo>
                <a:lnTo>
                  <a:pt x="614" y="192"/>
                </a:lnTo>
                <a:lnTo>
                  <a:pt x="605" y="197"/>
                </a:lnTo>
                <a:lnTo>
                  <a:pt x="600" y="208"/>
                </a:lnTo>
                <a:lnTo>
                  <a:pt x="601" y="218"/>
                </a:lnTo>
                <a:lnTo>
                  <a:pt x="609" y="225"/>
                </a:lnTo>
                <a:lnTo>
                  <a:pt x="619" y="234"/>
                </a:lnTo>
                <a:lnTo>
                  <a:pt x="620" y="247"/>
                </a:lnTo>
                <a:lnTo>
                  <a:pt x="624" y="257"/>
                </a:lnTo>
                <a:lnTo>
                  <a:pt x="635" y="262"/>
                </a:lnTo>
                <a:lnTo>
                  <a:pt x="645" y="267"/>
                </a:lnTo>
                <a:lnTo>
                  <a:pt x="653" y="278"/>
                </a:lnTo>
                <a:lnTo>
                  <a:pt x="656" y="289"/>
                </a:lnTo>
                <a:lnTo>
                  <a:pt x="660" y="298"/>
                </a:lnTo>
                <a:lnTo>
                  <a:pt x="673" y="305"/>
                </a:lnTo>
                <a:lnTo>
                  <a:pt x="684" y="307"/>
                </a:lnTo>
                <a:lnTo>
                  <a:pt x="690" y="316"/>
                </a:lnTo>
                <a:lnTo>
                  <a:pt x="702" y="312"/>
                </a:lnTo>
                <a:lnTo>
                  <a:pt x="714" y="317"/>
                </a:lnTo>
                <a:lnTo>
                  <a:pt x="724" y="325"/>
                </a:lnTo>
                <a:lnTo>
                  <a:pt x="729" y="338"/>
                </a:lnTo>
                <a:lnTo>
                  <a:pt x="737" y="350"/>
                </a:lnTo>
                <a:lnTo>
                  <a:pt x="743" y="362"/>
                </a:lnTo>
                <a:lnTo>
                  <a:pt x="751" y="372"/>
                </a:lnTo>
                <a:lnTo>
                  <a:pt x="760" y="376"/>
                </a:lnTo>
                <a:lnTo>
                  <a:pt x="771" y="376"/>
                </a:lnTo>
                <a:lnTo>
                  <a:pt x="782" y="379"/>
                </a:lnTo>
                <a:lnTo>
                  <a:pt x="787" y="390"/>
                </a:lnTo>
                <a:lnTo>
                  <a:pt x="792" y="405"/>
                </a:lnTo>
                <a:lnTo>
                  <a:pt x="803" y="415"/>
                </a:lnTo>
                <a:lnTo>
                  <a:pt x="817" y="417"/>
                </a:lnTo>
                <a:lnTo>
                  <a:pt x="829" y="426"/>
                </a:lnTo>
                <a:lnTo>
                  <a:pt x="834" y="440"/>
                </a:lnTo>
                <a:lnTo>
                  <a:pt x="843" y="451"/>
                </a:lnTo>
                <a:lnTo>
                  <a:pt x="856" y="456"/>
                </a:lnTo>
                <a:lnTo>
                  <a:pt x="865" y="471"/>
                </a:lnTo>
                <a:lnTo>
                  <a:pt x="863" y="486"/>
                </a:lnTo>
                <a:lnTo>
                  <a:pt x="860" y="503"/>
                </a:lnTo>
                <a:lnTo>
                  <a:pt x="853" y="517"/>
                </a:lnTo>
                <a:lnTo>
                  <a:pt x="850" y="530"/>
                </a:lnTo>
                <a:lnTo>
                  <a:pt x="839" y="521"/>
                </a:lnTo>
                <a:lnTo>
                  <a:pt x="828" y="517"/>
                </a:lnTo>
                <a:lnTo>
                  <a:pt x="820" y="524"/>
                </a:lnTo>
                <a:lnTo>
                  <a:pt x="814" y="533"/>
                </a:lnTo>
                <a:lnTo>
                  <a:pt x="802" y="530"/>
                </a:lnTo>
                <a:lnTo>
                  <a:pt x="795" y="542"/>
                </a:lnTo>
                <a:lnTo>
                  <a:pt x="790" y="559"/>
                </a:lnTo>
                <a:lnTo>
                  <a:pt x="785" y="575"/>
                </a:lnTo>
                <a:lnTo>
                  <a:pt x="778" y="588"/>
                </a:lnTo>
                <a:lnTo>
                  <a:pt x="768" y="597"/>
                </a:lnTo>
                <a:lnTo>
                  <a:pt x="753" y="601"/>
                </a:lnTo>
                <a:lnTo>
                  <a:pt x="739" y="603"/>
                </a:lnTo>
                <a:lnTo>
                  <a:pt x="728" y="610"/>
                </a:lnTo>
                <a:lnTo>
                  <a:pt x="717" y="616"/>
                </a:lnTo>
                <a:lnTo>
                  <a:pt x="703" y="614"/>
                </a:lnTo>
                <a:lnTo>
                  <a:pt x="693" y="620"/>
                </a:lnTo>
                <a:lnTo>
                  <a:pt x="685" y="631"/>
                </a:lnTo>
                <a:lnTo>
                  <a:pt x="675" y="639"/>
                </a:lnTo>
                <a:lnTo>
                  <a:pt x="668" y="650"/>
                </a:lnTo>
                <a:lnTo>
                  <a:pt x="667" y="662"/>
                </a:lnTo>
                <a:lnTo>
                  <a:pt x="674" y="675"/>
                </a:lnTo>
                <a:lnTo>
                  <a:pt x="685" y="687"/>
                </a:lnTo>
                <a:lnTo>
                  <a:pt x="695" y="700"/>
                </a:lnTo>
                <a:lnTo>
                  <a:pt x="707" y="711"/>
                </a:lnTo>
                <a:lnTo>
                  <a:pt x="715" y="724"/>
                </a:lnTo>
                <a:lnTo>
                  <a:pt x="713" y="738"/>
                </a:lnTo>
                <a:lnTo>
                  <a:pt x="708" y="751"/>
                </a:lnTo>
                <a:lnTo>
                  <a:pt x="706" y="760"/>
                </a:lnTo>
                <a:lnTo>
                  <a:pt x="713" y="767"/>
                </a:lnTo>
                <a:lnTo>
                  <a:pt x="723" y="772"/>
                </a:lnTo>
                <a:lnTo>
                  <a:pt x="729" y="784"/>
                </a:lnTo>
                <a:lnTo>
                  <a:pt x="731" y="800"/>
                </a:lnTo>
                <a:lnTo>
                  <a:pt x="726" y="813"/>
                </a:lnTo>
                <a:lnTo>
                  <a:pt x="718" y="817"/>
                </a:lnTo>
                <a:lnTo>
                  <a:pt x="707" y="813"/>
                </a:lnTo>
                <a:lnTo>
                  <a:pt x="696" y="808"/>
                </a:lnTo>
                <a:lnTo>
                  <a:pt x="691" y="800"/>
                </a:lnTo>
                <a:lnTo>
                  <a:pt x="687" y="788"/>
                </a:lnTo>
                <a:lnTo>
                  <a:pt x="676" y="780"/>
                </a:lnTo>
                <a:lnTo>
                  <a:pt x="663" y="779"/>
                </a:lnTo>
                <a:lnTo>
                  <a:pt x="652" y="783"/>
                </a:lnTo>
                <a:lnTo>
                  <a:pt x="641" y="789"/>
                </a:lnTo>
                <a:lnTo>
                  <a:pt x="631" y="780"/>
                </a:lnTo>
                <a:lnTo>
                  <a:pt x="623" y="773"/>
                </a:lnTo>
                <a:lnTo>
                  <a:pt x="612" y="774"/>
                </a:lnTo>
                <a:lnTo>
                  <a:pt x="600" y="773"/>
                </a:lnTo>
                <a:lnTo>
                  <a:pt x="591" y="767"/>
                </a:lnTo>
                <a:lnTo>
                  <a:pt x="585" y="756"/>
                </a:lnTo>
                <a:lnTo>
                  <a:pt x="581" y="747"/>
                </a:lnTo>
                <a:lnTo>
                  <a:pt x="574" y="753"/>
                </a:lnTo>
                <a:lnTo>
                  <a:pt x="568" y="760"/>
                </a:lnTo>
                <a:lnTo>
                  <a:pt x="565" y="769"/>
                </a:lnTo>
                <a:lnTo>
                  <a:pt x="562" y="779"/>
                </a:lnTo>
                <a:lnTo>
                  <a:pt x="555" y="784"/>
                </a:lnTo>
                <a:lnTo>
                  <a:pt x="545" y="788"/>
                </a:lnTo>
                <a:lnTo>
                  <a:pt x="536" y="794"/>
                </a:lnTo>
                <a:lnTo>
                  <a:pt x="529" y="802"/>
                </a:lnTo>
                <a:lnTo>
                  <a:pt x="516" y="804"/>
                </a:lnTo>
                <a:lnTo>
                  <a:pt x="502" y="800"/>
                </a:lnTo>
                <a:lnTo>
                  <a:pt x="488" y="801"/>
                </a:lnTo>
                <a:lnTo>
                  <a:pt x="480" y="805"/>
                </a:lnTo>
                <a:lnTo>
                  <a:pt x="470" y="811"/>
                </a:lnTo>
                <a:lnTo>
                  <a:pt x="461" y="821"/>
                </a:lnTo>
                <a:lnTo>
                  <a:pt x="452" y="827"/>
                </a:lnTo>
                <a:lnTo>
                  <a:pt x="433" y="830"/>
                </a:lnTo>
                <a:lnTo>
                  <a:pt x="418" y="829"/>
                </a:lnTo>
                <a:lnTo>
                  <a:pt x="404" y="824"/>
                </a:lnTo>
                <a:lnTo>
                  <a:pt x="388" y="829"/>
                </a:lnTo>
                <a:lnTo>
                  <a:pt x="376" y="835"/>
                </a:lnTo>
                <a:lnTo>
                  <a:pt x="366" y="838"/>
                </a:lnTo>
                <a:lnTo>
                  <a:pt x="360" y="828"/>
                </a:lnTo>
                <a:lnTo>
                  <a:pt x="353" y="818"/>
                </a:lnTo>
                <a:lnTo>
                  <a:pt x="338" y="816"/>
                </a:lnTo>
                <a:lnTo>
                  <a:pt x="320" y="811"/>
                </a:lnTo>
                <a:lnTo>
                  <a:pt x="304" y="807"/>
                </a:lnTo>
                <a:lnTo>
                  <a:pt x="292" y="808"/>
                </a:lnTo>
                <a:lnTo>
                  <a:pt x="281" y="806"/>
                </a:lnTo>
                <a:lnTo>
                  <a:pt x="277" y="796"/>
                </a:lnTo>
                <a:lnTo>
                  <a:pt x="268" y="791"/>
                </a:lnTo>
                <a:lnTo>
                  <a:pt x="260" y="795"/>
                </a:lnTo>
                <a:lnTo>
                  <a:pt x="259" y="805"/>
                </a:lnTo>
                <a:lnTo>
                  <a:pt x="261" y="813"/>
                </a:lnTo>
                <a:lnTo>
                  <a:pt x="266" y="826"/>
                </a:lnTo>
                <a:lnTo>
                  <a:pt x="263" y="838"/>
                </a:lnTo>
                <a:lnTo>
                  <a:pt x="253" y="851"/>
                </a:lnTo>
                <a:lnTo>
                  <a:pt x="241" y="862"/>
                </a:lnTo>
                <a:lnTo>
                  <a:pt x="232" y="874"/>
                </a:lnTo>
                <a:lnTo>
                  <a:pt x="224" y="877"/>
                </a:lnTo>
                <a:lnTo>
                  <a:pt x="220" y="867"/>
                </a:lnTo>
                <a:lnTo>
                  <a:pt x="214" y="857"/>
                </a:lnTo>
                <a:lnTo>
                  <a:pt x="203" y="851"/>
                </a:lnTo>
                <a:lnTo>
                  <a:pt x="202" y="838"/>
                </a:lnTo>
                <a:lnTo>
                  <a:pt x="196" y="826"/>
                </a:lnTo>
                <a:lnTo>
                  <a:pt x="188" y="816"/>
                </a:lnTo>
                <a:lnTo>
                  <a:pt x="177" y="810"/>
                </a:lnTo>
                <a:lnTo>
                  <a:pt x="171" y="801"/>
                </a:lnTo>
                <a:lnTo>
                  <a:pt x="164" y="794"/>
                </a:lnTo>
                <a:lnTo>
                  <a:pt x="150" y="796"/>
                </a:lnTo>
                <a:lnTo>
                  <a:pt x="136" y="802"/>
                </a:lnTo>
                <a:lnTo>
                  <a:pt x="122" y="810"/>
                </a:lnTo>
                <a:lnTo>
                  <a:pt x="108" y="813"/>
                </a:lnTo>
                <a:lnTo>
                  <a:pt x="96" y="810"/>
                </a:lnTo>
                <a:lnTo>
                  <a:pt x="104" y="804"/>
                </a:lnTo>
                <a:lnTo>
                  <a:pt x="114" y="797"/>
                </a:lnTo>
                <a:lnTo>
                  <a:pt x="126" y="789"/>
                </a:lnTo>
                <a:lnTo>
                  <a:pt x="139" y="782"/>
                </a:lnTo>
                <a:lnTo>
                  <a:pt x="148" y="775"/>
                </a:lnTo>
                <a:lnTo>
                  <a:pt x="155" y="768"/>
                </a:lnTo>
                <a:lnTo>
                  <a:pt x="165" y="764"/>
                </a:lnTo>
                <a:lnTo>
                  <a:pt x="171" y="774"/>
                </a:lnTo>
                <a:lnTo>
                  <a:pt x="185" y="771"/>
                </a:lnTo>
                <a:lnTo>
                  <a:pt x="196" y="774"/>
                </a:lnTo>
                <a:lnTo>
                  <a:pt x="202" y="766"/>
                </a:lnTo>
                <a:lnTo>
                  <a:pt x="196" y="757"/>
                </a:lnTo>
                <a:lnTo>
                  <a:pt x="202" y="749"/>
                </a:lnTo>
                <a:lnTo>
                  <a:pt x="198" y="739"/>
                </a:lnTo>
                <a:lnTo>
                  <a:pt x="197" y="727"/>
                </a:lnTo>
                <a:lnTo>
                  <a:pt x="202" y="712"/>
                </a:lnTo>
                <a:lnTo>
                  <a:pt x="199" y="698"/>
                </a:lnTo>
                <a:lnTo>
                  <a:pt x="203" y="684"/>
                </a:lnTo>
                <a:lnTo>
                  <a:pt x="207" y="669"/>
                </a:lnTo>
                <a:lnTo>
                  <a:pt x="203" y="654"/>
                </a:lnTo>
                <a:lnTo>
                  <a:pt x="200" y="640"/>
                </a:lnTo>
                <a:lnTo>
                  <a:pt x="198" y="621"/>
                </a:lnTo>
                <a:lnTo>
                  <a:pt x="193" y="607"/>
                </a:lnTo>
                <a:lnTo>
                  <a:pt x="189" y="597"/>
                </a:lnTo>
                <a:lnTo>
                  <a:pt x="191" y="587"/>
                </a:lnTo>
                <a:lnTo>
                  <a:pt x="199" y="579"/>
                </a:lnTo>
                <a:lnTo>
                  <a:pt x="210" y="571"/>
                </a:lnTo>
                <a:lnTo>
                  <a:pt x="214" y="559"/>
                </a:lnTo>
                <a:lnTo>
                  <a:pt x="224" y="550"/>
                </a:lnTo>
                <a:lnTo>
                  <a:pt x="238" y="543"/>
                </a:lnTo>
                <a:lnTo>
                  <a:pt x="244" y="532"/>
                </a:lnTo>
                <a:lnTo>
                  <a:pt x="242" y="521"/>
                </a:lnTo>
                <a:lnTo>
                  <a:pt x="233" y="511"/>
                </a:lnTo>
                <a:lnTo>
                  <a:pt x="238" y="502"/>
                </a:lnTo>
                <a:lnTo>
                  <a:pt x="249" y="504"/>
                </a:lnTo>
                <a:lnTo>
                  <a:pt x="255" y="513"/>
                </a:lnTo>
                <a:lnTo>
                  <a:pt x="266" y="513"/>
                </a:lnTo>
                <a:lnTo>
                  <a:pt x="270" y="504"/>
                </a:lnTo>
                <a:lnTo>
                  <a:pt x="261" y="495"/>
                </a:lnTo>
                <a:lnTo>
                  <a:pt x="260" y="484"/>
                </a:lnTo>
                <a:lnTo>
                  <a:pt x="265" y="469"/>
                </a:lnTo>
                <a:lnTo>
                  <a:pt x="270" y="449"/>
                </a:lnTo>
                <a:lnTo>
                  <a:pt x="265" y="433"/>
                </a:lnTo>
                <a:lnTo>
                  <a:pt x="257" y="421"/>
                </a:lnTo>
                <a:lnTo>
                  <a:pt x="247" y="414"/>
                </a:lnTo>
                <a:lnTo>
                  <a:pt x="241" y="404"/>
                </a:lnTo>
                <a:lnTo>
                  <a:pt x="237" y="392"/>
                </a:lnTo>
                <a:lnTo>
                  <a:pt x="233" y="382"/>
                </a:lnTo>
                <a:lnTo>
                  <a:pt x="225" y="375"/>
                </a:lnTo>
                <a:lnTo>
                  <a:pt x="215" y="370"/>
                </a:lnTo>
                <a:lnTo>
                  <a:pt x="205" y="362"/>
                </a:lnTo>
                <a:lnTo>
                  <a:pt x="199" y="352"/>
                </a:lnTo>
                <a:lnTo>
                  <a:pt x="200" y="338"/>
                </a:lnTo>
                <a:lnTo>
                  <a:pt x="209" y="326"/>
                </a:lnTo>
                <a:lnTo>
                  <a:pt x="211" y="314"/>
                </a:lnTo>
                <a:lnTo>
                  <a:pt x="207" y="302"/>
                </a:lnTo>
                <a:lnTo>
                  <a:pt x="209" y="291"/>
                </a:lnTo>
                <a:lnTo>
                  <a:pt x="213" y="275"/>
                </a:lnTo>
                <a:lnTo>
                  <a:pt x="209" y="264"/>
                </a:lnTo>
                <a:lnTo>
                  <a:pt x="199" y="265"/>
                </a:lnTo>
                <a:lnTo>
                  <a:pt x="191" y="272"/>
                </a:lnTo>
                <a:lnTo>
                  <a:pt x="185" y="283"/>
                </a:lnTo>
                <a:lnTo>
                  <a:pt x="175" y="287"/>
                </a:lnTo>
                <a:lnTo>
                  <a:pt x="170" y="278"/>
                </a:lnTo>
                <a:lnTo>
                  <a:pt x="166" y="269"/>
                </a:lnTo>
                <a:lnTo>
                  <a:pt x="159" y="267"/>
                </a:lnTo>
                <a:lnTo>
                  <a:pt x="154" y="260"/>
                </a:lnTo>
                <a:lnTo>
                  <a:pt x="150" y="252"/>
                </a:lnTo>
                <a:lnTo>
                  <a:pt x="155" y="239"/>
                </a:lnTo>
                <a:lnTo>
                  <a:pt x="152" y="232"/>
                </a:lnTo>
                <a:lnTo>
                  <a:pt x="139" y="236"/>
                </a:lnTo>
                <a:lnTo>
                  <a:pt x="128" y="232"/>
                </a:lnTo>
                <a:lnTo>
                  <a:pt x="125" y="222"/>
                </a:lnTo>
                <a:lnTo>
                  <a:pt x="124" y="209"/>
                </a:lnTo>
                <a:lnTo>
                  <a:pt x="115" y="205"/>
                </a:lnTo>
                <a:lnTo>
                  <a:pt x="107" y="211"/>
                </a:lnTo>
                <a:lnTo>
                  <a:pt x="99" y="220"/>
                </a:lnTo>
                <a:lnTo>
                  <a:pt x="93" y="215"/>
                </a:lnTo>
                <a:lnTo>
                  <a:pt x="86" y="208"/>
                </a:lnTo>
                <a:lnTo>
                  <a:pt x="76" y="210"/>
                </a:lnTo>
                <a:lnTo>
                  <a:pt x="69" y="217"/>
                </a:lnTo>
                <a:lnTo>
                  <a:pt x="72" y="230"/>
                </a:lnTo>
                <a:lnTo>
                  <a:pt x="71" y="239"/>
                </a:lnTo>
                <a:lnTo>
                  <a:pt x="65" y="245"/>
                </a:lnTo>
                <a:lnTo>
                  <a:pt x="55" y="241"/>
                </a:lnTo>
                <a:lnTo>
                  <a:pt x="50" y="252"/>
                </a:lnTo>
                <a:lnTo>
                  <a:pt x="43" y="263"/>
                </a:lnTo>
                <a:lnTo>
                  <a:pt x="32" y="269"/>
                </a:lnTo>
                <a:lnTo>
                  <a:pt x="20" y="264"/>
                </a:lnTo>
                <a:lnTo>
                  <a:pt x="9" y="253"/>
                </a:lnTo>
                <a:lnTo>
                  <a:pt x="8" y="238"/>
                </a:lnTo>
                <a:lnTo>
                  <a:pt x="13" y="226"/>
                </a:lnTo>
                <a:lnTo>
                  <a:pt x="10" y="212"/>
                </a:lnTo>
                <a:lnTo>
                  <a:pt x="5" y="200"/>
                </a:lnTo>
                <a:lnTo>
                  <a:pt x="0" y="184"/>
                </a:lnTo>
                <a:lnTo>
                  <a:pt x="3" y="173"/>
                </a:lnTo>
                <a:lnTo>
                  <a:pt x="10" y="164"/>
                </a:lnTo>
                <a:lnTo>
                  <a:pt x="16" y="151"/>
                </a:lnTo>
                <a:lnTo>
                  <a:pt x="14" y="140"/>
                </a:lnTo>
                <a:lnTo>
                  <a:pt x="13" y="127"/>
                </a:lnTo>
                <a:lnTo>
                  <a:pt x="21" y="121"/>
                </a:lnTo>
                <a:lnTo>
                  <a:pt x="31" y="119"/>
                </a:lnTo>
                <a:lnTo>
                  <a:pt x="41" y="126"/>
                </a:lnTo>
                <a:lnTo>
                  <a:pt x="48" y="117"/>
                </a:lnTo>
                <a:lnTo>
                  <a:pt x="59" y="113"/>
                </a:lnTo>
                <a:lnTo>
                  <a:pt x="71" y="116"/>
                </a:lnTo>
                <a:lnTo>
                  <a:pt x="83" y="119"/>
                </a:lnTo>
                <a:lnTo>
                  <a:pt x="94" y="116"/>
                </a:lnTo>
                <a:lnTo>
                  <a:pt x="99" y="106"/>
                </a:lnTo>
                <a:lnTo>
                  <a:pt x="100" y="95"/>
                </a:lnTo>
                <a:lnTo>
                  <a:pt x="107" y="88"/>
                </a:lnTo>
                <a:lnTo>
                  <a:pt x="116" y="89"/>
                </a:lnTo>
                <a:lnTo>
                  <a:pt x="125" y="88"/>
                </a:lnTo>
                <a:lnTo>
                  <a:pt x="127" y="79"/>
                </a:lnTo>
                <a:lnTo>
                  <a:pt x="133" y="71"/>
                </a:lnTo>
                <a:lnTo>
                  <a:pt x="142" y="68"/>
                </a:lnTo>
                <a:lnTo>
                  <a:pt x="146" y="58"/>
                </a:lnTo>
                <a:lnTo>
                  <a:pt x="142" y="51"/>
                </a:lnTo>
                <a:lnTo>
                  <a:pt x="143" y="42"/>
                </a:lnTo>
                <a:lnTo>
                  <a:pt x="153" y="41"/>
                </a:lnTo>
                <a:lnTo>
                  <a:pt x="163" y="49"/>
                </a:lnTo>
                <a:lnTo>
                  <a:pt x="174" y="52"/>
                </a:lnTo>
                <a:lnTo>
                  <a:pt x="180" y="42"/>
                </a:lnTo>
                <a:lnTo>
                  <a:pt x="183" y="33"/>
                </a:lnTo>
                <a:lnTo>
                  <a:pt x="191" y="28"/>
                </a:lnTo>
                <a:lnTo>
                  <a:pt x="198" y="18"/>
                </a:lnTo>
                <a:lnTo>
                  <a:pt x="199" y="8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7" name="Freeform 96"/>
          <p:cNvSpPr>
            <a:spLocks noChangeAspect="1"/>
          </p:cNvSpPr>
          <p:nvPr/>
        </p:nvSpPr>
        <p:spPr bwMode="auto">
          <a:xfrm>
            <a:off x="407988" y="5619750"/>
            <a:ext cx="382587" cy="430213"/>
          </a:xfrm>
          <a:custGeom>
            <a:avLst/>
            <a:gdLst>
              <a:gd name="T0" fmla="*/ 2147483647 w 538"/>
              <a:gd name="T1" fmla="*/ 2147483647 h 605"/>
              <a:gd name="T2" fmla="*/ 2147483647 w 538"/>
              <a:gd name="T3" fmla="*/ 2147483647 h 605"/>
              <a:gd name="T4" fmla="*/ 2147483647 w 538"/>
              <a:gd name="T5" fmla="*/ 2147483647 h 605"/>
              <a:gd name="T6" fmla="*/ 2147483647 w 538"/>
              <a:gd name="T7" fmla="*/ 2147483647 h 605"/>
              <a:gd name="T8" fmla="*/ 2147483647 w 538"/>
              <a:gd name="T9" fmla="*/ 2147483647 h 605"/>
              <a:gd name="T10" fmla="*/ 2147483647 w 538"/>
              <a:gd name="T11" fmla="*/ 2147483647 h 605"/>
              <a:gd name="T12" fmla="*/ 2147483647 w 538"/>
              <a:gd name="T13" fmla="*/ 2147483647 h 605"/>
              <a:gd name="T14" fmla="*/ 2147483647 w 538"/>
              <a:gd name="T15" fmla="*/ 2147483647 h 605"/>
              <a:gd name="T16" fmla="*/ 2147483647 w 538"/>
              <a:gd name="T17" fmla="*/ 2147483647 h 605"/>
              <a:gd name="T18" fmla="*/ 2147483647 w 538"/>
              <a:gd name="T19" fmla="*/ 2147483647 h 605"/>
              <a:gd name="T20" fmla="*/ 2147483647 w 538"/>
              <a:gd name="T21" fmla="*/ 2147483647 h 605"/>
              <a:gd name="T22" fmla="*/ 2147483647 w 538"/>
              <a:gd name="T23" fmla="*/ 2147483647 h 605"/>
              <a:gd name="T24" fmla="*/ 2147483647 w 538"/>
              <a:gd name="T25" fmla="*/ 2147483647 h 605"/>
              <a:gd name="T26" fmla="*/ 2147483647 w 538"/>
              <a:gd name="T27" fmla="*/ 2147483647 h 605"/>
              <a:gd name="T28" fmla="*/ 2147483647 w 538"/>
              <a:gd name="T29" fmla="*/ 2147483647 h 605"/>
              <a:gd name="T30" fmla="*/ 2147483647 w 538"/>
              <a:gd name="T31" fmla="*/ 2147483647 h 605"/>
              <a:gd name="T32" fmla="*/ 2147483647 w 538"/>
              <a:gd name="T33" fmla="*/ 2147483647 h 605"/>
              <a:gd name="T34" fmla="*/ 2147483647 w 538"/>
              <a:gd name="T35" fmla="*/ 2147483647 h 605"/>
              <a:gd name="T36" fmla="*/ 2147483647 w 538"/>
              <a:gd name="T37" fmla="*/ 2147483647 h 605"/>
              <a:gd name="T38" fmla="*/ 2147483647 w 538"/>
              <a:gd name="T39" fmla="*/ 2147483647 h 605"/>
              <a:gd name="T40" fmla="*/ 2147483647 w 538"/>
              <a:gd name="T41" fmla="*/ 2147483647 h 605"/>
              <a:gd name="T42" fmla="*/ 2147483647 w 538"/>
              <a:gd name="T43" fmla="*/ 2147483647 h 605"/>
              <a:gd name="T44" fmla="*/ 2147483647 w 538"/>
              <a:gd name="T45" fmla="*/ 2147483647 h 605"/>
              <a:gd name="T46" fmla="*/ 2147483647 w 538"/>
              <a:gd name="T47" fmla="*/ 2147483647 h 605"/>
              <a:gd name="T48" fmla="*/ 2147483647 w 538"/>
              <a:gd name="T49" fmla="*/ 2147483647 h 605"/>
              <a:gd name="T50" fmla="*/ 2147483647 w 538"/>
              <a:gd name="T51" fmla="*/ 2147483647 h 605"/>
              <a:gd name="T52" fmla="*/ 2147483647 w 538"/>
              <a:gd name="T53" fmla="*/ 2147483647 h 605"/>
              <a:gd name="T54" fmla="*/ 2147483647 w 538"/>
              <a:gd name="T55" fmla="*/ 2147483647 h 605"/>
              <a:gd name="T56" fmla="*/ 2147483647 w 538"/>
              <a:gd name="T57" fmla="*/ 2147483647 h 605"/>
              <a:gd name="T58" fmla="*/ 2147483647 w 538"/>
              <a:gd name="T59" fmla="*/ 2147483647 h 605"/>
              <a:gd name="T60" fmla="*/ 2147483647 w 538"/>
              <a:gd name="T61" fmla="*/ 2147483647 h 605"/>
              <a:gd name="T62" fmla="*/ 2147483647 w 538"/>
              <a:gd name="T63" fmla="*/ 2147483647 h 605"/>
              <a:gd name="T64" fmla="*/ 2147483647 w 538"/>
              <a:gd name="T65" fmla="*/ 2147483647 h 605"/>
              <a:gd name="T66" fmla="*/ 2147483647 w 538"/>
              <a:gd name="T67" fmla="*/ 2147483647 h 605"/>
              <a:gd name="T68" fmla="*/ 2147483647 w 538"/>
              <a:gd name="T69" fmla="*/ 2147483647 h 605"/>
              <a:gd name="T70" fmla="*/ 2147483647 w 538"/>
              <a:gd name="T71" fmla="*/ 2147483647 h 605"/>
              <a:gd name="T72" fmla="*/ 2147483647 w 538"/>
              <a:gd name="T73" fmla="*/ 2147483647 h 605"/>
              <a:gd name="T74" fmla="*/ 2147483647 w 538"/>
              <a:gd name="T75" fmla="*/ 2147483647 h 605"/>
              <a:gd name="T76" fmla="*/ 2147483647 w 538"/>
              <a:gd name="T77" fmla="*/ 2147483647 h 605"/>
              <a:gd name="T78" fmla="*/ 2147483647 w 538"/>
              <a:gd name="T79" fmla="*/ 2147483647 h 605"/>
              <a:gd name="T80" fmla="*/ 2147483647 w 538"/>
              <a:gd name="T81" fmla="*/ 2147483647 h 605"/>
              <a:gd name="T82" fmla="*/ 2147483647 w 538"/>
              <a:gd name="T83" fmla="*/ 2147483647 h 605"/>
              <a:gd name="T84" fmla="*/ 2147483647 w 538"/>
              <a:gd name="T85" fmla="*/ 2147483647 h 605"/>
              <a:gd name="T86" fmla="*/ 2147483647 w 538"/>
              <a:gd name="T87" fmla="*/ 2147483647 h 605"/>
              <a:gd name="T88" fmla="*/ 2147483647 w 538"/>
              <a:gd name="T89" fmla="*/ 2147483647 h 605"/>
              <a:gd name="T90" fmla="*/ 2147483647 w 538"/>
              <a:gd name="T91" fmla="*/ 2147483647 h 605"/>
              <a:gd name="T92" fmla="*/ 2147483647 w 538"/>
              <a:gd name="T93" fmla="*/ 2147483647 h 605"/>
              <a:gd name="T94" fmla="*/ 2147483647 w 538"/>
              <a:gd name="T95" fmla="*/ 2147483647 h 605"/>
              <a:gd name="T96" fmla="*/ 2147483647 w 538"/>
              <a:gd name="T97" fmla="*/ 2147483647 h 605"/>
              <a:gd name="T98" fmla="*/ 2147483647 w 538"/>
              <a:gd name="T99" fmla="*/ 2147483647 h 605"/>
              <a:gd name="T100" fmla="*/ 2147483647 w 538"/>
              <a:gd name="T101" fmla="*/ 2147483647 h 605"/>
              <a:gd name="T102" fmla="*/ 2147483647 w 538"/>
              <a:gd name="T103" fmla="*/ 2147483647 h 605"/>
              <a:gd name="T104" fmla="*/ 2147483647 w 538"/>
              <a:gd name="T105" fmla="*/ 2147483647 h 605"/>
              <a:gd name="T106" fmla="*/ 2147483647 w 538"/>
              <a:gd name="T107" fmla="*/ 2147483647 h 605"/>
              <a:gd name="T108" fmla="*/ 2147483647 w 538"/>
              <a:gd name="T109" fmla="*/ 2147483647 h 605"/>
              <a:gd name="T110" fmla="*/ 2147483647 w 538"/>
              <a:gd name="T111" fmla="*/ 2147483647 h 605"/>
              <a:gd name="T112" fmla="*/ 2147483647 w 538"/>
              <a:gd name="T113" fmla="*/ 2147483647 h 605"/>
              <a:gd name="T114" fmla="*/ 2147483647 w 538"/>
              <a:gd name="T115" fmla="*/ 2147483647 h 605"/>
              <a:gd name="T116" fmla="*/ 2147483647 w 538"/>
              <a:gd name="T117" fmla="*/ 2147483647 h 605"/>
              <a:gd name="T118" fmla="*/ 2147483647 w 538"/>
              <a:gd name="T119" fmla="*/ 2147483647 h 605"/>
              <a:gd name="T120" fmla="*/ 2147483647 w 538"/>
              <a:gd name="T121" fmla="*/ 2147483647 h 605"/>
              <a:gd name="T122" fmla="*/ 2147483647 w 538"/>
              <a:gd name="T123" fmla="*/ 2147483647 h 605"/>
              <a:gd name="T124" fmla="*/ 2147483647 w 538"/>
              <a:gd name="T125" fmla="*/ 2147483647 h 6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8"/>
              <a:gd name="T190" fmla="*/ 0 h 605"/>
              <a:gd name="T191" fmla="*/ 538 w 538"/>
              <a:gd name="T192" fmla="*/ 605 h 6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8" h="605">
                <a:moveTo>
                  <a:pt x="364" y="605"/>
                </a:moveTo>
                <a:lnTo>
                  <a:pt x="372" y="599"/>
                </a:lnTo>
                <a:lnTo>
                  <a:pt x="382" y="592"/>
                </a:lnTo>
                <a:lnTo>
                  <a:pt x="394" y="584"/>
                </a:lnTo>
                <a:lnTo>
                  <a:pt x="407" y="577"/>
                </a:lnTo>
                <a:lnTo>
                  <a:pt x="416" y="570"/>
                </a:lnTo>
                <a:lnTo>
                  <a:pt x="423" y="563"/>
                </a:lnTo>
                <a:lnTo>
                  <a:pt x="433" y="559"/>
                </a:lnTo>
                <a:lnTo>
                  <a:pt x="439" y="569"/>
                </a:lnTo>
                <a:lnTo>
                  <a:pt x="453" y="566"/>
                </a:lnTo>
                <a:lnTo>
                  <a:pt x="464" y="569"/>
                </a:lnTo>
                <a:lnTo>
                  <a:pt x="470" y="561"/>
                </a:lnTo>
                <a:lnTo>
                  <a:pt x="464" y="552"/>
                </a:lnTo>
                <a:lnTo>
                  <a:pt x="470" y="544"/>
                </a:lnTo>
                <a:lnTo>
                  <a:pt x="466" y="534"/>
                </a:lnTo>
                <a:lnTo>
                  <a:pt x="465" y="522"/>
                </a:lnTo>
                <a:lnTo>
                  <a:pt x="470" y="507"/>
                </a:lnTo>
                <a:lnTo>
                  <a:pt x="467" y="493"/>
                </a:lnTo>
                <a:lnTo>
                  <a:pt x="471" y="479"/>
                </a:lnTo>
                <a:lnTo>
                  <a:pt x="475" y="464"/>
                </a:lnTo>
                <a:lnTo>
                  <a:pt x="471" y="449"/>
                </a:lnTo>
                <a:lnTo>
                  <a:pt x="468" y="435"/>
                </a:lnTo>
                <a:lnTo>
                  <a:pt x="466" y="416"/>
                </a:lnTo>
                <a:lnTo>
                  <a:pt x="461" y="402"/>
                </a:lnTo>
                <a:lnTo>
                  <a:pt x="457" y="392"/>
                </a:lnTo>
                <a:lnTo>
                  <a:pt x="459" y="382"/>
                </a:lnTo>
                <a:lnTo>
                  <a:pt x="467" y="374"/>
                </a:lnTo>
                <a:lnTo>
                  <a:pt x="478" y="366"/>
                </a:lnTo>
                <a:lnTo>
                  <a:pt x="482" y="354"/>
                </a:lnTo>
                <a:lnTo>
                  <a:pt x="492" y="345"/>
                </a:lnTo>
                <a:lnTo>
                  <a:pt x="506" y="338"/>
                </a:lnTo>
                <a:lnTo>
                  <a:pt x="512" y="327"/>
                </a:lnTo>
                <a:lnTo>
                  <a:pt x="510" y="316"/>
                </a:lnTo>
                <a:lnTo>
                  <a:pt x="501" y="306"/>
                </a:lnTo>
                <a:lnTo>
                  <a:pt x="506" y="297"/>
                </a:lnTo>
                <a:lnTo>
                  <a:pt x="517" y="299"/>
                </a:lnTo>
                <a:lnTo>
                  <a:pt x="523" y="308"/>
                </a:lnTo>
                <a:lnTo>
                  <a:pt x="534" y="308"/>
                </a:lnTo>
                <a:lnTo>
                  <a:pt x="538" y="299"/>
                </a:lnTo>
                <a:lnTo>
                  <a:pt x="529" y="290"/>
                </a:lnTo>
                <a:lnTo>
                  <a:pt x="528" y="279"/>
                </a:lnTo>
                <a:lnTo>
                  <a:pt x="533" y="264"/>
                </a:lnTo>
                <a:lnTo>
                  <a:pt x="538" y="244"/>
                </a:lnTo>
                <a:lnTo>
                  <a:pt x="533" y="228"/>
                </a:lnTo>
                <a:lnTo>
                  <a:pt x="525" y="216"/>
                </a:lnTo>
                <a:lnTo>
                  <a:pt x="515" y="209"/>
                </a:lnTo>
                <a:lnTo>
                  <a:pt x="509" y="199"/>
                </a:lnTo>
                <a:lnTo>
                  <a:pt x="505" y="187"/>
                </a:lnTo>
                <a:lnTo>
                  <a:pt x="501" y="177"/>
                </a:lnTo>
                <a:lnTo>
                  <a:pt x="493" y="170"/>
                </a:lnTo>
                <a:lnTo>
                  <a:pt x="483" y="165"/>
                </a:lnTo>
                <a:lnTo>
                  <a:pt x="473" y="157"/>
                </a:lnTo>
                <a:lnTo>
                  <a:pt x="467" y="147"/>
                </a:lnTo>
                <a:lnTo>
                  <a:pt x="468" y="133"/>
                </a:lnTo>
                <a:lnTo>
                  <a:pt x="477" y="121"/>
                </a:lnTo>
                <a:lnTo>
                  <a:pt x="479" y="109"/>
                </a:lnTo>
                <a:lnTo>
                  <a:pt x="475" y="97"/>
                </a:lnTo>
                <a:lnTo>
                  <a:pt x="477" y="86"/>
                </a:lnTo>
                <a:lnTo>
                  <a:pt x="481" y="70"/>
                </a:lnTo>
                <a:lnTo>
                  <a:pt x="477" y="59"/>
                </a:lnTo>
                <a:lnTo>
                  <a:pt x="467" y="60"/>
                </a:lnTo>
                <a:lnTo>
                  <a:pt x="459" y="67"/>
                </a:lnTo>
                <a:lnTo>
                  <a:pt x="453" y="78"/>
                </a:lnTo>
                <a:lnTo>
                  <a:pt x="443" y="82"/>
                </a:lnTo>
                <a:lnTo>
                  <a:pt x="438" y="73"/>
                </a:lnTo>
                <a:lnTo>
                  <a:pt x="434" y="64"/>
                </a:lnTo>
                <a:lnTo>
                  <a:pt x="427" y="62"/>
                </a:lnTo>
                <a:lnTo>
                  <a:pt x="422" y="55"/>
                </a:lnTo>
                <a:lnTo>
                  <a:pt x="418" y="47"/>
                </a:lnTo>
                <a:lnTo>
                  <a:pt x="423" y="34"/>
                </a:lnTo>
                <a:lnTo>
                  <a:pt x="420" y="27"/>
                </a:lnTo>
                <a:lnTo>
                  <a:pt x="407" y="31"/>
                </a:lnTo>
                <a:lnTo>
                  <a:pt x="396" y="27"/>
                </a:lnTo>
                <a:lnTo>
                  <a:pt x="393" y="17"/>
                </a:lnTo>
                <a:lnTo>
                  <a:pt x="392" y="4"/>
                </a:lnTo>
                <a:lnTo>
                  <a:pt x="383" y="0"/>
                </a:lnTo>
                <a:lnTo>
                  <a:pt x="375" y="6"/>
                </a:lnTo>
                <a:lnTo>
                  <a:pt x="367" y="15"/>
                </a:lnTo>
                <a:lnTo>
                  <a:pt x="361" y="10"/>
                </a:lnTo>
                <a:lnTo>
                  <a:pt x="354" y="3"/>
                </a:lnTo>
                <a:lnTo>
                  <a:pt x="344" y="5"/>
                </a:lnTo>
                <a:lnTo>
                  <a:pt x="337" y="12"/>
                </a:lnTo>
                <a:lnTo>
                  <a:pt x="340" y="25"/>
                </a:lnTo>
                <a:lnTo>
                  <a:pt x="339" y="34"/>
                </a:lnTo>
                <a:lnTo>
                  <a:pt x="333" y="40"/>
                </a:lnTo>
                <a:lnTo>
                  <a:pt x="323" y="36"/>
                </a:lnTo>
                <a:lnTo>
                  <a:pt x="318" y="47"/>
                </a:lnTo>
                <a:lnTo>
                  <a:pt x="311" y="58"/>
                </a:lnTo>
                <a:lnTo>
                  <a:pt x="300" y="64"/>
                </a:lnTo>
                <a:lnTo>
                  <a:pt x="292" y="66"/>
                </a:lnTo>
                <a:lnTo>
                  <a:pt x="295" y="75"/>
                </a:lnTo>
                <a:lnTo>
                  <a:pt x="293" y="84"/>
                </a:lnTo>
                <a:lnTo>
                  <a:pt x="283" y="83"/>
                </a:lnTo>
                <a:lnTo>
                  <a:pt x="273" y="79"/>
                </a:lnTo>
                <a:lnTo>
                  <a:pt x="266" y="85"/>
                </a:lnTo>
                <a:lnTo>
                  <a:pt x="259" y="93"/>
                </a:lnTo>
                <a:lnTo>
                  <a:pt x="251" y="100"/>
                </a:lnTo>
                <a:lnTo>
                  <a:pt x="243" y="97"/>
                </a:lnTo>
                <a:lnTo>
                  <a:pt x="242" y="88"/>
                </a:lnTo>
                <a:lnTo>
                  <a:pt x="245" y="78"/>
                </a:lnTo>
                <a:lnTo>
                  <a:pt x="250" y="68"/>
                </a:lnTo>
                <a:lnTo>
                  <a:pt x="240" y="64"/>
                </a:lnTo>
                <a:lnTo>
                  <a:pt x="232" y="69"/>
                </a:lnTo>
                <a:lnTo>
                  <a:pt x="224" y="64"/>
                </a:lnTo>
                <a:lnTo>
                  <a:pt x="215" y="58"/>
                </a:lnTo>
                <a:lnTo>
                  <a:pt x="205" y="63"/>
                </a:lnTo>
                <a:lnTo>
                  <a:pt x="194" y="61"/>
                </a:lnTo>
                <a:lnTo>
                  <a:pt x="184" y="57"/>
                </a:lnTo>
                <a:lnTo>
                  <a:pt x="178" y="64"/>
                </a:lnTo>
                <a:lnTo>
                  <a:pt x="183" y="77"/>
                </a:lnTo>
                <a:lnTo>
                  <a:pt x="184" y="89"/>
                </a:lnTo>
                <a:lnTo>
                  <a:pt x="188" y="104"/>
                </a:lnTo>
                <a:lnTo>
                  <a:pt x="192" y="117"/>
                </a:lnTo>
                <a:lnTo>
                  <a:pt x="187" y="129"/>
                </a:lnTo>
                <a:lnTo>
                  <a:pt x="185" y="142"/>
                </a:lnTo>
                <a:lnTo>
                  <a:pt x="178" y="150"/>
                </a:lnTo>
                <a:lnTo>
                  <a:pt x="170" y="163"/>
                </a:lnTo>
                <a:lnTo>
                  <a:pt x="168" y="176"/>
                </a:lnTo>
                <a:lnTo>
                  <a:pt x="166" y="188"/>
                </a:lnTo>
                <a:lnTo>
                  <a:pt x="159" y="195"/>
                </a:lnTo>
                <a:lnTo>
                  <a:pt x="149" y="206"/>
                </a:lnTo>
                <a:lnTo>
                  <a:pt x="146" y="222"/>
                </a:lnTo>
                <a:lnTo>
                  <a:pt x="142" y="234"/>
                </a:lnTo>
                <a:lnTo>
                  <a:pt x="132" y="242"/>
                </a:lnTo>
                <a:lnTo>
                  <a:pt x="120" y="248"/>
                </a:lnTo>
                <a:lnTo>
                  <a:pt x="112" y="257"/>
                </a:lnTo>
                <a:lnTo>
                  <a:pt x="106" y="270"/>
                </a:lnTo>
                <a:lnTo>
                  <a:pt x="102" y="281"/>
                </a:lnTo>
                <a:lnTo>
                  <a:pt x="91" y="286"/>
                </a:lnTo>
                <a:lnTo>
                  <a:pt x="81" y="294"/>
                </a:lnTo>
                <a:lnTo>
                  <a:pt x="72" y="305"/>
                </a:lnTo>
                <a:lnTo>
                  <a:pt x="67" y="319"/>
                </a:lnTo>
                <a:lnTo>
                  <a:pt x="61" y="338"/>
                </a:lnTo>
                <a:lnTo>
                  <a:pt x="54" y="360"/>
                </a:lnTo>
                <a:lnTo>
                  <a:pt x="49" y="380"/>
                </a:lnTo>
                <a:lnTo>
                  <a:pt x="45" y="402"/>
                </a:lnTo>
                <a:lnTo>
                  <a:pt x="38" y="416"/>
                </a:lnTo>
                <a:lnTo>
                  <a:pt x="28" y="429"/>
                </a:lnTo>
                <a:lnTo>
                  <a:pt x="21" y="443"/>
                </a:lnTo>
                <a:lnTo>
                  <a:pt x="17" y="457"/>
                </a:lnTo>
                <a:lnTo>
                  <a:pt x="21" y="476"/>
                </a:lnTo>
                <a:lnTo>
                  <a:pt x="16" y="495"/>
                </a:lnTo>
                <a:lnTo>
                  <a:pt x="9" y="509"/>
                </a:lnTo>
                <a:lnTo>
                  <a:pt x="3" y="529"/>
                </a:lnTo>
                <a:lnTo>
                  <a:pt x="0" y="552"/>
                </a:lnTo>
                <a:lnTo>
                  <a:pt x="5" y="575"/>
                </a:lnTo>
                <a:lnTo>
                  <a:pt x="6" y="591"/>
                </a:lnTo>
                <a:lnTo>
                  <a:pt x="11" y="597"/>
                </a:lnTo>
                <a:lnTo>
                  <a:pt x="16" y="586"/>
                </a:lnTo>
                <a:lnTo>
                  <a:pt x="26" y="581"/>
                </a:lnTo>
                <a:lnTo>
                  <a:pt x="34" y="583"/>
                </a:lnTo>
                <a:lnTo>
                  <a:pt x="39" y="594"/>
                </a:lnTo>
                <a:lnTo>
                  <a:pt x="43" y="602"/>
                </a:lnTo>
                <a:lnTo>
                  <a:pt x="55" y="597"/>
                </a:lnTo>
                <a:lnTo>
                  <a:pt x="70" y="595"/>
                </a:lnTo>
                <a:lnTo>
                  <a:pt x="81" y="600"/>
                </a:lnTo>
                <a:lnTo>
                  <a:pt x="92" y="603"/>
                </a:lnTo>
                <a:lnTo>
                  <a:pt x="105" y="602"/>
                </a:lnTo>
                <a:lnTo>
                  <a:pt x="116" y="594"/>
                </a:lnTo>
                <a:lnTo>
                  <a:pt x="126" y="588"/>
                </a:lnTo>
                <a:lnTo>
                  <a:pt x="138" y="586"/>
                </a:lnTo>
                <a:lnTo>
                  <a:pt x="150" y="592"/>
                </a:lnTo>
                <a:lnTo>
                  <a:pt x="160" y="599"/>
                </a:lnTo>
                <a:lnTo>
                  <a:pt x="171" y="595"/>
                </a:lnTo>
                <a:lnTo>
                  <a:pt x="177" y="584"/>
                </a:lnTo>
                <a:lnTo>
                  <a:pt x="188" y="581"/>
                </a:lnTo>
                <a:lnTo>
                  <a:pt x="198" y="577"/>
                </a:lnTo>
                <a:lnTo>
                  <a:pt x="192" y="564"/>
                </a:lnTo>
                <a:lnTo>
                  <a:pt x="177" y="562"/>
                </a:lnTo>
                <a:lnTo>
                  <a:pt x="165" y="558"/>
                </a:lnTo>
                <a:lnTo>
                  <a:pt x="164" y="547"/>
                </a:lnTo>
                <a:lnTo>
                  <a:pt x="171" y="540"/>
                </a:lnTo>
                <a:lnTo>
                  <a:pt x="181" y="535"/>
                </a:lnTo>
                <a:lnTo>
                  <a:pt x="195" y="531"/>
                </a:lnTo>
                <a:lnTo>
                  <a:pt x="210" y="531"/>
                </a:lnTo>
                <a:lnTo>
                  <a:pt x="223" y="533"/>
                </a:lnTo>
                <a:lnTo>
                  <a:pt x="232" y="541"/>
                </a:lnTo>
                <a:lnTo>
                  <a:pt x="229" y="555"/>
                </a:lnTo>
                <a:lnTo>
                  <a:pt x="232" y="566"/>
                </a:lnTo>
                <a:lnTo>
                  <a:pt x="239" y="574"/>
                </a:lnTo>
                <a:lnTo>
                  <a:pt x="246" y="566"/>
                </a:lnTo>
                <a:lnTo>
                  <a:pt x="259" y="563"/>
                </a:lnTo>
                <a:lnTo>
                  <a:pt x="272" y="567"/>
                </a:lnTo>
                <a:lnTo>
                  <a:pt x="285" y="572"/>
                </a:lnTo>
                <a:lnTo>
                  <a:pt x="293" y="580"/>
                </a:lnTo>
                <a:lnTo>
                  <a:pt x="301" y="590"/>
                </a:lnTo>
                <a:lnTo>
                  <a:pt x="311" y="591"/>
                </a:lnTo>
                <a:lnTo>
                  <a:pt x="325" y="584"/>
                </a:lnTo>
                <a:lnTo>
                  <a:pt x="339" y="589"/>
                </a:lnTo>
                <a:lnTo>
                  <a:pt x="353" y="597"/>
                </a:lnTo>
                <a:lnTo>
                  <a:pt x="364" y="605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8" name="Freeform 97"/>
          <p:cNvSpPr>
            <a:spLocks noChangeAspect="1"/>
          </p:cNvSpPr>
          <p:nvPr/>
        </p:nvSpPr>
        <p:spPr bwMode="auto">
          <a:xfrm>
            <a:off x="461963" y="5264150"/>
            <a:ext cx="295275" cy="427038"/>
          </a:xfrm>
          <a:custGeom>
            <a:avLst/>
            <a:gdLst>
              <a:gd name="T0" fmla="*/ 2147483647 w 415"/>
              <a:gd name="T1" fmla="*/ 2147483647 h 600"/>
              <a:gd name="T2" fmla="*/ 2147483647 w 415"/>
              <a:gd name="T3" fmla="*/ 2147483647 h 600"/>
              <a:gd name="T4" fmla="*/ 2147483647 w 415"/>
              <a:gd name="T5" fmla="*/ 2147483647 h 600"/>
              <a:gd name="T6" fmla="*/ 2147483647 w 415"/>
              <a:gd name="T7" fmla="*/ 2147483647 h 600"/>
              <a:gd name="T8" fmla="*/ 2147483647 w 415"/>
              <a:gd name="T9" fmla="*/ 2147483647 h 600"/>
              <a:gd name="T10" fmla="*/ 2147483647 w 415"/>
              <a:gd name="T11" fmla="*/ 2147483647 h 600"/>
              <a:gd name="T12" fmla="*/ 2147483647 w 415"/>
              <a:gd name="T13" fmla="*/ 2147483647 h 600"/>
              <a:gd name="T14" fmla="*/ 2147483647 w 415"/>
              <a:gd name="T15" fmla="*/ 2147483647 h 600"/>
              <a:gd name="T16" fmla="*/ 2147483647 w 415"/>
              <a:gd name="T17" fmla="*/ 2147483647 h 600"/>
              <a:gd name="T18" fmla="*/ 2147483647 w 415"/>
              <a:gd name="T19" fmla="*/ 2147483647 h 600"/>
              <a:gd name="T20" fmla="*/ 2147483647 w 415"/>
              <a:gd name="T21" fmla="*/ 2147483647 h 600"/>
              <a:gd name="T22" fmla="*/ 2147483647 w 415"/>
              <a:gd name="T23" fmla="*/ 2147483647 h 600"/>
              <a:gd name="T24" fmla="*/ 2147483647 w 415"/>
              <a:gd name="T25" fmla="*/ 2147483647 h 600"/>
              <a:gd name="T26" fmla="*/ 2147483647 w 415"/>
              <a:gd name="T27" fmla="*/ 2147483647 h 600"/>
              <a:gd name="T28" fmla="*/ 2147483647 w 415"/>
              <a:gd name="T29" fmla="*/ 0 h 600"/>
              <a:gd name="T30" fmla="*/ 2147483647 w 415"/>
              <a:gd name="T31" fmla="*/ 2147483647 h 600"/>
              <a:gd name="T32" fmla="*/ 2147483647 w 415"/>
              <a:gd name="T33" fmla="*/ 2147483647 h 600"/>
              <a:gd name="T34" fmla="*/ 2147483647 w 415"/>
              <a:gd name="T35" fmla="*/ 2147483647 h 600"/>
              <a:gd name="T36" fmla="*/ 2147483647 w 415"/>
              <a:gd name="T37" fmla="*/ 2147483647 h 600"/>
              <a:gd name="T38" fmla="*/ 2147483647 w 415"/>
              <a:gd name="T39" fmla="*/ 2147483647 h 600"/>
              <a:gd name="T40" fmla="*/ 2147483647 w 415"/>
              <a:gd name="T41" fmla="*/ 2147483647 h 600"/>
              <a:gd name="T42" fmla="*/ 2147483647 w 415"/>
              <a:gd name="T43" fmla="*/ 2147483647 h 600"/>
              <a:gd name="T44" fmla="*/ 2147483647 w 415"/>
              <a:gd name="T45" fmla="*/ 2147483647 h 600"/>
              <a:gd name="T46" fmla="*/ 2147483647 w 415"/>
              <a:gd name="T47" fmla="*/ 2147483647 h 600"/>
              <a:gd name="T48" fmla="*/ 2147483647 w 415"/>
              <a:gd name="T49" fmla="*/ 2147483647 h 600"/>
              <a:gd name="T50" fmla="*/ 2147483647 w 415"/>
              <a:gd name="T51" fmla="*/ 2147483647 h 600"/>
              <a:gd name="T52" fmla="*/ 2147483647 w 415"/>
              <a:gd name="T53" fmla="*/ 2147483647 h 600"/>
              <a:gd name="T54" fmla="*/ 2147483647 w 415"/>
              <a:gd name="T55" fmla="*/ 2147483647 h 600"/>
              <a:gd name="T56" fmla="*/ 2147483647 w 415"/>
              <a:gd name="T57" fmla="*/ 2147483647 h 600"/>
              <a:gd name="T58" fmla="*/ 2147483647 w 415"/>
              <a:gd name="T59" fmla="*/ 2147483647 h 600"/>
              <a:gd name="T60" fmla="*/ 2147483647 w 415"/>
              <a:gd name="T61" fmla="*/ 2147483647 h 600"/>
              <a:gd name="T62" fmla="*/ 2147483647 w 415"/>
              <a:gd name="T63" fmla="*/ 2147483647 h 600"/>
              <a:gd name="T64" fmla="*/ 2147483647 w 415"/>
              <a:gd name="T65" fmla="*/ 2147483647 h 600"/>
              <a:gd name="T66" fmla="*/ 2147483647 w 415"/>
              <a:gd name="T67" fmla="*/ 2147483647 h 600"/>
              <a:gd name="T68" fmla="*/ 2147483647 w 415"/>
              <a:gd name="T69" fmla="*/ 2147483647 h 600"/>
              <a:gd name="T70" fmla="*/ 2147483647 w 415"/>
              <a:gd name="T71" fmla="*/ 2147483647 h 600"/>
              <a:gd name="T72" fmla="*/ 2147483647 w 415"/>
              <a:gd name="T73" fmla="*/ 2147483647 h 600"/>
              <a:gd name="T74" fmla="*/ 2147483647 w 415"/>
              <a:gd name="T75" fmla="*/ 2147483647 h 600"/>
              <a:gd name="T76" fmla="*/ 2147483647 w 415"/>
              <a:gd name="T77" fmla="*/ 2147483647 h 600"/>
              <a:gd name="T78" fmla="*/ 2147483647 w 415"/>
              <a:gd name="T79" fmla="*/ 2147483647 h 600"/>
              <a:gd name="T80" fmla="*/ 2147483647 w 415"/>
              <a:gd name="T81" fmla="*/ 2147483647 h 600"/>
              <a:gd name="T82" fmla="*/ 2147483647 w 415"/>
              <a:gd name="T83" fmla="*/ 2147483647 h 600"/>
              <a:gd name="T84" fmla="*/ 2147483647 w 415"/>
              <a:gd name="T85" fmla="*/ 2147483647 h 600"/>
              <a:gd name="T86" fmla="*/ 2147483647 w 415"/>
              <a:gd name="T87" fmla="*/ 2147483647 h 600"/>
              <a:gd name="T88" fmla="*/ 2147483647 w 415"/>
              <a:gd name="T89" fmla="*/ 2147483647 h 600"/>
              <a:gd name="T90" fmla="*/ 2147483647 w 415"/>
              <a:gd name="T91" fmla="*/ 2147483647 h 600"/>
              <a:gd name="T92" fmla="*/ 2147483647 w 415"/>
              <a:gd name="T93" fmla="*/ 2147483647 h 600"/>
              <a:gd name="T94" fmla="*/ 2147483647 w 415"/>
              <a:gd name="T95" fmla="*/ 2147483647 h 600"/>
              <a:gd name="T96" fmla="*/ 2147483647 w 415"/>
              <a:gd name="T97" fmla="*/ 2147483647 h 600"/>
              <a:gd name="T98" fmla="*/ 2147483647 w 415"/>
              <a:gd name="T99" fmla="*/ 2147483647 h 600"/>
              <a:gd name="T100" fmla="*/ 2147483647 w 415"/>
              <a:gd name="T101" fmla="*/ 2147483647 h 600"/>
              <a:gd name="T102" fmla="*/ 2147483647 w 415"/>
              <a:gd name="T103" fmla="*/ 2147483647 h 600"/>
              <a:gd name="T104" fmla="*/ 2147483647 w 415"/>
              <a:gd name="T105" fmla="*/ 2147483647 h 600"/>
              <a:gd name="T106" fmla="*/ 2147483647 w 415"/>
              <a:gd name="T107" fmla="*/ 2147483647 h 600"/>
              <a:gd name="T108" fmla="*/ 2147483647 w 415"/>
              <a:gd name="T109" fmla="*/ 2147483647 h 600"/>
              <a:gd name="T110" fmla="*/ 2147483647 w 415"/>
              <a:gd name="T111" fmla="*/ 2147483647 h 600"/>
              <a:gd name="T112" fmla="*/ 2147483647 w 415"/>
              <a:gd name="T113" fmla="*/ 2147483647 h 600"/>
              <a:gd name="T114" fmla="*/ 2147483647 w 415"/>
              <a:gd name="T115" fmla="*/ 2147483647 h 6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5"/>
              <a:gd name="T175" fmla="*/ 0 h 600"/>
              <a:gd name="T176" fmla="*/ 415 w 415"/>
              <a:gd name="T177" fmla="*/ 600 h 6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5" h="600">
                <a:moveTo>
                  <a:pt x="391" y="303"/>
                </a:moveTo>
                <a:lnTo>
                  <a:pt x="389" y="289"/>
                </a:lnTo>
                <a:lnTo>
                  <a:pt x="395" y="278"/>
                </a:lnTo>
                <a:lnTo>
                  <a:pt x="390" y="267"/>
                </a:lnTo>
                <a:lnTo>
                  <a:pt x="382" y="262"/>
                </a:lnTo>
                <a:lnTo>
                  <a:pt x="371" y="267"/>
                </a:lnTo>
                <a:lnTo>
                  <a:pt x="364" y="258"/>
                </a:lnTo>
                <a:lnTo>
                  <a:pt x="361" y="245"/>
                </a:lnTo>
                <a:lnTo>
                  <a:pt x="365" y="232"/>
                </a:lnTo>
                <a:lnTo>
                  <a:pt x="371" y="222"/>
                </a:lnTo>
                <a:lnTo>
                  <a:pt x="381" y="212"/>
                </a:lnTo>
                <a:lnTo>
                  <a:pt x="376" y="203"/>
                </a:lnTo>
                <a:lnTo>
                  <a:pt x="378" y="190"/>
                </a:lnTo>
                <a:lnTo>
                  <a:pt x="386" y="182"/>
                </a:lnTo>
                <a:lnTo>
                  <a:pt x="397" y="179"/>
                </a:lnTo>
                <a:lnTo>
                  <a:pt x="394" y="170"/>
                </a:lnTo>
                <a:lnTo>
                  <a:pt x="392" y="151"/>
                </a:lnTo>
                <a:lnTo>
                  <a:pt x="398" y="143"/>
                </a:lnTo>
                <a:lnTo>
                  <a:pt x="408" y="137"/>
                </a:lnTo>
                <a:lnTo>
                  <a:pt x="415" y="127"/>
                </a:lnTo>
                <a:lnTo>
                  <a:pt x="409" y="115"/>
                </a:lnTo>
                <a:lnTo>
                  <a:pt x="398" y="115"/>
                </a:lnTo>
                <a:lnTo>
                  <a:pt x="393" y="103"/>
                </a:lnTo>
                <a:lnTo>
                  <a:pt x="387" y="95"/>
                </a:lnTo>
                <a:lnTo>
                  <a:pt x="377" y="89"/>
                </a:lnTo>
                <a:lnTo>
                  <a:pt x="371" y="74"/>
                </a:lnTo>
                <a:lnTo>
                  <a:pt x="367" y="64"/>
                </a:lnTo>
                <a:lnTo>
                  <a:pt x="360" y="62"/>
                </a:lnTo>
                <a:lnTo>
                  <a:pt x="353" y="62"/>
                </a:lnTo>
                <a:lnTo>
                  <a:pt x="342" y="70"/>
                </a:lnTo>
                <a:lnTo>
                  <a:pt x="338" y="76"/>
                </a:lnTo>
                <a:lnTo>
                  <a:pt x="335" y="80"/>
                </a:lnTo>
                <a:lnTo>
                  <a:pt x="332" y="86"/>
                </a:lnTo>
                <a:lnTo>
                  <a:pt x="321" y="90"/>
                </a:lnTo>
                <a:lnTo>
                  <a:pt x="310" y="86"/>
                </a:lnTo>
                <a:lnTo>
                  <a:pt x="300" y="84"/>
                </a:lnTo>
                <a:lnTo>
                  <a:pt x="298" y="75"/>
                </a:lnTo>
                <a:lnTo>
                  <a:pt x="305" y="67"/>
                </a:lnTo>
                <a:lnTo>
                  <a:pt x="310" y="55"/>
                </a:lnTo>
                <a:lnTo>
                  <a:pt x="312" y="39"/>
                </a:lnTo>
                <a:lnTo>
                  <a:pt x="311" y="25"/>
                </a:lnTo>
                <a:lnTo>
                  <a:pt x="316" y="14"/>
                </a:lnTo>
                <a:lnTo>
                  <a:pt x="311" y="7"/>
                </a:lnTo>
                <a:lnTo>
                  <a:pt x="301" y="1"/>
                </a:lnTo>
                <a:lnTo>
                  <a:pt x="289" y="0"/>
                </a:lnTo>
                <a:lnTo>
                  <a:pt x="276" y="1"/>
                </a:lnTo>
                <a:lnTo>
                  <a:pt x="264" y="9"/>
                </a:lnTo>
                <a:lnTo>
                  <a:pt x="255" y="19"/>
                </a:lnTo>
                <a:lnTo>
                  <a:pt x="250" y="34"/>
                </a:lnTo>
                <a:lnTo>
                  <a:pt x="244" y="50"/>
                </a:lnTo>
                <a:lnTo>
                  <a:pt x="239" y="59"/>
                </a:lnTo>
                <a:lnTo>
                  <a:pt x="232" y="66"/>
                </a:lnTo>
                <a:lnTo>
                  <a:pt x="226" y="60"/>
                </a:lnTo>
                <a:lnTo>
                  <a:pt x="220" y="52"/>
                </a:lnTo>
                <a:lnTo>
                  <a:pt x="213" y="51"/>
                </a:lnTo>
                <a:lnTo>
                  <a:pt x="203" y="54"/>
                </a:lnTo>
                <a:lnTo>
                  <a:pt x="197" y="63"/>
                </a:lnTo>
                <a:lnTo>
                  <a:pt x="192" y="75"/>
                </a:lnTo>
                <a:lnTo>
                  <a:pt x="187" y="85"/>
                </a:lnTo>
                <a:lnTo>
                  <a:pt x="178" y="90"/>
                </a:lnTo>
                <a:lnTo>
                  <a:pt x="168" y="86"/>
                </a:lnTo>
                <a:lnTo>
                  <a:pt x="157" y="83"/>
                </a:lnTo>
                <a:lnTo>
                  <a:pt x="148" y="90"/>
                </a:lnTo>
                <a:lnTo>
                  <a:pt x="146" y="101"/>
                </a:lnTo>
                <a:lnTo>
                  <a:pt x="152" y="110"/>
                </a:lnTo>
                <a:lnTo>
                  <a:pt x="160" y="113"/>
                </a:lnTo>
                <a:lnTo>
                  <a:pt x="164" y="125"/>
                </a:lnTo>
                <a:lnTo>
                  <a:pt x="160" y="137"/>
                </a:lnTo>
                <a:lnTo>
                  <a:pt x="154" y="146"/>
                </a:lnTo>
                <a:lnTo>
                  <a:pt x="145" y="149"/>
                </a:lnTo>
                <a:lnTo>
                  <a:pt x="134" y="148"/>
                </a:lnTo>
                <a:lnTo>
                  <a:pt x="128" y="154"/>
                </a:lnTo>
                <a:lnTo>
                  <a:pt x="129" y="169"/>
                </a:lnTo>
                <a:lnTo>
                  <a:pt x="123" y="178"/>
                </a:lnTo>
                <a:lnTo>
                  <a:pt x="120" y="194"/>
                </a:lnTo>
                <a:lnTo>
                  <a:pt x="114" y="202"/>
                </a:lnTo>
                <a:lnTo>
                  <a:pt x="103" y="207"/>
                </a:lnTo>
                <a:lnTo>
                  <a:pt x="89" y="208"/>
                </a:lnTo>
                <a:lnTo>
                  <a:pt x="77" y="214"/>
                </a:lnTo>
                <a:lnTo>
                  <a:pt x="69" y="224"/>
                </a:lnTo>
                <a:lnTo>
                  <a:pt x="65" y="236"/>
                </a:lnTo>
                <a:lnTo>
                  <a:pt x="60" y="247"/>
                </a:lnTo>
                <a:lnTo>
                  <a:pt x="52" y="252"/>
                </a:lnTo>
                <a:lnTo>
                  <a:pt x="60" y="269"/>
                </a:lnTo>
                <a:lnTo>
                  <a:pt x="56" y="282"/>
                </a:lnTo>
                <a:lnTo>
                  <a:pt x="47" y="288"/>
                </a:lnTo>
                <a:lnTo>
                  <a:pt x="38" y="298"/>
                </a:lnTo>
                <a:lnTo>
                  <a:pt x="37" y="309"/>
                </a:lnTo>
                <a:lnTo>
                  <a:pt x="42" y="323"/>
                </a:lnTo>
                <a:lnTo>
                  <a:pt x="48" y="335"/>
                </a:lnTo>
                <a:lnTo>
                  <a:pt x="55" y="349"/>
                </a:lnTo>
                <a:lnTo>
                  <a:pt x="54" y="360"/>
                </a:lnTo>
                <a:lnTo>
                  <a:pt x="48" y="373"/>
                </a:lnTo>
                <a:lnTo>
                  <a:pt x="38" y="383"/>
                </a:lnTo>
                <a:lnTo>
                  <a:pt x="25" y="390"/>
                </a:lnTo>
                <a:lnTo>
                  <a:pt x="14" y="403"/>
                </a:lnTo>
                <a:lnTo>
                  <a:pt x="6" y="411"/>
                </a:lnTo>
                <a:lnTo>
                  <a:pt x="0" y="423"/>
                </a:lnTo>
                <a:lnTo>
                  <a:pt x="3" y="439"/>
                </a:lnTo>
                <a:lnTo>
                  <a:pt x="8" y="447"/>
                </a:lnTo>
                <a:lnTo>
                  <a:pt x="19" y="445"/>
                </a:lnTo>
                <a:lnTo>
                  <a:pt x="32" y="439"/>
                </a:lnTo>
                <a:lnTo>
                  <a:pt x="45" y="436"/>
                </a:lnTo>
                <a:lnTo>
                  <a:pt x="56" y="428"/>
                </a:lnTo>
                <a:lnTo>
                  <a:pt x="70" y="425"/>
                </a:lnTo>
                <a:lnTo>
                  <a:pt x="79" y="430"/>
                </a:lnTo>
                <a:lnTo>
                  <a:pt x="88" y="439"/>
                </a:lnTo>
                <a:lnTo>
                  <a:pt x="98" y="453"/>
                </a:lnTo>
                <a:lnTo>
                  <a:pt x="101" y="463"/>
                </a:lnTo>
                <a:lnTo>
                  <a:pt x="100" y="476"/>
                </a:lnTo>
                <a:lnTo>
                  <a:pt x="104" y="492"/>
                </a:lnTo>
                <a:lnTo>
                  <a:pt x="110" y="499"/>
                </a:lnTo>
                <a:lnTo>
                  <a:pt x="112" y="510"/>
                </a:lnTo>
                <a:lnTo>
                  <a:pt x="104" y="519"/>
                </a:lnTo>
                <a:lnTo>
                  <a:pt x="100" y="530"/>
                </a:lnTo>
                <a:lnTo>
                  <a:pt x="107" y="540"/>
                </a:lnTo>
                <a:lnTo>
                  <a:pt x="104" y="548"/>
                </a:lnTo>
                <a:lnTo>
                  <a:pt x="106" y="556"/>
                </a:lnTo>
                <a:lnTo>
                  <a:pt x="117" y="560"/>
                </a:lnTo>
                <a:lnTo>
                  <a:pt x="130" y="563"/>
                </a:lnTo>
                <a:lnTo>
                  <a:pt x="139" y="558"/>
                </a:lnTo>
                <a:lnTo>
                  <a:pt x="146" y="563"/>
                </a:lnTo>
                <a:lnTo>
                  <a:pt x="156" y="570"/>
                </a:lnTo>
                <a:lnTo>
                  <a:pt x="164" y="564"/>
                </a:lnTo>
                <a:lnTo>
                  <a:pt x="174" y="568"/>
                </a:lnTo>
                <a:lnTo>
                  <a:pt x="169" y="578"/>
                </a:lnTo>
                <a:lnTo>
                  <a:pt x="166" y="588"/>
                </a:lnTo>
                <a:lnTo>
                  <a:pt x="167" y="598"/>
                </a:lnTo>
                <a:lnTo>
                  <a:pt x="176" y="600"/>
                </a:lnTo>
                <a:lnTo>
                  <a:pt x="182" y="594"/>
                </a:lnTo>
                <a:lnTo>
                  <a:pt x="190" y="585"/>
                </a:lnTo>
                <a:lnTo>
                  <a:pt x="197" y="579"/>
                </a:lnTo>
                <a:lnTo>
                  <a:pt x="208" y="583"/>
                </a:lnTo>
                <a:lnTo>
                  <a:pt x="217" y="584"/>
                </a:lnTo>
                <a:lnTo>
                  <a:pt x="219" y="576"/>
                </a:lnTo>
                <a:lnTo>
                  <a:pt x="216" y="565"/>
                </a:lnTo>
                <a:lnTo>
                  <a:pt x="225" y="564"/>
                </a:lnTo>
                <a:lnTo>
                  <a:pt x="212" y="559"/>
                </a:lnTo>
                <a:lnTo>
                  <a:pt x="201" y="548"/>
                </a:lnTo>
                <a:lnTo>
                  <a:pt x="200" y="533"/>
                </a:lnTo>
                <a:lnTo>
                  <a:pt x="205" y="521"/>
                </a:lnTo>
                <a:lnTo>
                  <a:pt x="202" y="507"/>
                </a:lnTo>
                <a:lnTo>
                  <a:pt x="197" y="495"/>
                </a:lnTo>
                <a:lnTo>
                  <a:pt x="192" y="479"/>
                </a:lnTo>
                <a:lnTo>
                  <a:pt x="195" y="468"/>
                </a:lnTo>
                <a:lnTo>
                  <a:pt x="202" y="459"/>
                </a:lnTo>
                <a:lnTo>
                  <a:pt x="208" y="446"/>
                </a:lnTo>
                <a:lnTo>
                  <a:pt x="206" y="435"/>
                </a:lnTo>
                <a:lnTo>
                  <a:pt x="205" y="422"/>
                </a:lnTo>
                <a:lnTo>
                  <a:pt x="213" y="416"/>
                </a:lnTo>
                <a:lnTo>
                  <a:pt x="223" y="414"/>
                </a:lnTo>
                <a:lnTo>
                  <a:pt x="233" y="421"/>
                </a:lnTo>
                <a:lnTo>
                  <a:pt x="240" y="412"/>
                </a:lnTo>
                <a:lnTo>
                  <a:pt x="251" y="408"/>
                </a:lnTo>
                <a:lnTo>
                  <a:pt x="263" y="411"/>
                </a:lnTo>
                <a:lnTo>
                  <a:pt x="275" y="414"/>
                </a:lnTo>
                <a:lnTo>
                  <a:pt x="286" y="411"/>
                </a:lnTo>
                <a:lnTo>
                  <a:pt x="291" y="401"/>
                </a:lnTo>
                <a:lnTo>
                  <a:pt x="292" y="390"/>
                </a:lnTo>
                <a:lnTo>
                  <a:pt x="299" y="383"/>
                </a:lnTo>
                <a:lnTo>
                  <a:pt x="308" y="384"/>
                </a:lnTo>
                <a:lnTo>
                  <a:pt x="317" y="383"/>
                </a:lnTo>
                <a:lnTo>
                  <a:pt x="319" y="374"/>
                </a:lnTo>
                <a:lnTo>
                  <a:pt x="325" y="366"/>
                </a:lnTo>
                <a:lnTo>
                  <a:pt x="334" y="363"/>
                </a:lnTo>
                <a:lnTo>
                  <a:pt x="338" y="353"/>
                </a:lnTo>
                <a:lnTo>
                  <a:pt x="334" y="346"/>
                </a:lnTo>
                <a:lnTo>
                  <a:pt x="335" y="337"/>
                </a:lnTo>
                <a:lnTo>
                  <a:pt x="345" y="336"/>
                </a:lnTo>
                <a:lnTo>
                  <a:pt x="355" y="344"/>
                </a:lnTo>
                <a:lnTo>
                  <a:pt x="366" y="347"/>
                </a:lnTo>
                <a:lnTo>
                  <a:pt x="372" y="337"/>
                </a:lnTo>
                <a:lnTo>
                  <a:pt x="375" y="328"/>
                </a:lnTo>
                <a:lnTo>
                  <a:pt x="383" y="323"/>
                </a:lnTo>
                <a:lnTo>
                  <a:pt x="390" y="313"/>
                </a:lnTo>
                <a:lnTo>
                  <a:pt x="391" y="303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9" name="Freeform 98"/>
          <p:cNvSpPr>
            <a:spLocks noChangeAspect="1"/>
          </p:cNvSpPr>
          <p:nvPr/>
        </p:nvSpPr>
        <p:spPr bwMode="auto">
          <a:xfrm>
            <a:off x="252413" y="5399088"/>
            <a:ext cx="292100" cy="381000"/>
          </a:xfrm>
          <a:custGeom>
            <a:avLst/>
            <a:gdLst>
              <a:gd name="T0" fmla="*/ 2147483647 w 410"/>
              <a:gd name="T1" fmla="*/ 2147483647 h 537"/>
              <a:gd name="T2" fmla="*/ 2147483647 w 410"/>
              <a:gd name="T3" fmla="*/ 2147483647 h 537"/>
              <a:gd name="T4" fmla="*/ 2147483647 w 410"/>
              <a:gd name="T5" fmla="*/ 2147483647 h 537"/>
              <a:gd name="T6" fmla="*/ 2147483647 w 410"/>
              <a:gd name="T7" fmla="*/ 2147483647 h 537"/>
              <a:gd name="T8" fmla="*/ 2147483647 w 410"/>
              <a:gd name="T9" fmla="*/ 2147483647 h 537"/>
              <a:gd name="T10" fmla="*/ 2147483647 w 410"/>
              <a:gd name="T11" fmla="*/ 2147483647 h 537"/>
              <a:gd name="T12" fmla="*/ 2147483647 w 410"/>
              <a:gd name="T13" fmla="*/ 2147483647 h 537"/>
              <a:gd name="T14" fmla="*/ 2147483647 w 410"/>
              <a:gd name="T15" fmla="*/ 2147483647 h 537"/>
              <a:gd name="T16" fmla="*/ 2147483647 w 410"/>
              <a:gd name="T17" fmla="*/ 2147483647 h 537"/>
              <a:gd name="T18" fmla="*/ 2147483647 w 410"/>
              <a:gd name="T19" fmla="*/ 2147483647 h 537"/>
              <a:gd name="T20" fmla="*/ 2147483647 w 410"/>
              <a:gd name="T21" fmla="*/ 2147483647 h 537"/>
              <a:gd name="T22" fmla="*/ 2147483647 w 410"/>
              <a:gd name="T23" fmla="*/ 2147483647 h 537"/>
              <a:gd name="T24" fmla="*/ 2147483647 w 410"/>
              <a:gd name="T25" fmla="*/ 2147483647 h 537"/>
              <a:gd name="T26" fmla="*/ 2147483647 w 410"/>
              <a:gd name="T27" fmla="*/ 2147483647 h 537"/>
              <a:gd name="T28" fmla="*/ 2147483647 w 410"/>
              <a:gd name="T29" fmla="*/ 2147483647 h 537"/>
              <a:gd name="T30" fmla="*/ 2147483647 w 410"/>
              <a:gd name="T31" fmla="*/ 2147483647 h 537"/>
              <a:gd name="T32" fmla="*/ 2147483647 w 410"/>
              <a:gd name="T33" fmla="*/ 2147483647 h 537"/>
              <a:gd name="T34" fmla="*/ 2147483647 w 410"/>
              <a:gd name="T35" fmla="*/ 2147483647 h 537"/>
              <a:gd name="T36" fmla="*/ 2147483647 w 410"/>
              <a:gd name="T37" fmla="*/ 2147483647 h 537"/>
              <a:gd name="T38" fmla="*/ 2147483647 w 410"/>
              <a:gd name="T39" fmla="*/ 2147483647 h 537"/>
              <a:gd name="T40" fmla="*/ 2147483647 w 410"/>
              <a:gd name="T41" fmla="*/ 2147483647 h 537"/>
              <a:gd name="T42" fmla="*/ 2147483647 w 410"/>
              <a:gd name="T43" fmla="*/ 2147483647 h 537"/>
              <a:gd name="T44" fmla="*/ 2147483647 w 410"/>
              <a:gd name="T45" fmla="*/ 2147483647 h 537"/>
              <a:gd name="T46" fmla="*/ 2147483647 w 410"/>
              <a:gd name="T47" fmla="*/ 2147483647 h 537"/>
              <a:gd name="T48" fmla="*/ 2147483647 w 410"/>
              <a:gd name="T49" fmla="*/ 2147483647 h 537"/>
              <a:gd name="T50" fmla="*/ 2147483647 w 410"/>
              <a:gd name="T51" fmla="*/ 2147483647 h 537"/>
              <a:gd name="T52" fmla="*/ 2147483647 w 410"/>
              <a:gd name="T53" fmla="*/ 2147483647 h 537"/>
              <a:gd name="T54" fmla="*/ 2147483647 w 410"/>
              <a:gd name="T55" fmla="*/ 2147483647 h 537"/>
              <a:gd name="T56" fmla="*/ 2147483647 w 410"/>
              <a:gd name="T57" fmla="*/ 2147483647 h 537"/>
              <a:gd name="T58" fmla="*/ 2147483647 w 410"/>
              <a:gd name="T59" fmla="*/ 2147483647 h 537"/>
              <a:gd name="T60" fmla="*/ 2147483647 w 410"/>
              <a:gd name="T61" fmla="*/ 2147483647 h 537"/>
              <a:gd name="T62" fmla="*/ 2147483647 w 410"/>
              <a:gd name="T63" fmla="*/ 2147483647 h 537"/>
              <a:gd name="T64" fmla="*/ 2147483647 w 410"/>
              <a:gd name="T65" fmla="*/ 2147483647 h 537"/>
              <a:gd name="T66" fmla="*/ 0 w 410"/>
              <a:gd name="T67" fmla="*/ 2147483647 h 537"/>
              <a:gd name="T68" fmla="*/ 2147483647 w 410"/>
              <a:gd name="T69" fmla="*/ 2147483647 h 537"/>
              <a:gd name="T70" fmla="*/ 2147483647 w 410"/>
              <a:gd name="T71" fmla="*/ 2147483647 h 537"/>
              <a:gd name="T72" fmla="*/ 2147483647 w 410"/>
              <a:gd name="T73" fmla="*/ 2147483647 h 537"/>
              <a:gd name="T74" fmla="*/ 2147483647 w 410"/>
              <a:gd name="T75" fmla="*/ 2147483647 h 537"/>
              <a:gd name="T76" fmla="*/ 2147483647 w 410"/>
              <a:gd name="T77" fmla="*/ 2147483647 h 537"/>
              <a:gd name="T78" fmla="*/ 2147483647 w 410"/>
              <a:gd name="T79" fmla="*/ 2147483647 h 537"/>
              <a:gd name="T80" fmla="*/ 2147483647 w 410"/>
              <a:gd name="T81" fmla="*/ 2147483647 h 537"/>
              <a:gd name="T82" fmla="*/ 2147483647 w 410"/>
              <a:gd name="T83" fmla="*/ 2147483647 h 537"/>
              <a:gd name="T84" fmla="*/ 2147483647 w 410"/>
              <a:gd name="T85" fmla="*/ 2147483647 h 537"/>
              <a:gd name="T86" fmla="*/ 2147483647 w 410"/>
              <a:gd name="T87" fmla="*/ 2147483647 h 537"/>
              <a:gd name="T88" fmla="*/ 2147483647 w 410"/>
              <a:gd name="T89" fmla="*/ 2147483647 h 537"/>
              <a:gd name="T90" fmla="*/ 2147483647 w 410"/>
              <a:gd name="T91" fmla="*/ 0 h 537"/>
              <a:gd name="T92" fmla="*/ 2147483647 w 410"/>
              <a:gd name="T93" fmla="*/ 2147483647 h 537"/>
              <a:gd name="T94" fmla="*/ 2147483647 w 410"/>
              <a:gd name="T95" fmla="*/ 2147483647 h 5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10"/>
              <a:gd name="T145" fmla="*/ 0 h 537"/>
              <a:gd name="T146" fmla="*/ 410 w 410"/>
              <a:gd name="T147" fmla="*/ 537 h 53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10" h="537">
                <a:moveTo>
                  <a:pt x="347" y="62"/>
                </a:moveTo>
                <a:lnTo>
                  <a:pt x="354" y="79"/>
                </a:lnTo>
                <a:lnTo>
                  <a:pt x="350" y="92"/>
                </a:lnTo>
                <a:lnTo>
                  <a:pt x="341" y="98"/>
                </a:lnTo>
                <a:lnTo>
                  <a:pt x="332" y="108"/>
                </a:lnTo>
                <a:lnTo>
                  <a:pt x="331" y="119"/>
                </a:lnTo>
                <a:lnTo>
                  <a:pt x="336" y="133"/>
                </a:lnTo>
                <a:lnTo>
                  <a:pt x="342" y="145"/>
                </a:lnTo>
                <a:lnTo>
                  <a:pt x="349" y="159"/>
                </a:lnTo>
                <a:lnTo>
                  <a:pt x="348" y="170"/>
                </a:lnTo>
                <a:lnTo>
                  <a:pt x="342" y="183"/>
                </a:lnTo>
                <a:lnTo>
                  <a:pt x="332" y="193"/>
                </a:lnTo>
                <a:lnTo>
                  <a:pt x="319" y="200"/>
                </a:lnTo>
                <a:lnTo>
                  <a:pt x="308" y="213"/>
                </a:lnTo>
                <a:lnTo>
                  <a:pt x="300" y="221"/>
                </a:lnTo>
                <a:lnTo>
                  <a:pt x="294" y="233"/>
                </a:lnTo>
                <a:lnTo>
                  <a:pt x="297" y="249"/>
                </a:lnTo>
                <a:lnTo>
                  <a:pt x="302" y="257"/>
                </a:lnTo>
                <a:lnTo>
                  <a:pt x="313" y="255"/>
                </a:lnTo>
                <a:lnTo>
                  <a:pt x="326" y="249"/>
                </a:lnTo>
                <a:lnTo>
                  <a:pt x="339" y="246"/>
                </a:lnTo>
                <a:lnTo>
                  <a:pt x="350" y="238"/>
                </a:lnTo>
                <a:lnTo>
                  <a:pt x="364" y="235"/>
                </a:lnTo>
                <a:lnTo>
                  <a:pt x="373" y="240"/>
                </a:lnTo>
                <a:lnTo>
                  <a:pt x="382" y="249"/>
                </a:lnTo>
                <a:lnTo>
                  <a:pt x="392" y="263"/>
                </a:lnTo>
                <a:lnTo>
                  <a:pt x="395" y="273"/>
                </a:lnTo>
                <a:lnTo>
                  <a:pt x="394" y="286"/>
                </a:lnTo>
                <a:lnTo>
                  <a:pt x="398" y="302"/>
                </a:lnTo>
                <a:lnTo>
                  <a:pt x="404" y="309"/>
                </a:lnTo>
                <a:lnTo>
                  <a:pt x="406" y="320"/>
                </a:lnTo>
                <a:lnTo>
                  <a:pt x="398" y="329"/>
                </a:lnTo>
                <a:lnTo>
                  <a:pt x="394" y="340"/>
                </a:lnTo>
                <a:lnTo>
                  <a:pt x="401" y="350"/>
                </a:lnTo>
                <a:lnTo>
                  <a:pt x="398" y="358"/>
                </a:lnTo>
                <a:lnTo>
                  <a:pt x="401" y="368"/>
                </a:lnTo>
                <a:lnTo>
                  <a:pt x="399" y="376"/>
                </a:lnTo>
                <a:lnTo>
                  <a:pt x="401" y="385"/>
                </a:lnTo>
                <a:lnTo>
                  <a:pt x="403" y="398"/>
                </a:lnTo>
                <a:lnTo>
                  <a:pt x="406" y="413"/>
                </a:lnTo>
                <a:lnTo>
                  <a:pt x="410" y="426"/>
                </a:lnTo>
                <a:lnTo>
                  <a:pt x="406" y="437"/>
                </a:lnTo>
                <a:lnTo>
                  <a:pt x="406" y="449"/>
                </a:lnTo>
                <a:lnTo>
                  <a:pt x="397" y="460"/>
                </a:lnTo>
                <a:lnTo>
                  <a:pt x="390" y="474"/>
                </a:lnTo>
                <a:lnTo>
                  <a:pt x="387" y="485"/>
                </a:lnTo>
                <a:lnTo>
                  <a:pt x="384" y="498"/>
                </a:lnTo>
                <a:lnTo>
                  <a:pt x="376" y="506"/>
                </a:lnTo>
                <a:lnTo>
                  <a:pt x="367" y="516"/>
                </a:lnTo>
                <a:lnTo>
                  <a:pt x="365" y="527"/>
                </a:lnTo>
                <a:lnTo>
                  <a:pt x="363" y="537"/>
                </a:lnTo>
                <a:lnTo>
                  <a:pt x="352" y="531"/>
                </a:lnTo>
                <a:lnTo>
                  <a:pt x="339" y="524"/>
                </a:lnTo>
                <a:lnTo>
                  <a:pt x="327" y="513"/>
                </a:lnTo>
                <a:lnTo>
                  <a:pt x="316" y="507"/>
                </a:lnTo>
                <a:lnTo>
                  <a:pt x="308" y="512"/>
                </a:lnTo>
                <a:lnTo>
                  <a:pt x="299" y="514"/>
                </a:lnTo>
                <a:lnTo>
                  <a:pt x="287" y="510"/>
                </a:lnTo>
                <a:lnTo>
                  <a:pt x="275" y="512"/>
                </a:lnTo>
                <a:lnTo>
                  <a:pt x="258" y="510"/>
                </a:lnTo>
                <a:lnTo>
                  <a:pt x="242" y="505"/>
                </a:lnTo>
                <a:lnTo>
                  <a:pt x="231" y="501"/>
                </a:lnTo>
                <a:lnTo>
                  <a:pt x="225" y="492"/>
                </a:lnTo>
                <a:lnTo>
                  <a:pt x="216" y="482"/>
                </a:lnTo>
                <a:lnTo>
                  <a:pt x="206" y="480"/>
                </a:lnTo>
                <a:lnTo>
                  <a:pt x="200" y="469"/>
                </a:lnTo>
                <a:lnTo>
                  <a:pt x="197" y="454"/>
                </a:lnTo>
                <a:lnTo>
                  <a:pt x="196" y="442"/>
                </a:lnTo>
                <a:lnTo>
                  <a:pt x="202" y="432"/>
                </a:lnTo>
                <a:lnTo>
                  <a:pt x="202" y="419"/>
                </a:lnTo>
                <a:lnTo>
                  <a:pt x="197" y="410"/>
                </a:lnTo>
                <a:lnTo>
                  <a:pt x="194" y="397"/>
                </a:lnTo>
                <a:lnTo>
                  <a:pt x="199" y="385"/>
                </a:lnTo>
                <a:lnTo>
                  <a:pt x="198" y="373"/>
                </a:lnTo>
                <a:lnTo>
                  <a:pt x="191" y="364"/>
                </a:lnTo>
                <a:lnTo>
                  <a:pt x="180" y="359"/>
                </a:lnTo>
                <a:lnTo>
                  <a:pt x="167" y="355"/>
                </a:lnTo>
                <a:lnTo>
                  <a:pt x="159" y="347"/>
                </a:lnTo>
                <a:lnTo>
                  <a:pt x="147" y="341"/>
                </a:lnTo>
                <a:lnTo>
                  <a:pt x="131" y="345"/>
                </a:lnTo>
                <a:lnTo>
                  <a:pt x="119" y="348"/>
                </a:lnTo>
                <a:lnTo>
                  <a:pt x="110" y="358"/>
                </a:lnTo>
                <a:lnTo>
                  <a:pt x="103" y="367"/>
                </a:lnTo>
                <a:lnTo>
                  <a:pt x="91" y="372"/>
                </a:lnTo>
                <a:lnTo>
                  <a:pt x="80" y="369"/>
                </a:lnTo>
                <a:lnTo>
                  <a:pt x="70" y="363"/>
                </a:lnTo>
                <a:lnTo>
                  <a:pt x="59" y="357"/>
                </a:lnTo>
                <a:lnTo>
                  <a:pt x="47" y="358"/>
                </a:lnTo>
                <a:lnTo>
                  <a:pt x="36" y="361"/>
                </a:lnTo>
                <a:lnTo>
                  <a:pt x="41" y="348"/>
                </a:lnTo>
                <a:lnTo>
                  <a:pt x="48" y="336"/>
                </a:lnTo>
                <a:lnTo>
                  <a:pt x="53" y="326"/>
                </a:lnTo>
                <a:lnTo>
                  <a:pt x="61" y="317"/>
                </a:lnTo>
                <a:lnTo>
                  <a:pt x="64" y="301"/>
                </a:lnTo>
                <a:lnTo>
                  <a:pt x="58" y="291"/>
                </a:lnTo>
                <a:lnTo>
                  <a:pt x="48" y="286"/>
                </a:lnTo>
                <a:lnTo>
                  <a:pt x="39" y="276"/>
                </a:lnTo>
                <a:lnTo>
                  <a:pt x="28" y="265"/>
                </a:lnTo>
                <a:lnTo>
                  <a:pt x="17" y="258"/>
                </a:lnTo>
                <a:lnTo>
                  <a:pt x="9" y="248"/>
                </a:lnTo>
                <a:lnTo>
                  <a:pt x="5" y="235"/>
                </a:lnTo>
                <a:lnTo>
                  <a:pt x="0" y="219"/>
                </a:lnTo>
                <a:lnTo>
                  <a:pt x="2" y="203"/>
                </a:lnTo>
                <a:lnTo>
                  <a:pt x="6" y="187"/>
                </a:lnTo>
                <a:lnTo>
                  <a:pt x="15" y="177"/>
                </a:lnTo>
                <a:lnTo>
                  <a:pt x="28" y="171"/>
                </a:lnTo>
                <a:lnTo>
                  <a:pt x="41" y="164"/>
                </a:lnTo>
                <a:lnTo>
                  <a:pt x="45" y="153"/>
                </a:lnTo>
                <a:lnTo>
                  <a:pt x="59" y="163"/>
                </a:lnTo>
                <a:lnTo>
                  <a:pt x="67" y="167"/>
                </a:lnTo>
                <a:lnTo>
                  <a:pt x="75" y="163"/>
                </a:lnTo>
                <a:lnTo>
                  <a:pt x="78" y="153"/>
                </a:lnTo>
                <a:lnTo>
                  <a:pt x="87" y="149"/>
                </a:lnTo>
                <a:lnTo>
                  <a:pt x="97" y="152"/>
                </a:lnTo>
                <a:lnTo>
                  <a:pt x="98" y="142"/>
                </a:lnTo>
                <a:lnTo>
                  <a:pt x="102" y="133"/>
                </a:lnTo>
                <a:lnTo>
                  <a:pt x="111" y="130"/>
                </a:lnTo>
                <a:lnTo>
                  <a:pt x="125" y="126"/>
                </a:lnTo>
                <a:lnTo>
                  <a:pt x="136" y="120"/>
                </a:lnTo>
                <a:lnTo>
                  <a:pt x="148" y="112"/>
                </a:lnTo>
                <a:lnTo>
                  <a:pt x="158" y="108"/>
                </a:lnTo>
                <a:lnTo>
                  <a:pt x="165" y="99"/>
                </a:lnTo>
                <a:lnTo>
                  <a:pt x="175" y="90"/>
                </a:lnTo>
                <a:lnTo>
                  <a:pt x="186" y="86"/>
                </a:lnTo>
                <a:lnTo>
                  <a:pt x="198" y="84"/>
                </a:lnTo>
                <a:lnTo>
                  <a:pt x="209" y="81"/>
                </a:lnTo>
                <a:lnTo>
                  <a:pt x="221" y="84"/>
                </a:lnTo>
                <a:lnTo>
                  <a:pt x="232" y="82"/>
                </a:lnTo>
                <a:lnTo>
                  <a:pt x="242" y="76"/>
                </a:lnTo>
                <a:lnTo>
                  <a:pt x="250" y="67"/>
                </a:lnTo>
                <a:lnTo>
                  <a:pt x="260" y="60"/>
                </a:lnTo>
                <a:lnTo>
                  <a:pt x="271" y="56"/>
                </a:lnTo>
                <a:lnTo>
                  <a:pt x="277" y="48"/>
                </a:lnTo>
                <a:lnTo>
                  <a:pt x="281" y="37"/>
                </a:lnTo>
                <a:lnTo>
                  <a:pt x="289" y="29"/>
                </a:lnTo>
                <a:lnTo>
                  <a:pt x="293" y="17"/>
                </a:lnTo>
                <a:lnTo>
                  <a:pt x="294" y="5"/>
                </a:lnTo>
                <a:lnTo>
                  <a:pt x="300" y="0"/>
                </a:lnTo>
                <a:lnTo>
                  <a:pt x="309" y="7"/>
                </a:lnTo>
                <a:lnTo>
                  <a:pt x="316" y="17"/>
                </a:lnTo>
                <a:lnTo>
                  <a:pt x="322" y="27"/>
                </a:lnTo>
                <a:lnTo>
                  <a:pt x="327" y="44"/>
                </a:lnTo>
                <a:lnTo>
                  <a:pt x="337" y="55"/>
                </a:lnTo>
                <a:lnTo>
                  <a:pt x="347" y="62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10" name="Freeform 99"/>
          <p:cNvSpPr>
            <a:spLocks noChangeAspect="1"/>
          </p:cNvSpPr>
          <p:nvPr/>
        </p:nvSpPr>
        <p:spPr bwMode="auto">
          <a:xfrm>
            <a:off x="241300" y="5084763"/>
            <a:ext cx="423863" cy="433387"/>
          </a:xfrm>
          <a:custGeom>
            <a:avLst/>
            <a:gdLst>
              <a:gd name="T0" fmla="*/ 2147483647 w 595"/>
              <a:gd name="T1" fmla="*/ 2147483647 h 608"/>
              <a:gd name="T2" fmla="*/ 2147483647 w 595"/>
              <a:gd name="T3" fmla="*/ 2147483647 h 608"/>
              <a:gd name="T4" fmla="*/ 2147483647 w 595"/>
              <a:gd name="T5" fmla="*/ 2147483647 h 608"/>
              <a:gd name="T6" fmla="*/ 2147483647 w 595"/>
              <a:gd name="T7" fmla="*/ 2147483647 h 608"/>
              <a:gd name="T8" fmla="*/ 2147483647 w 595"/>
              <a:gd name="T9" fmla="*/ 2147483647 h 608"/>
              <a:gd name="T10" fmla="*/ 2147483647 w 595"/>
              <a:gd name="T11" fmla="*/ 2147483647 h 608"/>
              <a:gd name="T12" fmla="*/ 2147483647 w 595"/>
              <a:gd name="T13" fmla="*/ 2147483647 h 608"/>
              <a:gd name="T14" fmla="*/ 2147483647 w 595"/>
              <a:gd name="T15" fmla="*/ 2147483647 h 608"/>
              <a:gd name="T16" fmla="*/ 2147483647 w 595"/>
              <a:gd name="T17" fmla="*/ 2147483647 h 608"/>
              <a:gd name="T18" fmla="*/ 2147483647 w 595"/>
              <a:gd name="T19" fmla="*/ 2147483647 h 608"/>
              <a:gd name="T20" fmla="*/ 2147483647 w 595"/>
              <a:gd name="T21" fmla="*/ 2147483647 h 608"/>
              <a:gd name="T22" fmla="*/ 2147483647 w 595"/>
              <a:gd name="T23" fmla="*/ 2147483647 h 608"/>
              <a:gd name="T24" fmla="*/ 2147483647 w 595"/>
              <a:gd name="T25" fmla="*/ 2147483647 h 608"/>
              <a:gd name="T26" fmla="*/ 2147483647 w 595"/>
              <a:gd name="T27" fmla="*/ 2147483647 h 608"/>
              <a:gd name="T28" fmla="*/ 2147483647 w 595"/>
              <a:gd name="T29" fmla="*/ 2147483647 h 608"/>
              <a:gd name="T30" fmla="*/ 2147483647 w 595"/>
              <a:gd name="T31" fmla="*/ 2147483647 h 608"/>
              <a:gd name="T32" fmla="*/ 2147483647 w 595"/>
              <a:gd name="T33" fmla="*/ 2147483647 h 608"/>
              <a:gd name="T34" fmla="*/ 2147483647 w 595"/>
              <a:gd name="T35" fmla="*/ 2147483647 h 608"/>
              <a:gd name="T36" fmla="*/ 2147483647 w 595"/>
              <a:gd name="T37" fmla="*/ 2147483647 h 608"/>
              <a:gd name="T38" fmla="*/ 2147483647 w 595"/>
              <a:gd name="T39" fmla="*/ 2147483647 h 608"/>
              <a:gd name="T40" fmla="*/ 2147483647 w 595"/>
              <a:gd name="T41" fmla="*/ 2147483647 h 608"/>
              <a:gd name="T42" fmla="*/ 2147483647 w 595"/>
              <a:gd name="T43" fmla="*/ 2147483647 h 608"/>
              <a:gd name="T44" fmla="*/ 2147483647 w 595"/>
              <a:gd name="T45" fmla="*/ 2147483647 h 608"/>
              <a:gd name="T46" fmla="*/ 2147483647 w 595"/>
              <a:gd name="T47" fmla="*/ 2147483647 h 608"/>
              <a:gd name="T48" fmla="*/ 2147483647 w 595"/>
              <a:gd name="T49" fmla="*/ 2147483647 h 608"/>
              <a:gd name="T50" fmla="*/ 2147483647 w 595"/>
              <a:gd name="T51" fmla="*/ 2147483647 h 608"/>
              <a:gd name="T52" fmla="*/ 2147483647 w 595"/>
              <a:gd name="T53" fmla="*/ 2147483647 h 608"/>
              <a:gd name="T54" fmla="*/ 2147483647 w 595"/>
              <a:gd name="T55" fmla="*/ 2147483647 h 608"/>
              <a:gd name="T56" fmla="*/ 2147483647 w 595"/>
              <a:gd name="T57" fmla="*/ 2147483647 h 608"/>
              <a:gd name="T58" fmla="*/ 2147483647 w 595"/>
              <a:gd name="T59" fmla="*/ 2147483647 h 608"/>
              <a:gd name="T60" fmla="*/ 2147483647 w 595"/>
              <a:gd name="T61" fmla="*/ 2147483647 h 608"/>
              <a:gd name="T62" fmla="*/ 2147483647 w 595"/>
              <a:gd name="T63" fmla="*/ 2147483647 h 608"/>
              <a:gd name="T64" fmla="*/ 2147483647 w 595"/>
              <a:gd name="T65" fmla="*/ 2147483647 h 608"/>
              <a:gd name="T66" fmla="*/ 2147483647 w 595"/>
              <a:gd name="T67" fmla="*/ 2147483647 h 608"/>
              <a:gd name="T68" fmla="*/ 2147483647 w 595"/>
              <a:gd name="T69" fmla="*/ 2147483647 h 608"/>
              <a:gd name="T70" fmla="*/ 2147483647 w 595"/>
              <a:gd name="T71" fmla="*/ 2147483647 h 608"/>
              <a:gd name="T72" fmla="*/ 2147483647 w 595"/>
              <a:gd name="T73" fmla="*/ 2147483647 h 608"/>
              <a:gd name="T74" fmla="*/ 2147483647 w 595"/>
              <a:gd name="T75" fmla="*/ 2147483647 h 608"/>
              <a:gd name="T76" fmla="*/ 2147483647 w 595"/>
              <a:gd name="T77" fmla="*/ 2147483647 h 608"/>
              <a:gd name="T78" fmla="*/ 2147483647 w 595"/>
              <a:gd name="T79" fmla="*/ 2147483647 h 608"/>
              <a:gd name="T80" fmla="*/ 2147483647 w 595"/>
              <a:gd name="T81" fmla="*/ 2147483647 h 608"/>
              <a:gd name="T82" fmla="*/ 2147483647 w 595"/>
              <a:gd name="T83" fmla="*/ 2147483647 h 608"/>
              <a:gd name="T84" fmla="*/ 2147483647 w 595"/>
              <a:gd name="T85" fmla="*/ 2147483647 h 608"/>
              <a:gd name="T86" fmla="*/ 2147483647 w 595"/>
              <a:gd name="T87" fmla="*/ 2147483647 h 608"/>
              <a:gd name="T88" fmla="*/ 2147483647 w 595"/>
              <a:gd name="T89" fmla="*/ 2147483647 h 608"/>
              <a:gd name="T90" fmla="*/ 2147483647 w 595"/>
              <a:gd name="T91" fmla="*/ 2147483647 h 608"/>
              <a:gd name="T92" fmla="*/ 2147483647 w 595"/>
              <a:gd name="T93" fmla="*/ 2147483647 h 608"/>
              <a:gd name="T94" fmla="*/ 2147483647 w 595"/>
              <a:gd name="T95" fmla="*/ 2147483647 h 608"/>
              <a:gd name="T96" fmla="*/ 2147483647 w 595"/>
              <a:gd name="T97" fmla="*/ 2147483647 h 608"/>
              <a:gd name="T98" fmla="*/ 2147483647 w 595"/>
              <a:gd name="T99" fmla="*/ 2147483647 h 608"/>
              <a:gd name="T100" fmla="*/ 2147483647 w 595"/>
              <a:gd name="T101" fmla="*/ 2147483647 h 608"/>
              <a:gd name="T102" fmla="*/ 2147483647 w 595"/>
              <a:gd name="T103" fmla="*/ 2147483647 h 60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5"/>
              <a:gd name="T157" fmla="*/ 0 h 608"/>
              <a:gd name="T158" fmla="*/ 595 w 595"/>
              <a:gd name="T159" fmla="*/ 608 h 60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5" h="608">
                <a:moveTo>
                  <a:pt x="361" y="503"/>
                </a:moveTo>
                <a:lnTo>
                  <a:pt x="369" y="498"/>
                </a:lnTo>
                <a:lnTo>
                  <a:pt x="374" y="486"/>
                </a:lnTo>
                <a:lnTo>
                  <a:pt x="378" y="475"/>
                </a:lnTo>
                <a:lnTo>
                  <a:pt x="386" y="466"/>
                </a:lnTo>
                <a:lnTo>
                  <a:pt x="398" y="459"/>
                </a:lnTo>
                <a:lnTo>
                  <a:pt x="411" y="458"/>
                </a:lnTo>
                <a:lnTo>
                  <a:pt x="422" y="454"/>
                </a:lnTo>
                <a:lnTo>
                  <a:pt x="429" y="444"/>
                </a:lnTo>
                <a:lnTo>
                  <a:pt x="432" y="429"/>
                </a:lnTo>
                <a:lnTo>
                  <a:pt x="438" y="420"/>
                </a:lnTo>
                <a:lnTo>
                  <a:pt x="437" y="405"/>
                </a:lnTo>
                <a:lnTo>
                  <a:pt x="443" y="399"/>
                </a:lnTo>
                <a:lnTo>
                  <a:pt x="454" y="400"/>
                </a:lnTo>
                <a:lnTo>
                  <a:pt x="463" y="397"/>
                </a:lnTo>
                <a:lnTo>
                  <a:pt x="469" y="387"/>
                </a:lnTo>
                <a:lnTo>
                  <a:pt x="473" y="376"/>
                </a:lnTo>
                <a:lnTo>
                  <a:pt x="469" y="364"/>
                </a:lnTo>
                <a:lnTo>
                  <a:pt x="461" y="361"/>
                </a:lnTo>
                <a:lnTo>
                  <a:pt x="455" y="352"/>
                </a:lnTo>
                <a:lnTo>
                  <a:pt x="457" y="341"/>
                </a:lnTo>
                <a:lnTo>
                  <a:pt x="466" y="334"/>
                </a:lnTo>
                <a:lnTo>
                  <a:pt x="480" y="339"/>
                </a:lnTo>
                <a:lnTo>
                  <a:pt x="487" y="341"/>
                </a:lnTo>
                <a:lnTo>
                  <a:pt x="496" y="336"/>
                </a:lnTo>
                <a:lnTo>
                  <a:pt x="501" y="326"/>
                </a:lnTo>
                <a:lnTo>
                  <a:pt x="505" y="315"/>
                </a:lnTo>
                <a:lnTo>
                  <a:pt x="512" y="306"/>
                </a:lnTo>
                <a:lnTo>
                  <a:pt x="521" y="302"/>
                </a:lnTo>
                <a:lnTo>
                  <a:pt x="530" y="303"/>
                </a:lnTo>
                <a:lnTo>
                  <a:pt x="535" y="310"/>
                </a:lnTo>
                <a:lnTo>
                  <a:pt x="541" y="317"/>
                </a:lnTo>
                <a:lnTo>
                  <a:pt x="548" y="310"/>
                </a:lnTo>
                <a:lnTo>
                  <a:pt x="554" y="299"/>
                </a:lnTo>
                <a:lnTo>
                  <a:pt x="559" y="286"/>
                </a:lnTo>
                <a:lnTo>
                  <a:pt x="564" y="270"/>
                </a:lnTo>
                <a:lnTo>
                  <a:pt x="574" y="260"/>
                </a:lnTo>
                <a:lnTo>
                  <a:pt x="586" y="252"/>
                </a:lnTo>
                <a:lnTo>
                  <a:pt x="584" y="243"/>
                </a:lnTo>
                <a:lnTo>
                  <a:pt x="587" y="230"/>
                </a:lnTo>
                <a:lnTo>
                  <a:pt x="595" y="220"/>
                </a:lnTo>
                <a:lnTo>
                  <a:pt x="595" y="209"/>
                </a:lnTo>
                <a:lnTo>
                  <a:pt x="587" y="202"/>
                </a:lnTo>
                <a:lnTo>
                  <a:pt x="574" y="195"/>
                </a:lnTo>
                <a:lnTo>
                  <a:pt x="576" y="183"/>
                </a:lnTo>
                <a:lnTo>
                  <a:pt x="573" y="169"/>
                </a:lnTo>
                <a:lnTo>
                  <a:pt x="564" y="165"/>
                </a:lnTo>
                <a:lnTo>
                  <a:pt x="557" y="161"/>
                </a:lnTo>
                <a:lnTo>
                  <a:pt x="558" y="146"/>
                </a:lnTo>
                <a:lnTo>
                  <a:pt x="554" y="130"/>
                </a:lnTo>
                <a:lnTo>
                  <a:pt x="547" y="122"/>
                </a:lnTo>
                <a:lnTo>
                  <a:pt x="538" y="114"/>
                </a:lnTo>
                <a:lnTo>
                  <a:pt x="529" y="112"/>
                </a:lnTo>
                <a:lnTo>
                  <a:pt x="531" y="103"/>
                </a:lnTo>
                <a:lnTo>
                  <a:pt x="540" y="102"/>
                </a:lnTo>
                <a:lnTo>
                  <a:pt x="549" y="101"/>
                </a:lnTo>
                <a:lnTo>
                  <a:pt x="555" y="91"/>
                </a:lnTo>
                <a:lnTo>
                  <a:pt x="553" y="81"/>
                </a:lnTo>
                <a:lnTo>
                  <a:pt x="547" y="77"/>
                </a:lnTo>
                <a:lnTo>
                  <a:pt x="541" y="74"/>
                </a:lnTo>
                <a:lnTo>
                  <a:pt x="544" y="66"/>
                </a:lnTo>
                <a:lnTo>
                  <a:pt x="551" y="56"/>
                </a:lnTo>
                <a:lnTo>
                  <a:pt x="554" y="42"/>
                </a:lnTo>
                <a:lnTo>
                  <a:pt x="551" y="33"/>
                </a:lnTo>
                <a:lnTo>
                  <a:pt x="555" y="22"/>
                </a:lnTo>
                <a:lnTo>
                  <a:pt x="558" y="8"/>
                </a:lnTo>
                <a:lnTo>
                  <a:pt x="544" y="3"/>
                </a:lnTo>
                <a:lnTo>
                  <a:pt x="531" y="8"/>
                </a:lnTo>
                <a:lnTo>
                  <a:pt x="526" y="17"/>
                </a:lnTo>
                <a:lnTo>
                  <a:pt x="515" y="19"/>
                </a:lnTo>
                <a:lnTo>
                  <a:pt x="510" y="26"/>
                </a:lnTo>
                <a:lnTo>
                  <a:pt x="505" y="35"/>
                </a:lnTo>
                <a:lnTo>
                  <a:pt x="498" y="39"/>
                </a:lnTo>
                <a:lnTo>
                  <a:pt x="492" y="29"/>
                </a:lnTo>
                <a:lnTo>
                  <a:pt x="487" y="17"/>
                </a:lnTo>
                <a:lnTo>
                  <a:pt x="481" y="6"/>
                </a:lnTo>
                <a:lnTo>
                  <a:pt x="477" y="0"/>
                </a:lnTo>
                <a:lnTo>
                  <a:pt x="469" y="2"/>
                </a:lnTo>
                <a:lnTo>
                  <a:pt x="463" y="9"/>
                </a:lnTo>
                <a:lnTo>
                  <a:pt x="459" y="20"/>
                </a:lnTo>
                <a:lnTo>
                  <a:pt x="453" y="14"/>
                </a:lnTo>
                <a:lnTo>
                  <a:pt x="447" y="8"/>
                </a:lnTo>
                <a:lnTo>
                  <a:pt x="438" y="12"/>
                </a:lnTo>
                <a:lnTo>
                  <a:pt x="432" y="22"/>
                </a:lnTo>
                <a:lnTo>
                  <a:pt x="423" y="30"/>
                </a:lnTo>
                <a:lnTo>
                  <a:pt x="421" y="39"/>
                </a:lnTo>
                <a:lnTo>
                  <a:pt x="429" y="52"/>
                </a:lnTo>
                <a:lnTo>
                  <a:pt x="432" y="67"/>
                </a:lnTo>
                <a:lnTo>
                  <a:pt x="435" y="88"/>
                </a:lnTo>
                <a:lnTo>
                  <a:pt x="430" y="102"/>
                </a:lnTo>
                <a:lnTo>
                  <a:pt x="423" y="112"/>
                </a:lnTo>
                <a:lnTo>
                  <a:pt x="412" y="113"/>
                </a:lnTo>
                <a:lnTo>
                  <a:pt x="401" y="116"/>
                </a:lnTo>
                <a:lnTo>
                  <a:pt x="393" y="124"/>
                </a:lnTo>
                <a:lnTo>
                  <a:pt x="383" y="134"/>
                </a:lnTo>
                <a:lnTo>
                  <a:pt x="373" y="139"/>
                </a:lnTo>
                <a:lnTo>
                  <a:pt x="364" y="138"/>
                </a:lnTo>
                <a:lnTo>
                  <a:pt x="358" y="132"/>
                </a:lnTo>
                <a:lnTo>
                  <a:pt x="354" y="121"/>
                </a:lnTo>
                <a:lnTo>
                  <a:pt x="358" y="111"/>
                </a:lnTo>
                <a:lnTo>
                  <a:pt x="352" y="101"/>
                </a:lnTo>
                <a:lnTo>
                  <a:pt x="347" y="89"/>
                </a:lnTo>
                <a:lnTo>
                  <a:pt x="348" y="77"/>
                </a:lnTo>
                <a:lnTo>
                  <a:pt x="353" y="64"/>
                </a:lnTo>
                <a:lnTo>
                  <a:pt x="351" y="53"/>
                </a:lnTo>
                <a:lnTo>
                  <a:pt x="341" y="46"/>
                </a:lnTo>
                <a:lnTo>
                  <a:pt x="328" y="42"/>
                </a:lnTo>
                <a:lnTo>
                  <a:pt x="320" y="34"/>
                </a:lnTo>
                <a:lnTo>
                  <a:pt x="315" y="20"/>
                </a:lnTo>
                <a:lnTo>
                  <a:pt x="308" y="11"/>
                </a:lnTo>
                <a:lnTo>
                  <a:pt x="296" y="9"/>
                </a:lnTo>
                <a:lnTo>
                  <a:pt x="287" y="15"/>
                </a:lnTo>
                <a:lnTo>
                  <a:pt x="289" y="31"/>
                </a:lnTo>
                <a:lnTo>
                  <a:pt x="282" y="44"/>
                </a:lnTo>
                <a:lnTo>
                  <a:pt x="274" y="50"/>
                </a:lnTo>
                <a:lnTo>
                  <a:pt x="268" y="61"/>
                </a:lnTo>
                <a:lnTo>
                  <a:pt x="257" y="67"/>
                </a:lnTo>
                <a:lnTo>
                  <a:pt x="246" y="73"/>
                </a:lnTo>
                <a:lnTo>
                  <a:pt x="239" y="81"/>
                </a:lnTo>
                <a:lnTo>
                  <a:pt x="225" y="83"/>
                </a:lnTo>
                <a:lnTo>
                  <a:pt x="212" y="79"/>
                </a:lnTo>
                <a:lnTo>
                  <a:pt x="200" y="81"/>
                </a:lnTo>
                <a:lnTo>
                  <a:pt x="186" y="85"/>
                </a:lnTo>
                <a:lnTo>
                  <a:pt x="176" y="92"/>
                </a:lnTo>
                <a:lnTo>
                  <a:pt x="168" y="102"/>
                </a:lnTo>
                <a:lnTo>
                  <a:pt x="157" y="110"/>
                </a:lnTo>
                <a:lnTo>
                  <a:pt x="153" y="117"/>
                </a:lnTo>
                <a:lnTo>
                  <a:pt x="152" y="129"/>
                </a:lnTo>
                <a:lnTo>
                  <a:pt x="157" y="144"/>
                </a:lnTo>
                <a:lnTo>
                  <a:pt x="152" y="156"/>
                </a:lnTo>
                <a:lnTo>
                  <a:pt x="142" y="163"/>
                </a:lnTo>
                <a:lnTo>
                  <a:pt x="126" y="166"/>
                </a:lnTo>
                <a:lnTo>
                  <a:pt x="109" y="172"/>
                </a:lnTo>
                <a:lnTo>
                  <a:pt x="92" y="176"/>
                </a:lnTo>
                <a:lnTo>
                  <a:pt x="79" y="182"/>
                </a:lnTo>
                <a:lnTo>
                  <a:pt x="65" y="185"/>
                </a:lnTo>
                <a:lnTo>
                  <a:pt x="54" y="182"/>
                </a:lnTo>
                <a:lnTo>
                  <a:pt x="43" y="176"/>
                </a:lnTo>
                <a:lnTo>
                  <a:pt x="31" y="179"/>
                </a:lnTo>
                <a:lnTo>
                  <a:pt x="24" y="188"/>
                </a:lnTo>
                <a:lnTo>
                  <a:pt x="21" y="202"/>
                </a:lnTo>
                <a:lnTo>
                  <a:pt x="28" y="214"/>
                </a:lnTo>
                <a:lnTo>
                  <a:pt x="39" y="224"/>
                </a:lnTo>
                <a:lnTo>
                  <a:pt x="45" y="236"/>
                </a:lnTo>
                <a:lnTo>
                  <a:pt x="46" y="247"/>
                </a:lnTo>
                <a:lnTo>
                  <a:pt x="58" y="252"/>
                </a:lnTo>
                <a:lnTo>
                  <a:pt x="68" y="262"/>
                </a:lnTo>
                <a:lnTo>
                  <a:pt x="69" y="277"/>
                </a:lnTo>
                <a:lnTo>
                  <a:pt x="63" y="292"/>
                </a:lnTo>
                <a:lnTo>
                  <a:pt x="60" y="308"/>
                </a:lnTo>
                <a:lnTo>
                  <a:pt x="54" y="324"/>
                </a:lnTo>
                <a:lnTo>
                  <a:pt x="47" y="337"/>
                </a:lnTo>
                <a:lnTo>
                  <a:pt x="40" y="352"/>
                </a:lnTo>
                <a:lnTo>
                  <a:pt x="31" y="366"/>
                </a:lnTo>
                <a:lnTo>
                  <a:pt x="19" y="375"/>
                </a:lnTo>
                <a:lnTo>
                  <a:pt x="10" y="388"/>
                </a:lnTo>
                <a:lnTo>
                  <a:pt x="8" y="400"/>
                </a:lnTo>
                <a:lnTo>
                  <a:pt x="13" y="417"/>
                </a:lnTo>
                <a:lnTo>
                  <a:pt x="9" y="430"/>
                </a:lnTo>
                <a:lnTo>
                  <a:pt x="4" y="443"/>
                </a:lnTo>
                <a:lnTo>
                  <a:pt x="0" y="460"/>
                </a:lnTo>
                <a:lnTo>
                  <a:pt x="2" y="474"/>
                </a:lnTo>
                <a:lnTo>
                  <a:pt x="6" y="488"/>
                </a:lnTo>
                <a:lnTo>
                  <a:pt x="15" y="495"/>
                </a:lnTo>
                <a:lnTo>
                  <a:pt x="25" y="504"/>
                </a:lnTo>
                <a:lnTo>
                  <a:pt x="31" y="515"/>
                </a:lnTo>
                <a:lnTo>
                  <a:pt x="37" y="528"/>
                </a:lnTo>
                <a:lnTo>
                  <a:pt x="36" y="540"/>
                </a:lnTo>
                <a:lnTo>
                  <a:pt x="35" y="553"/>
                </a:lnTo>
                <a:lnTo>
                  <a:pt x="47" y="560"/>
                </a:lnTo>
                <a:lnTo>
                  <a:pt x="57" y="568"/>
                </a:lnTo>
                <a:lnTo>
                  <a:pt x="57" y="579"/>
                </a:lnTo>
                <a:lnTo>
                  <a:pt x="60" y="594"/>
                </a:lnTo>
                <a:lnTo>
                  <a:pt x="74" y="604"/>
                </a:lnTo>
                <a:lnTo>
                  <a:pt x="82" y="608"/>
                </a:lnTo>
                <a:lnTo>
                  <a:pt x="90" y="604"/>
                </a:lnTo>
                <a:lnTo>
                  <a:pt x="93" y="594"/>
                </a:lnTo>
                <a:lnTo>
                  <a:pt x="102" y="590"/>
                </a:lnTo>
                <a:lnTo>
                  <a:pt x="112" y="593"/>
                </a:lnTo>
                <a:lnTo>
                  <a:pt x="113" y="583"/>
                </a:lnTo>
                <a:lnTo>
                  <a:pt x="117" y="574"/>
                </a:lnTo>
                <a:lnTo>
                  <a:pt x="126" y="571"/>
                </a:lnTo>
                <a:lnTo>
                  <a:pt x="140" y="567"/>
                </a:lnTo>
                <a:lnTo>
                  <a:pt x="151" y="561"/>
                </a:lnTo>
                <a:lnTo>
                  <a:pt x="163" y="553"/>
                </a:lnTo>
                <a:lnTo>
                  <a:pt x="173" y="549"/>
                </a:lnTo>
                <a:lnTo>
                  <a:pt x="180" y="540"/>
                </a:lnTo>
                <a:lnTo>
                  <a:pt x="190" y="531"/>
                </a:lnTo>
                <a:lnTo>
                  <a:pt x="201" y="527"/>
                </a:lnTo>
                <a:lnTo>
                  <a:pt x="213" y="525"/>
                </a:lnTo>
                <a:lnTo>
                  <a:pt x="224" y="522"/>
                </a:lnTo>
                <a:lnTo>
                  <a:pt x="236" y="525"/>
                </a:lnTo>
                <a:lnTo>
                  <a:pt x="247" y="523"/>
                </a:lnTo>
                <a:lnTo>
                  <a:pt x="257" y="517"/>
                </a:lnTo>
                <a:lnTo>
                  <a:pt x="265" y="508"/>
                </a:lnTo>
                <a:lnTo>
                  <a:pt x="275" y="501"/>
                </a:lnTo>
                <a:lnTo>
                  <a:pt x="286" y="497"/>
                </a:lnTo>
                <a:lnTo>
                  <a:pt x="292" y="489"/>
                </a:lnTo>
                <a:lnTo>
                  <a:pt x="296" y="478"/>
                </a:lnTo>
                <a:lnTo>
                  <a:pt x="304" y="470"/>
                </a:lnTo>
                <a:lnTo>
                  <a:pt x="308" y="458"/>
                </a:lnTo>
                <a:lnTo>
                  <a:pt x="309" y="446"/>
                </a:lnTo>
                <a:lnTo>
                  <a:pt x="315" y="441"/>
                </a:lnTo>
                <a:lnTo>
                  <a:pt x="324" y="448"/>
                </a:lnTo>
                <a:lnTo>
                  <a:pt x="331" y="458"/>
                </a:lnTo>
                <a:lnTo>
                  <a:pt x="337" y="468"/>
                </a:lnTo>
                <a:lnTo>
                  <a:pt x="342" y="485"/>
                </a:lnTo>
                <a:lnTo>
                  <a:pt x="352" y="496"/>
                </a:lnTo>
                <a:lnTo>
                  <a:pt x="361" y="503"/>
                </a:lnTo>
                <a:close/>
              </a:path>
            </a:pathLst>
          </a:custGeom>
          <a:solidFill>
            <a:srgbClr val="6699FF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411" name="Group 100"/>
          <p:cNvGrpSpPr>
            <a:grpSpLocks noChangeAspect="1"/>
          </p:cNvGrpSpPr>
          <p:nvPr/>
        </p:nvGrpSpPr>
        <p:grpSpPr bwMode="auto">
          <a:xfrm>
            <a:off x="277813" y="4856163"/>
            <a:ext cx="895350" cy="884237"/>
            <a:chOff x="3806" y="1474"/>
            <a:chExt cx="1258" cy="1244"/>
          </a:xfrm>
        </p:grpSpPr>
        <p:sp>
          <p:nvSpPr>
            <p:cNvPr id="16412" name="Freeform 101"/>
            <p:cNvSpPr>
              <a:spLocks noChangeAspect="1"/>
            </p:cNvSpPr>
            <p:nvPr/>
          </p:nvSpPr>
          <p:spPr bwMode="auto">
            <a:xfrm>
              <a:off x="4404" y="1474"/>
              <a:ext cx="108" cy="105"/>
            </a:xfrm>
            <a:custGeom>
              <a:avLst/>
              <a:gdLst>
                <a:gd name="T0" fmla="*/ 0 w 108"/>
                <a:gd name="T1" fmla="*/ 54 h 105"/>
                <a:gd name="T2" fmla="*/ 9 w 108"/>
                <a:gd name="T3" fmla="*/ 47 h 105"/>
                <a:gd name="T4" fmla="*/ 13 w 108"/>
                <a:gd name="T5" fmla="*/ 37 h 105"/>
                <a:gd name="T6" fmla="*/ 25 w 108"/>
                <a:gd name="T7" fmla="*/ 34 h 105"/>
                <a:gd name="T8" fmla="*/ 32 w 108"/>
                <a:gd name="T9" fmla="*/ 27 h 105"/>
                <a:gd name="T10" fmla="*/ 42 w 108"/>
                <a:gd name="T11" fmla="*/ 17 h 105"/>
                <a:gd name="T12" fmla="*/ 58 w 108"/>
                <a:gd name="T13" fmla="*/ 14 h 105"/>
                <a:gd name="T14" fmla="*/ 64 w 108"/>
                <a:gd name="T15" fmla="*/ 5 h 105"/>
                <a:gd name="T16" fmla="*/ 74 w 108"/>
                <a:gd name="T17" fmla="*/ 0 h 105"/>
                <a:gd name="T18" fmla="*/ 78 w 108"/>
                <a:gd name="T19" fmla="*/ 6 h 105"/>
                <a:gd name="T20" fmla="*/ 80 w 108"/>
                <a:gd name="T21" fmla="*/ 19 h 105"/>
                <a:gd name="T22" fmla="*/ 86 w 108"/>
                <a:gd name="T23" fmla="*/ 26 h 105"/>
                <a:gd name="T24" fmla="*/ 94 w 108"/>
                <a:gd name="T25" fmla="*/ 34 h 105"/>
                <a:gd name="T26" fmla="*/ 91 w 108"/>
                <a:gd name="T27" fmla="*/ 48 h 105"/>
                <a:gd name="T28" fmla="*/ 92 w 108"/>
                <a:gd name="T29" fmla="*/ 66 h 105"/>
                <a:gd name="T30" fmla="*/ 94 w 108"/>
                <a:gd name="T31" fmla="*/ 77 h 105"/>
                <a:gd name="T32" fmla="*/ 104 w 108"/>
                <a:gd name="T33" fmla="*/ 85 h 105"/>
                <a:gd name="T34" fmla="*/ 108 w 108"/>
                <a:gd name="T35" fmla="*/ 101 h 105"/>
                <a:gd name="T36" fmla="*/ 97 w 108"/>
                <a:gd name="T37" fmla="*/ 105 h 105"/>
                <a:gd name="T38" fmla="*/ 85 w 108"/>
                <a:gd name="T39" fmla="*/ 105 h 105"/>
                <a:gd name="T40" fmla="*/ 81 w 108"/>
                <a:gd name="T41" fmla="*/ 102 h 105"/>
                <a:gd name="T42" fmla="*/ 76 w 108"/>
                <a:gd name="T43" fmla="*/ 98 h 105"/>
                <a:gd name="T44" fmla="*/ 70 w 108"/>
                <a:gd name="T45" fmla="*/ 93 h 105"/>
                <a:gd name="T46" fmla="*/ 66 w 108"/>
                <a:gd name="T47" fmla="*/ 94 h 105"/>
                <a:gd name="T48" fmla="*/ 61 w 108"/>
                <a:gd name="T49" fmla="*/ 94 h 105"/>
                <a:gd name="T50" fmla="*/ 57 w 108"/>
                <a:gd name="T51" fmla="*/ 97 h 105"/>
                <a:gd name="T52" fmla="*/ 52 w 108"/>
                <a:gd name="T53" fmla="*/ 100 h 105"/>
                <a:gd name="T54" fmla="*/ 46 w 108"/>
                <a:gd name="T55" fmla="*/ 102 h 105"/>
                <a:gd name="T56" fmla="*/ 39 w 108"/>
                <a:gd name="T57" fmla="*/ 104 h 105"/>
                <a:gd name="T58" fmla="*/ 35 w 108"/>
                <a:gd name="T59" fmla="*/ 102 h 105"/>
                <a:gd name="T60" fmla="*/ 29 w 108"/>
                <a:gd name="T61" fmla="*/ 100 h 105"/>
                <a:gd name="T62" fmla="*/ 25 w 108"/>
                <a:gd name="T63" fmla="*/ 98 h 105"/>
                <a:gd name="T64" fmla="*/ 20 w 108"/>
                <a:gd name="T65" fmla="*/ 93 h 105"/>
                <a:gd name="T66" fmla="*/ 18 w 108"/>
                <a:gd name="T67" fmla="*/ 88 h 105"/>
                <a:gd name="T68" fmla="*/ 15 w 108"/>
                <a:gd name="T69" fmla="*/ 82 h 105"/>
                <a:gd name="T70" fmla="*/ 13 w 108"/>
                <a:gd name="T71" fmla="*/ 74 h 105"/>
                <a:gd name="T72" fmla="*/ 11 w 108"/>
                <a:gd name="T73" fmla="*/ 67 h 105"/>
                <a:gd name="T74" fmla="*/ 8 w 108"/>
                <a:gd name="T75" fmla="*/ 64 h 105"/>
                <a:gd name="T76" fmla="*/ 3 w 108"/>
                <a:gd name="T77" fmla="*/ 61 h 105"/>
                <a:gd name="T78" fmla="*/ 2 w 108"/>
                <a:gd name="T79" fmla="*/ 58 h 105"/>
                <a:gd name="T80" fmla="*/ 0 w 108"/>
                <a:gd name="T81" fmla="*/ 54 h 1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105"/>
                <a:gd name="T125" fmla="*/ 108 w 108"/>
                <a:gd name="T126" fmla="*/ 105 h 1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105">
                  <a:moveTo>
                    <a:pt x="0" y="54"/>
                  </a:moveTo>
                  <a:lnTo>
                    <a:pt x="9" y="47"/>
                  </a:lnTo>
                  <a:lnTo>
                    <a:pt x="13" y="37"/>
                  </a:lnTo>
                  <a:lnTo>
                    <a:pt x="25" y="34"/>
                  </a:lnTo>
                  <a:lnTo>
                    <a:pt x="32" y="27"/>
                  </a:lnTo>
                  <a:lnTo>
                    <a:pt x="42" y="17"/>
                  </a:lnTo>
                  <a:lnTo>
                    <a:pt x="58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78" y="6"/>
                  </a:lnTo>
                  <a:lnTo>
                    <a:pt x="80" y="19"/>
                  </a:lnTo>
                  <a:lnTo>
                    <a:pt x="86" y="26"/>
                  </a:lnTo>
                  <a:lnTo>
                    <a:pt x="94" y="34"/>
                  </a:lnTo>
                  <a:lnTo>
                    <a:pt x="91" y="48"/>
                  </a:lnTo>
                  <a:lnTo>
                    <a:pt x="92" y="66"/>
                  </a:lnTo>
                  <a:lnTo>
                    <a:pt x="94" y="77"/>
                  </a:lnTo>
                  <a:lnTo>
                    <a:pt x="104" y="85"/>
                  </a:lnTo>
                  <a:lnTo>
                    <a:pt x="108" y="101"/>
                  </a:lnTo>
                  <a:lnTo>
                    <a:pt x="97" y="105"/>
                  </a:lnTo>
                  <a:lnTo>
                    <a:pt x="85" y="105"/>
                  </a:lnTo>
                  <a:lnTo>
                    <a:pt x="81" y="102"/>
                  </a:lnTo>
                  <a:lnTo>
                    <a:pt x="76" y="98"/>
                  </a:lnTo>
                  <a:lnTo>
                    <a:pt x="70" y="93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46" y="102"/>
                  </a:lnTo>
                  <a:lnTo>
                    <a:pt x="39" y="104"/>
                  </a:lnTo>
                  <a:lnTo>
                    <a:pt x="35" y="102"/>
                  </a:lnTo>
                  <a:lnTo>
                    <a:pt x="29" y="100"/>
                  </a:lnTo>
                  <a:lnTo>
                    <a:pt x="25" y="98"/>
                  </a:lnTo>
                  <a:lnTo>
                    <a:pt x="20" y="93"/>
                  </a:lnTo>
                  <a:lnTo>
                    <a:pt x="18" y="88"/>
                  </a:lnTo>
                  <a:lnTo>
                    <a:pt x="15" y="82"/>
                  </a:lnTo>
                  <a:lnTo>
                    <a:pt x="13" y="74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Freeform 102"/>
            <p:cNvSpPr>
              <a:spLocks noChangeAspect="1"/>
            </p:cNvSpPr>
            <p:nvPr/>
          </p:nvSpPr>
          <p:spPr bwMode="auto">
            <a:xfrm>
              <a:off x="4939" y="1770"/>
              <a:ext cx="125" cy="96"/>
            </a:xfrm>
            <a:custGeom>
              <a:avLst/>
              <a:gdLst>
                <a:gd name="T0" fmla="*/ 84 w 125"/>
                <a:gd name="T1" fmla="*/ 3 h 96"/>
                <a:gd name="T2" fmla="*/ 94 w 125"/>
                <a:gd name="T3" fmla="*/ 10 h 96"/>
                <a:gd name="T4" fmla="*/ 100 w 125"/>
                <a:gd name="T5" fmla="*/ 20 h 96"/>
                <a:gd name="T6" fmla="*/ 97 w 125"/>
                <a:gd name="T7" fmla="*/ 30 h 96"/>
                <a:gd name="T8" fmla="*/ 96 w 125"/>
                <a:gd name="T9" fmla="*/ 36 h 96"/>
                <a:gd name="T10" fmla="*/ 99 w 125"/>
                <a:gd name="T11" fmla="*/ 41 h 96"/>
                <a:gd name="T12" fmla="*/ 108 w 125"/>
                <a:gd name="T13" fmla="*/ 43 h 96"/>
                <a:gd name="T14" fmla="*/ 117 w 125"/>
                <a:gd name="T15" fmla="*/ 50 h 96"/>
                <a:gd name="T16" fmla="*/ 123 w 125"/>
                <a:gd name="T17" fmla="*/ 60 h 96"/>
                <a:gd name="T18" fmla="*/ 125 w 125"/>
                <a:gd name="T19" fmla="*/ 72 h 96"/>
                <a:gd name="T20" fmla="*/ 123 w 125"/>
                <a:gd name="T21" fmla="*/ 81 h 96"/>
                <a:gd name="T22" fmla="*/ 117 w 125"/>
                <a:gd name="T23" fmla="*/ 86 h 96"/>
                <a:gd name="T24" fmla="*/ 108 w 125"/>
                <a:gd name="T25" fmla="*/ 90 h 96"/>
                <a:gd name="T26" fmla="*/ 100 w 125"/>
                <a:gd name="T27" fmla="*/ 87 h 96"/>
                <a:gd name="T28" fmla="*/ 89 w 125"/>
                <a:gd name="T29" fmla="*/ 81 h 96"/>
                <a:gd name="T30" fmla="*/ 82 w 125"/>
                <a:gd name="T31" fmla="*/ 79 h 96"/>
                <a:gd name="T32" fmla="*/ 75 w 125"/>
                <a:gd name="T33" fmla="*/ 81 h 96"/>
                <a:gd name="T34" fmla="*/ 72 w 125"/>
                <a:gd name="T35" fmla="*/ 87 h 96"/>
                <a:gd name="T36" fmla="*/ 67 w 125"/>
                <a:gd name="T37" fmla="*/ 93 h 96"/>
                <a:gd name="T38" fmla="*/ 60 w 125"/>
                <a:gd name="T39" fmla="*/ 96 h 96"/>
                <a:gd name="T40" fmla="*/ 52 w 125"/>
                <a:gd name="T41" fmla="*/ 93 h 96"/>
                <a:gd name="T42" fmla="*/ 46 w 125"/>
                <a:gd name="T43" fmla="*/ 87 h 96"/>
                <a:gd name="T44" fmla="*/ 40 w 125"/>
                <a:gd name="T45" fmla="*/ 82 h 96"/>
                <a:gd name="T46" fmla="*/ 33 w 125"/>
                <a:gd name="T47" fmla="*/ 82 h 96"/>
                <a:gd name="T48" fmla="*/ 27 w 125"/>
                <a:gd name="T49" fmla="*/ 87 h 96"/>
                <a:gd name="T50" fmla="*/ 18 w 125"/>
                <a:gd name="T51" fmla="*/ 91 h 96"/>
                <a:gd name="T52" fmla="*/ 11 w 125"/>
                <a:gd name="T53" fmla="*/ 92 h 96"/>
                <a:gd name="T54" fmla="*/ 3 w 125"/>
                <a:gd name="T55" fmla="*/ 88 h 96"/>
                <a:gd name="T56" fmla="*/ 0 w 125"/>
                <a:gd name="T57" fmla="*/ 79 h 96"/>
                <a:gd name="T58" fmla="*/ 2 w 125"/>
                <a:gd name="T59" fmla="*/ 65 h 96"/>
                <a:gd name="T60" fmla="*/ 8 w 125"/>
                <a:gd name="T61" fmla="*/ 50 h 96"/>
                <a:gd name="T62" fmla="*/ 11 w 125"/>
                <a:gd name="T63" fmla="*/ 38 h 96"/>
                <a:gd name="T64" fmla="*/ 8 w 125"/>
                <a:gd name="T65" fmla="*/ 27 h 96"/>
                <a:gd name="T66" fmla="*/ 11 w 125"/>
                <a:gd name="T67" fmla="*/ 19 h 96"/>
                <a:gd name="T68" fmla="*/ 19 w 125"/>
                <a:gd name="T69" fmla="*/ 14 h 96"/>
                <a:gd name="T70" fmla="*/ 28 w 125"/>
                <a:gd name="T71" fmla="*/ 16 h 96"/>
                <a:gd name="T72" fmla="*/ 32 w 125"/>
                <a:gd name="T73" fmla="*/ 19 h 96"/>
                <a:gd name="T74" fmla="*/ 34 w 125"/>
                <a:gd name="T75" fmla="*/ 10 h 96"/>
                <a:gd name="T76" fmla="*/ 40 w 125"/>
                <a:gd name="T77" fmla="*/ 4 h 96"/>
                <a:gd name="T78" fmla="*/ 50 w 125"/>
                <a:gd name="T79" fmla="*/ 1 h 96"/>
                <a:gd name="T80" fmla="*/ 62 w 125"/>
                <a:gd name="T81" fmla="*/ 5 h 96"/>
                <a:gd name="T82" fmla="*/ 66 w 125"/>
                <a:gd name="T83" fmla="*/ 5 h 96"/>
                <a:gd name="T84" fmla="*/ 69 w 125"/>
                <a:gd name="T85" fmla="*/ 0 h 96"/>
                <a:gd name="T86" fmla="*/ 84 w 125"/>
                <a:gd name="T87" fmla="*/ 3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"/>
                <a:gd name="T133" fmla="*/ 0 h 96"/>
                <a:gd name="T134" fmla="*/ 125 w 125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" h="96">
                  <a:moveTo>
                    <a:pt x="84" y="3"/>
                  </a:moveTo>
                  <a:lnTo>
                    <a:pt x="94" y="10"/>
                  </a:lnTo>
                  <a:lnTo>
                    <a:pt x="100" y="20"/>
                  </a:lnTo>
                  <a:lnTo>
                    <a:pt x="97" y="30"/>
                  </a:lnTo>
                  <a:lnTo>
                    <a:pt x="96" y="36"/>
                  </a:lnTo>
                  <a:lnTo>
                    <a:pt x="99" y="41"/>
                  </a:lnTo>
                  <a:lnTo>
                    <a:pt x="108" y="43"/>
                  </a:lnTo>
                  <a:lnTo>
                    <a:pt x="117" y="50"/>
                  </a:lnTo>
                  <a:lnTo>
                    <a:pt x="123" y="60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17" y="86"/>
                  </a:lnTo>
                  <a:lnTo>
                    <a:pt x="108" y="90"/>
                  </a:lnTo>
                  <a:lnTo>
                    <a:pt x="100" y="87"/>
                  </a:lnTo>
                  <a:lnTo>
                    <a:pt x="89" y="81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3"/>
                  </a:lnTo>
                  <a:lnTo>
                    <a:pt x="46" y="87"/>
                  </a:lnTo>
                  <a:lnTo>
                    <a:pt x="40" y="82"/>
                  </a:lnTo>
                  <a:lnTo>
                    <a:pt x="33" y="82"/>
                  </a:lnTo>
                  <a:lnTo>
                    <a:pt x="27" y="87"/>
                  </a:lnTo>
                  <a:lnTo>
                    <a:pt x="18" y="91"/>
                  </a:lnTo>
                  <a:lnTo>
                    <a:pt x="11" y="92"/>
                  </a:lnTo>
                  <a:lnTo>
                    <a:pt x="3" y="88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8" y="50"/>
                  </a:lnTo>
                  <a:lnTo>
                    <a:pt x="11" y="38"/>
                  </a:lnTo>
                  <a:lnTo>
                    <a:pt x="8" y="27"/>
                  </a:lnTo>
                  <a:lnTo>
                    <a:pt x="11" y="1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2" y="19"/>
                  </a:lnTo>
                  <a:lnTo>
                    <a:pt x="34" y="10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9" y="0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Freeform 103"/>
            <p:cNvSpPr>
              <a:spLocks noChangeAspect="1"/>
            </p:cNvSpPr>
            <p:nvPr/>
          </p:nvSpPr>
          <p:spPr bwMode="auto">
            <a:xfrm>
              <a:off x="3806" y="2578"/>
              <a:ext cx="170" cy="140"/>
            </a:xfrm>
            <a:custGeom>
              <a:avLst/>
              <a:gdLst>
                <a:gd name="T0" fmla="*/ 5 w 170"/>
                <a:gd name="T1" fmla="*/ 34 h 140"/>
                <a:gd name="T2" fmla="*/ 11 w 170"/>
                <a:gd name="T3" fmla="*/ 41 h 140"/>
                <a:gd name="T4" fmla="*/ 20 w 170"/>
                <a:gd name="T5" fmla="*/ 47 h 140"/>
                <a:gd name="T6" fmla="*/ 25 w 170"/>
                <a:gd name="T7" fmla="*/ 60 h 140"/>
                <a:gd name="T8" fmla="*/ 28 w 170"/>
                <a:gd name="T9" fmla="*/ 74 h 140"/>
                <a:gd name="T10" fmla="*/ 31 w 170"/>
                <a:gd name="T11" fmla="*/ 88 h 140"/>
                <a:gd name="T12" fmla="*/ 35 w 170"/>
                <a:gd name="T13" fmla="*/ 99 h 140"/>
                <a:gd name="T14" fmla="*/ 44 w 170"/>
                <a:gd name="T15" fmla="*/ 108 h 140"/>
                <a:gd name="T16" fmla="*/ 53 w 170"/>
                <a:gd name="T17" fmla="*/ 113 h 140"/>
                <a:gd name="T18" fmla="*/ 63 w 170"/>
                <a:gd name="T19" fmla="*/ 111 h 140"/>
                <a:gd name="T20" fmla="*/ 78 w 170"/>
                <a:gd name="T21" fmla="*/ 110 h 140"/>
                <a:gd name="T22" fmla="*/ 94 w 170"/>
                <a:gd name="T23" fmla="*/ 111 h 140"/>
                <a:gd name="T24" fmla="*/ 103 w 170"/>
                <a:gd name="T25" fmla="*/ 117 h 140"/>
                <a:gd name="T26" fmla="*/ 112 w 170"/>
                <a:gd name="T27" fmla="*/ 124 h 140"/>
                <a:gd name="T28" fmla="*/ 116 w 170"/>
                <a:gd name="T29" fmla="*/ 135 h 140"/>
                <a:gd name="T30" fmla="*/ 127 w 170"/>
                <a:gd name="T31" fmla="*/ 139 h 140"/>
                <a:gd name="T32" fmla="*/ 138 w 170"/>
                <a:gd name="T33" fmla="*/ 135 h 140"/>
                <a:gd name="T34" fmla="*/ 149 w 170"/>
                <a:gd name="T35" fmla="*/ 140 h 140"/>
                <a:gd name="T36" fmla="*/ 157 w 170"/>
                <a:gd name="T37" fmla="*/ 138 h 140"/>
                <a:gd name="T38" fmla="*/ 170 w 170"/>
                <a:gd name="T39" fmla="*/ 139 h 140"/>
                <a:gd name="T40" fmla="*/ 164 w 170"/>
                <a:gd name="T41" fmla="*/ 128 h 140"/>
                <a:gd name="T42" fmla="*/ 161 w 170"/>
                <a:gd name="T43" fmla="*/ 113 h 140"/>
                <a:gd name="T44" fmla="*/ 160 w 170"/>
                <a:gd name="T45" fmla="*/ 101 h 140"/>
                <a:gd name="T46" fmla="*/ 166 w 170"/>
                <a:gd name="T47" fmla="*/ 91 h 140"/>
                <a:gd name="T48" fmla="*/ 166 w 170"/>
                <a:gd name="T49" fmla="*/ 78 h 140"/>
                <a:gd name="T50" fmla="*/ 161 w 170"/>
                <a:gd name="T51" fmla="*/ 69 h 140"/>
                <a:gd name="T52" fmla="*/ 158 w 170"/>
                <a:gd name="T53" fmla="*/ 56 h 140"/>
                <a:gd name="T54" fmla="*/ 163 w 170"/>
                <a:gd name="T55" fmla="*/ 44 h 140"/>
                <a:gd name="T56" fmla="*/ 162 w 170"/>
                <a:gd name="T57" fmla="*/ 32 h 140"/>
                <a:gd name="T58" fmla="*/ 155 w 170"/>
                <a:gd name="T59" fmla="*/ 23 h 140"/>
                <a:gd name="T60" fmla="*/ 144 w 170"/>
                <a:gd name="T61" fmla="*/ 18 h 140"/>
                <a:gd name="T62" fmla="*/ 131 w 170"/>
                <a:gd name="T63" fmla="*/ 14 h 140"/>
                <a:gd name="T64" fmla="*/ 123 w 170"/>
                <a:gd name="T65" fmla="*/ 6 h 140"/>
                <a:gd name="T66" fmla="*/ 111 w 170"/>
                <a:gd name="T67" fmla="*/ 0 h 140"/>
                <a:gd name="T68" fmla="*/ 95 w 170"/>
                <a:gd name="T69" fmla="*/ 4 h 140"/>
                <a:gd name="T70" fmla="*/ 83 w 170"/>
                <a:gd name="T71" fmla="*/ 7 h 140"/>
                <a:gd name="T72" fmla="*/ 74 w 170"/>
                <a:gd name="T73" fmla="*/ 17 h 140"/>
                <a:gd name="T74" fmla="*/ 67 w 170"/>
                <a:gd name="T75" fmla="*/ 26 h 140"/>
                <a:gd name="T76" fmla="*/ 55 w 170"/>
                <a:gd name="T77" fmla="*/ 31 h 140"/>
                <a:gd name="T78" fmla="*/ 44 w 170"/>
                <a:gd name="T79" fmla="*/ 28 h 140"/>
                <a:gd name="T80" fmla="*/ 34 w 170"/>
                <a:gd name="T81" fmla="*/ 22 h 140"/>
                <a:gd name="T82" fmla="*/ 23 w 170"/>
                <a:gd name="T83" fmla="*/ 16 h 140"/>
                <a:gd name="T84" fmla="*/ 11 w 170"/>
                <a:gd name="T85" fmla="*/ 17 h 140"/>
                <a:gd name="T86" fmla="*/ 0 w 170"/>
                <a:gd name="T87" fmla="*/ 20 h 140"/>
                <a:gd name="T88" fmla="*/ 1 w 170"/>
                <a:gd name="T89" fmla="*/ 28 h 140"/>
                <a:gd name="T90" fmla="*/ 5 w 170"/>
                <a:gd name="T91" fmla="*/ 34 h 1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0"/>
                <a:gd name="T139" fmla="*/ 0 h 140"/>
                <a:gd name="T140" fmla="*/ 170 w 170"/>
                <a:gd name="T141" fmla="*/ 140 h 14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0" h="140">
                  <a:moveTo>
                    <a:pt x="5" y="34"/>
                  </a:moveTo>
                  <a:lnTo>
                    <a:pt x="11" y="41"/>
                  </a:lnTo>
                  <a:lnTo>
                    <a:pt x="20" y="47"/>
                  </a:lnTo>
                  <a:lnTo>
                    <a:pt x="25" y="60"/>
                  </a:lnTo>
                  <a:lnTo>
                    <a:pt x="28" y="74"/>
                  </a:lnTo>
                  <a:lnTo>
                    <a:pt x="31" y="88"/>
                  </a:lnTo>
                  <a:lnTo>
                    <a:pt x="35" y="99"/>
                  </a:lnTo>
                  <a:lnTo>
                    <a:pt x="44" y="108"/>
                  </a:lnTo>
                  <a:lnTo>
                    <a:pt x="53" y="113"/>
                  </a:lnTo>
                  <a:lnTo>
                    <a:pt x="63" y="111"/>
                  </a:lnTo>
                  <a:lnTo>
                    <a:pt x="78" y="110"/>
                  </a:lnTo>
                  <a:lnTo>
                    <a:pt x="94" y="111"/>
                  </a:lnTo>
                  <a:lnTo>
                    <a:pt x="103" y="117"/>
                  </a:lnTo>
                  <a:lnTo>
                    <a:pt x="112" y="124"/>
                  </a:lnTo>
                  <a:lnTo>
                    <a:pt x="116" y="135"/>
                  </a:lnTo>
                  <a:lnTo>
                    <a:pt x="127" y="139"/>
                  </a:lnTo>
                  <a:lnTo>
                    <a:pt x="138" y="135"/>
                  </a:lnTo>
                  <a:lnTo>
                    <a:pt x="149" y="140"/>
                  </a:lnTo>
                  <a:lnTo>
                    <a:pt x="157" y="138"/>
                  </a:lnTo>
                  <a:lnTo>
                    <a:pt x="170" y="139"/>
                  </a:lnTo>
                  <a:lnTo>
                    <a:pt x="164" y="128"/>
                  </a:lnTo>
                  <a:lnTo>
                    <a:pt x="161" y="113"/>
                  </a:lnTo>
                  <a:lnTo>
                    <a:pt x="160" y="101"/>
                  </a:lnTo>
                  <a:lnTo>
                    <a:pt x="166" y="91"/>
                  </a:lnTo>
                  <a:lnTo>
                    <a:pt x="166" y="78"/>
                  </a:lnTo>
                  <a:lnTo>
                    <a:pt x="161" y="69"/>
                  </a:lnTo>
                  <a:lnTo>
                    <a:pt x="158" y="56"/>
                  </a:lnTo>
                  <a:lnTo>
                    <a:pt x="163" y="44"/>
                  </a:lnTo>
                  <a:lnTo>
                    <a:pt x="162" y="32"/>
                  </a:lnTo>
                  <a:lnTo>
                    <a:pt x="155" y="23"/>
                  </a:lnTo>
                  <a:lnTo>
                    <a:pt x="144" y="18"/>
                  </a:lnTo>
                  <a:lnTo>
                    <a:pt x="131" y="14"/>
                  </a:lnTo>
                  <a:lnTo>
                    <a:pt x="123" y="6"/>
                  </a:lnTo>
                  <a:lnTo>
                    <a:pt x="111" y="0"/>
                  </a:lnTo>
                  <a:lnTo>
                    <a:pt x="95" y="4"/>
                  </a:lnTo>
                  <a:lnTo>
                    <a:pt x="83" y="7"/>
                  </a:lnTo>
                  <a:lnTo>
                    <a:pt x="74" y="17"/>
                  </a:lnTo>
                  <a:lnTo>
                    <a:pt x="67" y="26"/>
                  </a:lnTo>
                  <a:lnTo>
                    <a:pt x="55" y="31"/>
                  </a:lnTo>
                  <a:lnTo>
                    <a:pt x="44" y="28"/>
                  </a:lnTo>
                  <a:lnTo>
                    <a:pt x="34" y="22"/>
                  </a:lnTo>
                  <a:lnTo>
                    <a:pt x="23" y="16"/>
                  </a:lnTo>
                  <a:lnTo>
                    <a:pt x="11" y="17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15" name="Group 104"/>
            <p:cNvGrpSpPr>
              <a:grpSpLocks noChangeAspect="1"/>
            </p:cNvGrpSpPr>
            <p:nvPr/>
          </p:nvGrpSpPr>
          <p:grpSpPr bwMode="auto">
            <a:xfrm>
              <a:off x="4216" y="1507"/>
              <a:ext cx="81" cy="191"/>
              <a:chOff x="4216" y="1507"/>
              <a:chExt cx="81" cy="191"/>
            </a:xfrm>
          </p:grpSpPr>
          <p:sp>
            <p:nvSpPr>
              <p:cNvPr id="16416" name="Freeform 105"/>
              <p:cNvSpPr>
                <a:spLocks noChangeAspect="1"/>
              </p:cNvSpPr>
              <p:nvPr/>
            </p:nvSpPr>
            <p:spPr bwMode="auto">
              <a:xfrm>
                <a:off x="4216" y="1616"/>
                <a:ext cx="81" cy="82"/>
              </a:xfrm>
              <a:custGeom>
                <a:avLst/>
                <a:gdLst>
                  <a:gd name="T0" fmla="*/ 6 w 81"/>
                  <a:gd name="T1" fmla="*/ 22 h 82"/>
                  <a:gd name="T2" fmla="*/ 10 w 81"/>
                  <a:gd name="T3" fmla="*/ 27 h 82"/>
                  <a:gd name="T4" fmla="*/ 13 w 81"/>
                  <a:gd name="T5" fmla="*/ 33 h 82"/>
                  <a:gd name="T6" fmla="*/ 16 w 81"/>
                  <a:gd name="T7" fmla="*/ 40 h 82"/>
                  <a:gd name="T8" fmla="*/ 16 w 81"/>
                  <a:gd name="T9" fmla="*/ 48 h 82"/>
                  <a:gd name="T10" fmla="*/ 14 w 81"/>
                  <a:gd name="T11" fmla="*/ 57 h 82"/>
                  <a:gd name="T12" fmla="*/ 16 w 81"/>
                  <a:gd name="T13" fmla="*/ 62 h 82"/>
                  <a:gd name="T14" fmla="*/ 20 w 81"/>
                  <a:gd name="T15" fmla="*/ 69 h 82"/>
                  <a:gd name="T16" fmla="*/ 25 w 81"/>
                  <a:gd name="T17" fmla="*/ 73 h 82"/>
                  <a:gd name="T18" fmla="*/ 31 w 81"/>
                  <a:gd name="T19" fmla="*/ 75 h 82"/>
                  <a:gd name="T20" fmla="*/ 38 w 81"/>
                  <a:gd name="T21" fmla="*/ 74 h 82"/>
                  <a:gd name="T22" fmla="*/ 40 w 81"/>
                  <a:gd name="T23" fmla="*/ 77 h 82"/>
                  <a:gd name="T24" fmla="*/ 44 w 81"/>
                  <a:gd name="T25" fmla="*/ 80 h 82"/>
                  <a:gd name="T26" fmla="*/ 48 w 81"/>
                  <a:gd name="T27" fmla="*/ 82 h 82"/>
                  <a:gd name="T28" fmla="*/ 52 w 81"/>
                  <a:gd name="T29" fmla="*/ 82 h 82"/>
                  <a:gd name="T30" fmla="*/ 56 w 81"/>
                  <a:gd name="T31" fmla="*/ 80 h 82"/>
                  <a:gd name="T32" fmla="*/ 57 w 81"/>
                  <a:gd name="T33" fmla="*/ 75 h 82"/>
                  <a:gd name="T34" fmla="*/ 59 w 81"/>
                  <a:gd name="T35" fmla="*/ 71 h 82"/>
                  <a:gd name="T36" fmla="*/ 64 w 81"/>
                  <a:gd name="T37" fmla="*/ 72 h 82"/>
                  <a:gd name="T38" fmla="*/ 70 w 81"/>
                  <a:gd name="T39" fmla="*/ 72 h 82"/>
                  <a:gd name="T40" fmla="*/ 74 w 81"/>
                  <a:gd name="T41" fmla="*/ 69 h 82"/>
                  <a:gd name="T42" fmla="*/ 76 w 81"/>
                  <a:gd name="T43" fmla="*/ 65 h 82"/>
                  <a:gd name="T44" fmla="*/ 75 w 81"/>
                  <a:gd name="T45" fmla="*/ 60 h 82"/>
                  <a:gd name="T46" fmla="*/ 73 w 81"/>
                  <a:gd name="T47" fmla="*/ 56 h 82"/>
                  <a:gd name="T48" fmla="*/ 73 w 81"/>
                  <a:gd name="T49" fmla="*/ 52 h 82"/>
                  <a:gd name="T50" fmla="*/ 74 w 81"/>
                  <a:gd name="T51" fmla="*/ 48 h 82"/>
                  <a:gd name="T52" fmla="*/ 77 w 81"/>
                  <a:gd name="T53" fmla="*/ 45 h 82"/>
                  <a:gd name="T54" fmla="*/ 79 w 81"/>
                  <a:gd name="T55" fmla="*/ 42 h 82"/>
                  <a:gd name="T56" fmla="*/ 81 w 81"/>
                  <a:gd name="T57" fmla="*/ 36 h 82"/>
                  <a:gd name="T58" fmla="*/ 81 w 81"/>
                  <a:gd name="T59" fmla="*/ 30 h 82"/>
                  <a:gd name="T60" fmla="*/ 79 w 81"/>
                  <a:gd name="T61" fmla="*/ 24 h 82"/>
                  <a:gd name="T62" fmla="*/ 75 w 81"/>
                  <a:gd name="T63" fmla="*/ 20 h 82"/>
                  <a:gd name="T64" fmla="*/ 68 w 81"/>
                  <a:gd name="T65" fmla="*/ 18 h 82"/>
                  <a:gd name="T66" fmla="*/ 64 w 81"/>
                  <a:gd name="T67" fmla="*/ 18 h 82"/>
                  <a:gd name="T68" fmla="*/ 60 w 81"/>
                  <a:gd name="T69" fmla="*/ 16 h 82"/>
                  <a:gd name="T70" fmla="*/ 56 w 81"/>
                  <a:gd name="T71" fmla="*/ 15 h 82"/>
                  <a:gd name="T72" fmla="*/ 51 w 81"/>
                  <a:gd name="T73" fmla="*/ 16 h 82"/>
                  <a:gd name="T74" fmla="*/ 48 w 81"/>
                  <a:gd name="T75" fmla="*/ 17 h 82"/>
                  <a:gd name="T76" fmla="*/ 42 w 81"/>
                  <a:gd name="T77" fmla="*/ 16 h 82"/>
                  <a:gd name="T78" fmla="*/ 39 w 81"/>
                  <a:gd name="T79" fmla="*/ 12 h 82"/>
                  <a:gd name="T80" fmla="*/ 36 w 81"/>
                  <a:gd name="T81" fmla="*/ 7 h 82"/>
                  <a:gd name="T82" fmla="*/ 32 w 81"/>
                  <a:gd name="T83" fmla="*/ 4 h 82"/>
                  <a:gd name="T84" fmla="*/ 27 w 81"/>
                  <a:gd name="T85" fmla="*/ 1 h 82"/>
                  <a:gd name="T86" fmla="*/ 18 w 81"/>
                  <a:gd name="T87" fmla="*/ 0 h 82"/>
                  <a:gd name="T88" fmla="*/ 11 w 81"/>
                  <a:gd name="T89" fmla="*/ 0 h 82"/>
                  <a:gd name="T90" fmla="*/ 4 w 81"/>
                  <a:gd name="T91" fmla="*/ 2 h 82"/>
                  <a:gd name="T92" fmla="*/ 1 w 81"/>
                  <a:gd name="T93" fmla="*/ 5 h 82"/>
                  <a:gd name="T94" fmla="*/ 0 w 81"/>
                  <a:gd name="T95" fmla="*/ 8 h 82"/>
                  <a:gd name="T96" fmla="*/ 1 w 81"/>
                  <a:gd name="T97" fmla="*/ 11 h 82"/>
                  <a:gd name="T98" fmla="*/ 6 w 81"/>
                  <a:gd name="T99" fmla="*/ 22 h 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"/>
                  <a:gd name="T151" fmla="*/ 0 h 82"/>
                  <a:gd name="T152" fmla="*/ 81 w 81"/>
                  <a:gd name="T153" fmla="*/ 82 h 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" h="82">
                    <a:moveTo>
                      <a:pt x="6" y="22"/>
                    </a:moveTo>
                    <a:lnTo>
                      <a:pt x="10" y="27"/>
                    </a:lnTo>
                    <a:lnTo>
                      <a:pt x="13" y="33"/>
                    </a:lnTo>
                    <a:lnTo>
                      <a:pt x="16" y="40"/>
                    </a:lnTo>
                    <a:lnTo>
                      <a:pt x="16" y="48"/>
                    </a:lnTo>
                    <a:lnTo>
                      <a:pt x="14" y="57"/>
                    </a:lnTo>
                    <a:lnTo>
                      <a:pt x="16" y="62"/>
                    </a:lnTo>
                    <a:lnTo>
                      <a:pt x="20" y="69"/>
                    </a:lnTo>
                    <a:lnTo>
                      <a:pt x="25" y="73"/>
                    </a:lnTo>
                    <a:lnTo>
                      <a:pt x="31" y="75"/>
                    </a:lnTo>
                    <a:lnTo>
                      <a:pt x="38" y="74"/>
                    </a:lnTo>
                    <a:lnTo>
                      <a:pt x="40" y="77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2" y="82"/>
                    </a:lnTo>
                    <a:lnTo>
                      <a:pt x="56" y="80"/>
                    </a:lnTo>
                    <a:lnTo>
                      <a:pt x="57" y="75"/>
                    </a:lnTo>
                    <a:lnTo>
                      <a:pt x="59" y="71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4" y="69"/>
                    </a:lnTo>
                    <a:lnTo>
                      <a:pt x="76" y="65"/>
                    </a:lnTo>
                    <a:lnTo>
                      <a:pt x="75" y="60"/>
                    </a:lnTo>
                    <a:lnTo>
                      <a:pt x="73" y="56"/>
                    </a:lnTo>
                    <a:lnTo>
                      <a:pt x="73" y="52"/>
                    </a:lnTo>
                    <a:lnTo>
                      <a:pt x="74" y="48"/>
                    </a:lnTo>
                    <a:lnTo>
                      <a:pt x="77" y="45"/>
                    </a:lnTo>
                    <a:lnTo>
                      <a:pt x="79" y="42"/>
                    </a:lnTo>
                    <a:lnTo>
                      <a:pt x="81" y="36"/>
                    </a:lnTo>
                    <a:lnTo>
                      <a:pt x="81" y="30"/>
                    </a:lnTo>
                    <a:lnTo>
                      <a:pt x="79" y="24"/>
                    </a:lnTo>
                    <a:lnTo>
                      <a:pt x="75" y="20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60" y="16"/>
                    </a:lnTo>
                    <a:lnTo>
                      <a:pt x="56" y="15"/>
                    </a:lnTo>
                    <a:lnTo>
                      <a:pt x="51" y="16"/>
                    </a:lnTo>
                    <a:lnTo>
                      <a:pt x="48" y="17"/>
                    </a:lnTo>
                    <a:lnTo>
                      <a:pt x="42" y="16"/>
                    </a:lnTo>
                    <a:lnTo>
                      <a:pt x="39" y="12"/>
                    </a:lnTo>
                    <a:lnTo>
                      <a:pt x="36" y="7"/>
                    </a:lnTo>
                    <a:lnTo>
                      <a:pt x="32" y="4"/>
                    </a:lnTo>
                    <a:lnTo>
                      <a:pt x="27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17" name="Freeform 106"/>
              <p:cNvSpPr>
                <a:spLocks noChangeAspect="1"/>
              </p:cNvSpPr>
              <p:nvPr/>
            </p:nvSpPr>
            <p:spPr bwMode="auto">
              <a:xfrm>
                <a:off x="4216" y="1507"/>
                <a:ext cx="39" cy="61"/>
              </a:xfrm>
              <a:custGeom>
                <a:avLst/>
                <a:gdLst>
                  <a:gd name="T0" fmla="*/ 4 w 39"/>
                  <a:gd name="T1" fmla="*/ 27 h 61"/>
                  <a:gd name="T2" fmla="*/ 5 w 39"/>
                  <a:gd name="T3" fmla="*/ 37 h 61"/>
                  <a:gd name="T4" fmla="*/ 7 w 39"/>
                  <a:gd name="T5" fmla="*/ 47 h 61"/>
                  <a:gd name="T6" fmla="*/ 10 w 39"/>
                  <a:gd name="T7" fmla="*/ 52 h 61"/>
                  <a:gd name="T8" fmla="*/ 14 w 39"/>
                  <a:gd name="T9" fmla="*/ 57 h 61"/>
                  <a:gd name="T10" fmla="*/ 19 w 39"/>
                  <a:gd name="T11" fmla="*/ 60 h 61"/>
                  <a:gd name="T12" fmla="*/ 26 w 39"/>
                  <a:gd name="T13" fmla="*/ 61 h 61"/>
                  <a:gd name="T14" fmla="*/ 32 w 39"/>
                  <a:gd name="T15" fmla="*/ 59 h 61"/>
                  <a:gd name="T16" fmla="*/ 36 w 39"/>
                  <a:gd name="T17" fmla="*/ 54 h 61"/>
                  <a:gd name="T18" fmla="*/ 36 w 39"/>
                  <a:gd name="T19" fmla="*/ 46 h 61"/>
                  <a:gd name="T20" fmla="*/ 35 w 39"/>
                  <a:gd name="T21" fmla="*/ 39 h 61"/>
                  <a:gd name="T22" fmla="*/ 34 w 39"/>
                  <a:gd name="T23" fmla="*/ 34 h 61"/>
                  <a:gd name="T24" fmla="*/ 37 w 39"/>
                  <a:gd name="T25" fmla="*/ 29 h 61"/>
                  <a:gd name="T26" fmla="*/ 39 w 39"/>
                  <a:gd name="T27" fmla="*/ 23 h 61"/>
                  <a:gd name="T28" fmla="*/ 39 w 39"/>
                  <a:gd name="T29" fmla="*/ 15 h 61"/>
                  <a:gd name="T30" fmla="*/ 36 w 39"/>
                  <a:gd name="T31" fmla="*/ 7 h 61"/>
                  <a:gd name="T32" fmla="*/ 33 w 39"/>
                  <a:gd name="T33" fmla="*/ 2 h 61"/>
                  <a:gd name="T34" fmla="*/ 29 w 39"/>
                  <a:gd name="T35" fmla="*/ 0 h 61"/>
                  <a:gd name="T36" fmla="*/ 24 w 39"/>
                  <a:gd name="T37" fmla="*/ 1 h 61"/>
                  <a:gd name="T38" fmla="*/ 20 w 39"/>
                  <a:gd name="T39" fmla="*/ 5 h 61"/>
                  <a:gd name="T40" fmla="*/ 18 w 39"/>
                  <a:gd name="T41" fmla="*/ 8 h 61"/>
                  <a:gd name="T42" fmla="*/ 16 w 39"/>
                  <a:gd name="T43" fmla="*/ 9 h 61"/>
                  <a:gd name="T44" fmla="*/ 12 w 39"/>
                  <a:gd name="T45" fmla="*/ 7 h 61"/>
                  <a:gd name="T46" fmla="*/ 7 w 39"/>
                  <a:gd name="T47" fmla="*/ 7 h 61"/>
                  <a:gd name="T48" fmla="*/ 3 w 39"/>
                  <a:gd name="T49" fmla="*/ 9 h 61"/>
                  <a:gd name="T50" fmla="*/ 1 w 39"/>
                  <a:gd name="T51" fmla="*/ 13 h 61"/>
                  <a:gd name="T52" fmla="*/ 0 w 39"/>
                  <a:gd name="T53" fmla="*/ 19 h 61"/>
                  <a:gd name="T54" fmla="*/ 4 w 39"/>
                  <a:gd name="T55" fmla="*/ 27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61"/>
                  <a:gd name="T86" fmla="*/ 39 w 39"/>
                  <a:gd name="T87" fmla="*/ 61 h 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61">
                    <a:moveTo>
                      <a:pt x="4" y="27"/>
                    </a:moveTo>
                    <a:lnTo>
                      <a:pt x="5" y="37"/>
                    </a:lnTo>
                    <a:lnTo>
                      <a:pt x="7" y="47"/>
                    </a:lnTo>
                    <a:lnTo>
                      <a:pt x="10" y="52"/>
                    </a:lnTo>
                    <a:lnTo>
                      <a:pt x="14" y="57"/>
                    </a:lnTo>
                    <a:lnTo>
                      <a:pt x="19" y="60"/>
                    </a:lnTo>
                    <a:lnTo>
                      <a:pt x="26" y="61"/>
                    </a:lnTo>
                    <a:lnTo>
                      <a:pt x="32" y="59"/>
                    </a:lnTo>
                    <a:lnTo>
                      <a:pt x="36" y="54"/>
                    </a:lnTo>
                    <a:lnTo>
                      <a:pt x="36" y="46"/>
                    </a:lnTo>
                    <a:lnTo>
                      <a:pt x="35" y="39"/>
                    </a:lnTo>
                    <a:lnTo>
                      <a:pt x="34" y="34"/>
                    </a:lnTo>
                    <a:lnTo>
                      <a:pt x="37" y="29"/>
                    </a:lnTo>
                    <a:lnTo>
                      <a:pt x="39" y="23"/>
                    </a:lnTo>
                    <a:lnTo>
                      <a:pt x="39" y="15"/>
                    </a:lnTo>
                    <a:lnTo>
                      <a:pt x="36" y="7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0" y="5"/>
                    </a:lnTo>
                    <a:lnTo>
                      <a:pt x="18" y="8"/>
                    </a:lnTo>
                    <a:lnTo>
                      <a:pt x="16" y="9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Relevance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-115803" y="2304871"/>
            <a:ext cx="5945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Jetzt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wächst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zusammen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was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zusammengehört</a:t>
            </a:r>
            <a:r>
              <a:rPr lang="en-US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algn="ctr">
              <a:defRPr/>
            </a:pPr>
            <a:endParaRPr lang="de-DE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Willy Brandt, 10. Nov. 1989</a:t>
            </a: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033357"/>
            <a:ext cx="3718450" cy="16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8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3071812"/>
            <a:ext cx="1947863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589213" y="1624012"/>
            <a:ext cx="5605894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500" b="1" dirty="0">
                <a:solidFill>
                  <a:srgbClr val="002060"/>
                </a:solidFill>
              </a:rPr>
              <a:t>Constitutional „</a:t>
            </a:r>
            <a:r>
              <a:rPr lang="de-DE" sz="2500" b="1" dirty="0" err="1">
                <a:solidFill>
                  <a:srgbClr val="002060"/>
                </a:solidFill>
              </a:rPr>
              <a:t>Right</a:t>
            </a:r>
            <a:r>
              <a:rPr lang="de-DE" sz="2500" b="1" dirty="0">
                <a:solidFill>
                  <a:srgbClr val="002060"/>
                </a:solidFill>
              </a:rPr>
              <a:t> </a:t>
            </a:r>
            <a:r>
              <a:rPr lang="de-DE" sz="2500" b="1" dirty="0" err="1">
                <a:solidFill>
                  <a:srgbClr val="002060"/>
                </a:solidFill>
              </a:rPr>
              <a:t>to</a:t>
            </a:r>
            <a:r>
              <a:rPr lang="de-DE" sz="2500" b="1" dirty="0">
                <a:solidFill>
                  <a:srgbClr val="002060"/>
                </a:solidFill>
              </a:rPr>
              <a:t> Work“</a:t>
            </a: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500" b="1" dirty="0">
                <a:solidFill>
                  <a:srgbClr val="002060"/>
                </a:solidFill>
              </a:rPr>
              <a:t>„Labor Market Integration“ </a:t>
            </a:r>
            <a:r>
              <a:rPr lang="de-DE" sz="2500" b="1" dirty="0" err="1">
                <a:solidFill>
                  <a:srgbClr val="002060"/>
                </a:solidFill>
              </a:rPr>
              <a:t>of</a:t>
            </a:r>
            <a:r>
              <a:rPr lang="de-DE" sz="2500" b="1" dirty="0">
                <a:solidFill>
                  <a:srgbClr val="002060"/>
                </a:solidFill>
              </a:rPr>
              <a:t> Women</a:t>
            </a: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de-DE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500" b="1" dirty="0" err="1" smtClean="0">
                <a:solidFill>
                  <a:srgbClr val="002060"/>
                </a:solidFill>
              </a:rPr>
              <a:t>Secularization</a:t>
            </a:r>
            <a:endParaRPr lang="de-DE" sz="2500" dirty="0">
              <a:solidFill>
                <a:srgbClr val="002060"/>
              </a:solidFill>
            </a:endParaRPr>
          </a:p>
        </p:txBody>
      </p:sp>
      <p:pic>
        <p:nvPicPr>
          <p:cNvPr id="19460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1295400"/>
            <a:ext cx="1878013" cy="146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4976812"/>
            <a:ext cx="2009775" cy="1436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Relevance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1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Bildschirmpräsentation (4:3)</PresentationFormat>
  <Paragraphs>649</Paragraphs>
  <Slides>56</Slides>
  <Notes>41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57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</vt:vector>
  </TitlesOfParts>
  <Company>MPI for Demographic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Kreyenfeld, Michaela</dc:creator>
  <cp:lastModifiedBy>Michaela Kreyenfeld</cp:lastModifiedBy>
  <cp:revision>47</cp:revision>
  <dcterms:created xsi:type="dcterms:W3CDTF">2015-05-20T17:37:55Z</dcterms:created>
  <dcterms:modified xsi:type="dcterms:W3CDTF">2015-05-22T09:22:34Z</dcterms:modified>
</cp:coreProperties>
</file>